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2.xml" ContentType="application/vnd.openxmlformats-officedocument.theme+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tags/tag2.xml" ContentType="application/vnd.openxmlformats-officedocument.presentationml.tags+xml"/>
  <Override PartName="/ppt/notesSlides/notesSlide1.xml" ContentType="application/vnd.openxmlformats-officedocument.presentationml.notesSlide+xml"/>
  <Override PartName="/ppt/tags/tag3.xml" ContentType="application/vnd.openxmlformats-officedocument.presentationml.tags+xml"/>
  <Override PartName="/ppt/notesSlides/notesSlide2.xml" ContentType="application/vnd.openxmlformats-officedocument.presentationml.notesSlide+xml"/>
  <Override PartName="/ppt/tags/tag4.xml" ContentType="application/vnd.openxmlformats-officedocument.presentationml.tags+xml"/>
  <Override PartName="/ppt/notesSlides/notesSlide3.xml" ContentType="application/vnd.openxmlformats-officedocument.presentationml.notesSlide+xml"/>
  <Override PartName="/ppt/tags/tag5.xml" ContentType="application/vnd.openxmlformats-officedocument.presentationml.tags+xml"/>
  <Override PartName="/ppt/notesSlides/notesSlide4.xml" ContentType="application/vnd.openxmlformats-officedocument.presentationml.notesSlide+xml"/>
  <Override PartName="/ppt/tags/tag6.xml" ContentType="application/vnd.openxmlformats-officedocument.presentationml.tags+xml"/>
  <Override PartName="/ppt/tags/tag7.xml" ContentType="application/vnd.openxmlformats-officedocument.presentationml.tags+xml"/>
  <Override PartName="/ppt/notesSlides/notesSlide5.xml" ContentType="application/vnd.openxmlformats-officedocument.presentationml.notesSlide+xml"/>
  <Override PartName="/ppt/notesSlides/notesSlide6.xml" ContentType="application/vnd.openxmlformats-officedocument.presentationml.notesSlide+xml"/>
  <Override PartName="/ppt/tags/tag8.xml" ContentType="application/vnd.openxmlformats-officedocument.presentationml.tags+xml"/>
  <Override PartName="/ppt/notesSlides/notesSlide7.xml" ContentType="application/vnd.openxmlformats-officedocument.presentationml.notesSlide+xml"/>
  <Override PartName="/ppt/tags/tag9.xml" ContentType="application/vnd.openxmlformats-officedocument.presentationml.tags+xml"/>
  <Override PartName="/ppt/notesSlides/notesSlide8.xml" ContentType="application/vnd.openxmlformats-officedocument.presentationml.notesSlide+xml"/>
  <Override PartName="/ppt/tags/tag10.xml" ContentType="application/vnd.openxmlformats-officedocument.presentationml.tags+xml"/>
  <Override PartName="/ppt/notesSlides/notesSlide9.xml" ContentType="application/vnd.openxmlformats-officedocument.presentationml.notesSlide+xml"/>
  <Override PartName="/ppt/tags/tag11.xml" ContentType="application/vnd.openxmlformats-officedocument.presentationml.tags+xml"/>
  <Override PartName="/ppt/notesSlides/notesSlide10.xml" ContentType="application/vnd.openxmlformats-officedocument.presentationml.notesSlide+xml"/>
  <Override PartName="/ppt/tags/tag12.xml" ContentType="application/vnd.openxmlformats-officedocument.presentationml.tags+xml"/>
  <Override PartName="/ppt/notesSlides/notesSlide11.xml" ContentType="application/vnd.openxmlformats-officedocument.presentationml.notesSlide+xml"/>
  <Override PartName="/ppt/tags/tag13.xml" ContentType="application/vnd.openxmlformats-officedocument.presentationml.tags+xml"/>
  <Override PartName="/ppt/notesSlides/notesSlide12.xml" ContentType="application/vnd.openxmlformats-officedocument.presentationml.notesSlide+xml"/>
  <Override PartName="/ppt/tags/tag14.xml" ContentType="application/vnd.openxmlformats-officedocument.presentationml.tags+xml"/>
  <Override PartName="/ppt/notesSlides/notesSlide13.xml" ContentType="application/vnd.openxmlformats-officedocument.presentationml.notesSlide+xml"/>
  <Override PartName="/ppt/tags/tag15.xml" ContentType="application/vnd.openxmlformats-officedocument.presentationml.tags+xml"/>
  <Override PartName="/ppt/tags/tag16.xml" ContentType="application/vnd.openxmlformats-officedocument.presentationml.tags+xml"/>
  <Override PartName="/ppt/notesSlides/notesSlide14.xml" ContentType="application/vnd.openxmlformats-officedocument.presentationml.notesSlide+xml"/>
  <Override PartName="/ppt/tags/tag17.xml" ContentType="application/vnd.openxmlformats-officedocument.presentationml.tags+xml"/>
  <Override PartName="/ppt/notesSlides/notesSlide15.xml" ContentType="application/vnd.openxmlformats-officedocument.presentationml.notesSlide+xml"/>
  <Override PartName="/ppt/tags/tag18.xml" ContentType="application/vnd.openxmlformats-officedocument.presentationml.tags+xml"/>
  <Override PartName="/ppt/notesSlides/notesSlide16.xml" ContentType="application/vnd.openxmlformats-officedocument.presentationml.notesSlide+xml"/>
  <Override PartName="/ppt/tags/tag19.xml" ContentType="application/vnd.openxmlformats-officedocument.presentationml.tags+xml"/>
  <Override PartName="/ppt/notesSlides/notesSlide17.xml" ContentType="application/vnd.openxmlformats-officedocument.presentationml.notesSlide+xml"/>
  <Override PartName="/ppt/tags/tag20.xml" ContentType="application/vnd.openxmlformats-officedocument.presentationml.tags+xml"/>
  <Override PartName="/ppt/notesSlides/notesSlide18.xml" ContentType="application/vnd.openxmlformats-officedocument.presentationml.notesSlide+xml"/>
  <Override PartName="/ppt/tags/tag21.xml" ContentType="application/vnd.openxmlformats-officedocument.presentationml.tags+xml"/>
  <Override PartName="/ppt/notesSlides/notesSlide19.xml" ContentType="application/vnd.openxmlformats-officedocument.presentationml.notesSlide+xml"/>
  <Override PartName="/ppt/tags/tag22.xml" ContentType="application/vnd.openxmlformats-officedocument.presentationml.tags+xml"/>
  <Override PartName="/ppt/notesSlides/notesSlide20.xml" ContentType="application/vnd.openxmlformats-officedocument.presentationml.notesSlide+xml"/>
  <Override PartName="/ppt/tags/tag23.xml" ContentType="application/vnd.openxmlformats-officedocument.presentationml.tags+xml"/>
  <Override PartName="/ppt/notesSlides/notesSlide21.xml" ContentType="application/vnd.openxmlformats-officedocument.presentationml.notesSlide+xml"/>
  <Override PartName="/ppt/tags/tag24.xml" ContentType="application/vnd.openxmlformats-officedocument.presentationml.tags+xml"/>
  <Override PartName="/ppt/notesSlides/notesSlide22.xml" ContentType="application/vnd.openxmlformats-officedocument.presentationml.notesSlide+xml"/>
  <Override PartName="/ppt/tags/tag25.xml" ContentType="application/vnd.openxmlformats-officedocument.presentationml.tags+xml"/>
  <Override PartName="/ppt/notesSlides/notesSlide23.xml" ContentType="application/vnd.openxmlformats-officedocument.presentationml.notesSlide+xml"/>
  <Override PartName="/ppt/tags/tag26.xml" ContentType="application/vnd.openxmlformats-officedocument.presentationml.tags+xml"/>
  <Override PartName="/ppt/notesSlides/notesSlide24.xml" ContentType="application/vnd.openxmlformats-officedocument.presentationml.notesSlide+xml"/>
  <Override PartName="/ppt/tags/tag27.xml" ContentType="application/vnd.openxmlformats-officedocument.presentationml.tags+xml"/>
  <Override PartName="/ppt/notesSlides/notesSlide25.xml" ContentType="application/vnd.openxmlformats-officedocument.presentationml.notesSlide+xml"/>
  <Override PartName="/ppt/tags/tag28.xml" ContentType="application/vnd.openxmlformats-officedocument.presentationml.tags+xml"/>
  <Override PartName="/ppt/notesSlides/notesSlide26.xml" ContentType="application/vnd.openxmlformats-officedocument.presentationml.notesSlide+xml"/>
  <Override PartName="/ppt/tags/tag29.xml" ContentType="application/vnd.openxmlformats-officedocument.presentationml.tags+xml"/>
  <Override PartName="/ppt/notesSlides/notesSlide27.xml" ContentType="application/vnd.openxmlformats-officedocument.presentationml.notesSlide+xml"/>
  <Override PartName="/ppt/tags/tag30.xml" ContentType="application/vnd.openxmlformats-officedocument.presentationml.tags+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tags/tag31.xml" ContentType="application/vnd.openxmlformats-officedocument.presentationml.tags+xml"/>
  <Override PartName="/ppt/notesSlides/notesSlide30.xml" ContentType="application/vnd.openxmlformats-officedocument.presentationml.notesSlide+xml"/>
  <Override PartName="/ppt/tags/tag32.xml" ContentType="application/vnd.openxmlformats-officedocument.presentationml.tags+xml"/>
  <Override PartName="/ppt/notesSlides/notesSlide31.xml" ContentType="application/vnd.openxmlformats-officedocument.presentationml.notesSlide+xml"/>
  <Override PartName="/ppt/tags/tag33.xml" ContentType="application/vnd.openxmlformats-officedocument.presentationml.tags+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tags/tag34.xml" ContentType="application/vnd.openxmlformats-officedocument.presentationml.tags+xml"/>
  <Override PartName="/ppt/notesSlides/notesSlide34.xml" ContentType="application/vnd.openxmlformats-officedocument.presentationml.notesSlide+xml"/>
  <Override PartName="/ppt/tags/tag35.xml" ContentType="application/vnd.openxmlformats-officedocument.presentationml.tags+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5540" r:id="rId5"/>
    <p:sldMasterId id="2147485554" r:id="rId6"/>
    <p:sldMasterId id="2147485567" r:id="rId7"/>
  </p:sldMasterIdLst>
  <p:notesMasterIdLst>
    <p:notesMasterId r:id="rId46"/>
  </p:notesMasterIdLst>
  <p:handoutMasterIdLst>
    <p:handoutMasterId r:id="rId47"/>
  </p:handoutMasterIdLst>
  <p:sldIdLst>
    <p:sldId id="1272" r:id="rId8"/>
    <p:sldId id="1407" r:id="rId9"/>
    <p:sldId id="376" r:id="rId10"/>
    <p:sldId id="391" r:id="rId11"/>
    <p:sldId id="1418" r:id="rId12"/>
    <p:sldId id="324" r:id="rId13"/>
    <p:sldId id="1474" r:id="rId14"/>
    <p:sldId id="1408" r:id="rId15"/>
    <p:sldId id="1417" r:id="rId16"/>
    <p:sldId id="1365" r:id="rId17"/>
    <p:sldId id="1397" r:id="rId18"/>
    <p:sldId id="415" r:id="rId19"/>
    <p:sldId id="400" r:id="rId20"/>
    <p:sldId id="401" r:id="rId21"/>
    <p:sldId id="1475" r:id="rId22"/>
    <p:sldId id="403" r:id="rId23"/>
    <p:sldId id="404" r:id="rId24"/>
    <p:sldId id="323" r:id="rId25"/>
    <p:sldId id="1476" r:id="rId26"/>
    <p:sldId id="410" r:id="rId27"/>
    <p:sldId id="322" r:id="rId28"/>
    <p:sldId id="311" r:id="rId29"/>
    <p:sldId id="380" r:id="rId30"/>
    <p:sldId id="344" r:id="rId31"/>
    <p:sldId id="395" r:id="rId32"/>
    <p:sldId id="412" r:id="rId33"/>
    <p:sldId id="413" r:id="rId34"/>
    <p:sldId id="358" r:id="rId35"/>
    <p:sldId id="406" r:id="rId36"/>
    <p:sldId id="370" r:id="rId37"/>
    <p:sldId id="414" r:id="rId38"/>
    <p:sldId id="1414" r:id="rId39"/>
    <p:sldId id="407" r:id="rId40"/>
    <p:sldId id="372" r:id="rId41"/>
    <p:sldId id="264" r:id="rId42"/>
    <p:sldId id="373" r:id="rId43"/>
    <p:sldId id="1411" r:id="rId44"/>
    <p:sldId id="1531" r:id="rId45"/>
  </p:sldIdLst>
  <p:sldSz cx="9144000" cy="6858000" type="screen4x3"/>
  <p:notesSz cx="7010400" cy="9296400"/>
  <p:custDataLst>
    <p:tags r:id="rId48"/>
  </p:custDataLst>
  <p:defaultTextStyle>
    <a:defPPr>
      <a:defRPr lang="en-US"/>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D6602077-8DBB-4B6F-AF7C-79D8B4D7D62A}" v="21" dt="2022-10-17T19:57:46.575"/>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0731" autoAdjust="0"/>
    <p:restoredTop sz="78047" autoAdjust="0"/>
  </p:normalViewPr>
  <p:slideViewPr>
    <p:cSldViewPr>
      <p:cViewPr varScale="1">
        <p:scale>
          <a:sx n="86" d="100"/>
          <a:sy n="86" d="100"/>
        </p:scale>
        <p:origin x="516" y="84"/>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notesViewPr>
    <p:cSldViewPr>
      <p:cViewPr varScale="1">
        <p:scale>
          <a:sx n="93" d="100"/>
          <a:sy n="93" d="100"/>
        </p:scale>
        <p:origin x="58" y="221"/>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6.xml"/><Relationship Id="rId18" Type="http://schemas.openxmlformats.org/officeDocument/2006/relationships/slide" Target="slides/slide11.xml"/><Relationship Id="rId26" Type="http://schemas.openxmlformats.org/officeDocument/2006/relationships/slide" Target="slides/slide19.xml"/><Relationship Id="rId39" Type="http://schemas.openxmlformats.org/officeDocument/2006/relationships/slide" Target="slides/slide32.xml"/><Relationship Id="rId21" Type="http://schemas.openxmlformats.org/officeDocument/2006/relationships/slide" Target="slides/slide14.xml"/><Relationship Id="rId34" Type="http://schemas.openxmlformats.org/officeDocument/2006/relationships/slide" Target="slides/slide27.xml"/><Relationship Id="rId42" Type="http://schemas.openxmlformats.org/officeDocument/2006/relationships/slide" Target="slides/slide35.xml"/><Relationship Id="rId47" Type="http://schemas.openxmlformats.org/officeDocument/2006/relationships/handoutMaster" Target="handoutMasters/handoutMaster1.xml"/><Relationship Id="rId50" Type="http://schemas.openxmlformats.org/officeDocument/2006/relationships/viewProps" Target="viewProps.xml"/><Relationship Id="rId7" Type="http://schemas.openxmlformats.org/officeDocument/2006/relationships/slideMaster" Target="slideMasters/slideMaster3.xml"/><Relationship Id="rId2" Type="http://schemas.openxmlformats.org/officeDocument/2006/relationships/customXml" Target="../customXml/item2.xml"/><Relationship Id="rId16" Type="http://schemas.openxmlformats.org/officeDocument/2006/relationships/slide" Target="slides/slide9.xml"/><Relationship Id="rId29" Type="http://schemas.openxmlformats.org/officeDocument/2006/relationships/slide" Target="slides/slide22.xml"/><Relationship Id="rId11" Type="http://schemas.openxmlformats.org/officeDocument/2006/relationships/slide" Target="slides/slide4.xml"/><Relationship Id="rId24" Type="http://schemas.openxmlformats.org/officeDocument/2006/relationships/slide" Target="slides/slide17.xml"/><Relationship Id="rId32" Type="http://schemas.openxmlformats.org/officeDocument/2006/relationships/slide" Target="slides/slide25.xml"/><Relationship Id="rId37" Type="http://schemas.openxmlformats.org/officeDocument/2006/relationships/slide" Target="slides/slide30.xml"/><Relationship Id="rId40" Type="http://schemas.openxmlformats.org/officeDocument/2006/relationships/slide" Target="slides/slide33.xml"/><Relationship Id="rId45" Type="http://schemas.openxmlformats.org/officeDocument/2006/relationships/slide" Target="slides/slide38.xml"/><Relationship Id="rId53" Type="http://schemas.microsoft.com/office/2015/10/relationships/revisionInfo" Target="revisionInfo.xml"/><Relationship Id="rId5" Type="http://schemas.openxmlformats.org/officeDocument/2006/relationships/slideMaster" Target="slideMasters/slideMaster1.xml"/><Relationship Id="rId10" Type="http://schemas.openxmlformats.org/officeDocument/2006/relationships/slide" Target="slides/slide3.xml"/><Relationship Id="rId19" Type="http://schemas.openxmlformats.org/officeDocument/2006/relationships/slide" Target="slides/slide12.xml"/><Relationship Id="rId31" Type="http://schemas.openxmlformats.org/officeDocument/2006/relationships/slide" Target="slides/slide24.xml"/><Relationship Id="rId44" Type="http://schemas.openxmlformats.org/officeDocument/2006/relationships/slide" Target="slides/slide37.xml"/><Relationship Id="rId52" Type="http://schemas.openxmlformats.org/officeDocument/2006/relationships/tableStyles" Target="tableStyles.xml"/><Relationship Id="rId4" Type="http://schemas.openxmlformats.org/officeDocument/2006/relationships/customXml" Target="../customXml/item4.xml"/><Relationship Id="rId9" Type="http://schemas.openxmlformats.org/officeDocument/2006/relationships/slide" Target="slides/slide2.xml"/><Relationship Id="rId14" Type="http://schemas.openxmlformats.org/officeDocument/2006/relationships/slide" Target="slides/slide7.xml"/><Relationship Id="rId22" Type="http://schemas.openxmlformats.org/officeDocument/2006/relationships/slide" Target="slides/slide15.xml"/><Relationship Id="rId27" Type="http://schemas.openxmlformats.org/officeDocument/2006/relationships/slide" Target="slides/slide20.xml"/><Relationship Id="rId30" Type="http://schemas.openxmlformats.org/officeDocument/2006/relationships/slide" Target="slides/slide23.xml"/><Relationship Id="rId35" Type="http://schemas.openxmlformats.org/officeDocument/2006/relationships/slide" Target="slides/slide28.xml"/><Relationship Id="rId43" Type="http://schemas.openxmlformats.org/officeDocument/2006/relationships/slide" Target="slides/slide36.xml"/><Relationship Id="rId48" Type="http://schemas.openxmlformats.org/officeDocument/2006/relationships/tags" Target="tags/tag1.xml"/><Relationship Id="rId8" Type="http://schemas.openxmlformats.org/officeDocument/2006/relationships/slide" Target="slides/slide1.xml"/><Relationship Id="rId51" Type="http://schemas.openxmlformats.org/officeDocument/2006/relationships/theme" Target="theme/theme1.xml"/><Relationship Id="rId3" Type="http://schemas.openxmlformats.org/officeDocument/2006/relationships/customXml" Target="../customXml/item3.xml"/><Relationship Id="rId12" Type="http://schemas.openxmlformats.org/officeDocument/2006/relationships/slide" Target="slides/slide5.xml"/><Relationship Id="rId17" Type="http://schemas.openxmlformats.org/officeDocument/2006/relationships/slide" Target="slides/slide10.xml"/><Relationship Id="rId25" Type="http://schemas.openxmlformats.org/officeDocument/2006/relationships/slide" Target="slides/slide18.xml"/><Relationship Id="rId33" Type="http://schemas.openxmlformats.org/officeDocument/2006/relationships/slide" Target="slides/slide26.xml"/><Relationship Id="rId38" Type="http://schemas.openxmlformats.org/officeDocument/2006/relationships/slide" Target="slides/slide31.xml"/><Relationship Id="rId46" Type="http://schemas.openxmlformats.org/officeDocument/2006/relationships/notesMaster" Target="notesMasters/notesMaster1.xml"/><Relationship Id="rId20" Type="http://schemas.openxmlformats.org/officeDocument/2006/relationships/slide" Target="slides/slide13.xml"/><Relationship Id="rId41" Type="http://schemas.openxmlformats.org/officeDocument/2006/relationships/slide" Target="slides/slide34.xml"/><Relationship Id="rId1" Type="http://schemas.openxmlformats.org/officeDocument/2006/relationships/customXml" Target="../customXml/item1.xml"/><Relationship Id="rId6" Type="http://schemas.openxmlformats.org/officeDocument/2006/relationships/slideMaster" Target="slideMasters/slideMaster2.xml"/><Relationship Id="rId15" Type="http://schemas.openxmlformats.org/officeDocument/2006/relationships/slide" Target="slides/slide8.xml"/><Relationship Id="rId23" Type="http://schemas.openxmlformats.org/officeDocument/2006/relationships/slide" Target="slides/slide16.xml"/><Relationship Id="rId28" Type="http://schemas.openxmlformats.org/officeDocument/2006/relationships/slide" Target="slides/slide21.xml"/><Relationship Id="rId36" Type="http://schemas.openxmlformats.org/officeDocument/2006/relationships/slide" Target="slides/slide29.xml"/><Relationship Id="rId49"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82560EBA-0C3E-44B0-B0E0-67147368A738}"/>
              </a:ext>
            </a:extLst>
          </p:cNvPr>
          <p:cNvSpPr>
            <a:spLocks noGrp="1"/>
          </p:cNvSpPr>
          <p:nvPr>
            <p:ph type="hdr" sz="quarter"/>
          </p:nvPr>
        </p:nvSpPr>
        <p:spPr>
          <a:xfrm>
            <a:off x="0" y="0"/>
            <a:ext cx="3038475" cy="466725"/>
          </a:xfrm>
          <a:prstGeom prst="rect">
            <a:avLst/>
          </a:prstGeom>
        </p:spPr>
        <p:txBody>
          <a:bodyPr vert="horz" lIns="91440" tIns="45720" rIns="91440" bIns="45720" rtlCol="0"/>
          <a:lstStyle>
            <a:lvl1pPr algn="l">
              <a:defRPr sz="1200"/>
            </a:lvl1pPr>
          </a:lstStyle>
          <a:p>
            <a:pPr>
              <a:defRPr/>
            </a:pPr>
            <a:endParaRPr lang="en-US" dirty="0"/>
          </a:p>
        </p:txBody>
      </p:sp>
      <p:sp>
        <p:nvSpPr>
          <p:cNvPr id="3" name="Date Placeholder 2">
            <a:extLst>
              <a:ext uri="{FF2B5EF4-FFF2-40B4-BE49-F238E27FC236}">
                <a16:creationId xmlns:a16="http://schemas.microsoft.com/office/drawing/2014/main" id="{A8080EB2-4694-425D-B8F2-E8ADCC101BA8}"/>
              </a:ext>
            </a:extLst>
          </p:cNvPr>
          <p:cNvSpPr>
            <a:spLocks noGrp="1"/>
          </p:cNvSpPr>
          <p:nvPr>
            <p:ph type="dt" sz="quarter" idx="1"/>
          </p:nvPr>
        </p:nvSpPr>
        <p:spPr>
          <a:xfrm>
            <a:off x="3970338" y="0"/>
            <a:ext cx="3038475" cy="466725"/>
          </a:xfrm>
          <a:prstGeom prst="rect">
            <a:avLst/>
          </a:prstGeom>
        </p:spPr>
        <p:txBody>
          <a:bodyPr vert="horz" lIns="91440" tIns="45720" rIns="91440" bIns="45720" rtlCol="0"/>
          <a:lstStyle>
            <a:lvl1pPr algn="r">
              <a:defRPr sz="1200"/>
            </a:lvl1pPr>
          </a:lstStyle>
          <a:p>
            <a:pPr>
              <a:defRPr/>
            </a:pPr>
            <a:fld id="{9FE9411A-EA8B-40E6-BA4C-3383AF989E76}" type="datetimeFigureOut">
              <a:rPr lang="en-US"/>
              <a:pPr>
                <a:defRPr/>
              </a:pPr>
              <a:t>10/17/2022</a:t>
            </a:fld>
            <a:endParaRPr lang="en-US" dirty="0"/>
          </a:p>
        </p:txBody>
      </p:sp>
      <p:sp>
        <p:nvSpPr>
          <p:cNvPr id="4" name="Footer Placeholder 3">
            <a:extLst>
              <a:ext uri="{FF2B5EF4-FFF2-40B4-BE49-F238E27FC236}">
                <a16:creationId xmlns:a16="http://schemas.microsoft.com/office/drawing/2014/main" id="{5E0C4179-21C9-4186-AA4A-A9E16A2AD3E6}"/>
              </a:ext>
            </a:extLst>
          </p:cNvPr>
          <p:cNvSpPr>
            <a:spLocks noGrp="1"/>
          </p:cNvSpPr>
          <p:nvPr>
            <p:ph type="ftr" sz="quarter" idx="2"/>
          </p:nvPr>
        </p:nvSpPr>
        <p:spPr>
          <a:xfrm>
            <a:off x="0" y="8829675"/>
            <a:ext cx="3038475" cy="466725"/>
          </a:xfrm>
          <a:prstGeom prst="rect">
            <a:avLst/>
          </a:prstGeom>
        </p:spPr>
        <p:txBody>
          <a:bodyPr vert="horz" lIns="91440" tIns="45720" rIns="91440" bIns="45720" rtlCol="0" anchor="b"/>
          <a:lstStyle>
            <a:lvl1pPr algn="l">
              <a:defRPr sz="1200"/>
            </a:lvl1pPr>
          </a:lstStyle>
          <a:p>
            <a:pPr>
              <a:defRPr/>
            </a:pPr>
            <a:r>
              <a:rPr lang="en-US" dirty="0"/>
              <a:t>Safex, Inc.</a:t>
            </a:r>
          </a:p>
        </p:txBody>
      </p:sp>
      <p:sp>
        <p:nvSpPr>
          <p:cNvPr id="5" name="Slide Number Placeholder 4">
            <a:extLst>
              <a:ext uri="{FF2B5EF4-FFF2-40B4-BE49-F238E27FC236}">
                <a16:creationId xmlns:a16="http://schemas.microsoft.com/office/drawing/2014/main" id="{B03A0A79-1AAC-455D-A540-7A949D6DDC90}"/>
              </a:ext>
            </a:extLst>
          </p:cNvPr>
          <p:cNvSpPr>
            <a:spLocks noGrp="1"/>
          </p:cNvSpPr>
          <p:nvPr>
            <p:ph type="sldNum" sz="quarter" idx="3"/>
          </p:nvPr>
        </p:nvSpPr>
        <p:spPr>
          <a:xfrm>
            <a:off x="3970338" y="8829675"/>
            <a:ext cx="3038475" cy="466725"/>
          </a:xfrm>
          <a:prstGeom prst="rect">
            <a:avLst/>
          </a:prstGeom>
        </p:spPr>
        <p:txBody>
          <a:bodyPr vert="horz" lIns="91440" tIns="45720" rIns="91440" bIns="45720" rtlCol="0" anchor="b"/>
          <a:lstStyle>
            <a:lvl1pPr algn="r">
              <a:defRPr sz="1200"/>
            </a:lvl1pPr>
          </a:lstStyle>
          <a:p>
            <a:pPr>
              <a:defRPr/>
            </a:pPr>
            <a:fld id="{3D2A37A7-B285-480C-A73F-1948367FE621}" type="slidenum">
              <a:rPr lang="en-US"/>
              <a:pPr>
                <a:defRPr/>
              </a:pPr>
              <a:t>‹#›</a:t>
            </a:fld>
            <a:endParaRPr lang="en-US" dirty="0"/>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Rectangle 2">
            <a:extLst>
              <a:ext uri="{FF2B5EF4-FFF2-40B4-BE49-F238E27FC236}">
                <a16:creationId xmlns:a16="http://schemas.microsoft.com/office/drawing/2014/main" id="{71653876-A90A-430F-88EB-7CD146D97754}"/>
              </a:ext>
            </a:extLst>
          </p:cNvPr>
          <p:cNvSpPr>
            <a:spLocks noGrp="1" noChangeArrowheads="1"/>
          </p:cNvSpPr>
          <p:nvPr>
            <p:ph type="hdr" sz="quarter"/>
          </p:nvPr>
        </p:nvSpPr>
        <p:spPr bwMode="auto">
          <a:xfrm>
            <a:off x="0" y="0"/>
            <a:ext cx="3038475" cy="4651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291" tIns="46145" rIns="92291" bIns="46145" numCol="1" anchor="t" anchorCtr="0" compatLnSpc="1">
            <a:prstTxWarp prst="textNoShape">
              <a:avLst/>
            </a:prstTxWarp>
          </a:bodyPr>
          <a:lstStyle>
            <a:lvl1pPr eaLnBrk="1" hangingPunct="1">
              <a:defRPr sz="1300">
                <a:latin typeface="Arial" charset="0"/>
              </a:defRPr>
            </a:lvl1pPr>
          </a:lstStyle>
          <a:p>
            <a:pPr>
              <a:defRPr/>
            </a:pPr>
            <a:endParaRPr lang="en-US" dirty="0"/>
          </a:p>
        </p:txBody>
      </p:sp>
      <p:sp>
        <p:nvSpPr>
          <p:cNvPr id="4099" name="Rectangle 3">
            <a:extLst>
              <a:ext uri="{FF2B5EF4-FFF2-40B4-BE49-F238E27FC236}">
                <a16:creationId xmlns:a16="http://schemas.microsoft.com/office/drawing/2014/main" id="{C7561A29-36A2-4077-8050-51DD642A16FB}"/>
              </a:ext>
            </a:extLst>
          </p:cNvPr>
          <p:cNvSpPr>
            <a:spLocks noGrp="1" noChangeArrowheads="1"/>
          </p:cNvSpPr>
          <p:nvPr>
            <p:ph type="dt" idx="1"/>
          </p:nvPr>
        </p:nvSpPr>
        <p:spPr bwMode="auto">
          <a:xfrm>
            <a:off x="3970338" y="0"/>
            <a:ext cx="3038475" cy="4651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291" tIns="46145" rIns="92291" bIns="46145" numCol="1" anchor="t" anchorCtr="0" compatLnSpc="1">
            <a:prstTxWarp prst="textNoShape">
              <a:avLst/>
            </a:prstTxWarp>
          </a:bodyPr>
          <a:lstStyle>
            <a:lvl1pPr algn="r" eaLnBrk="1" hangingPunct="1">
              <a:defRPr sz="1300">
                <a:latin typeface="Arial" charset="0"/>
              </a:defRPr>
            </a:lvl1pPr>
          </a:lstStyle>
          <a:p>
            <a:pPr>
              <a:defRPr/>
            </a:pPr>
            <a:endParaRPr lang="en-US" dirty="0"/>
          </a:p>
        </p:txBody>
      </p:sp>
      <p:sp>
        <p:nvSpPr>
          <p:cNvPr id="31748" name="Rectangle 4">
            <a:extLst>
              <a:ext uri="{FF2B5EF4-FFF2-40B4-BE49-F238E27FC236}">
                <a16:creationId xmlns:a16="http://schemas.microsoft.com/office/drawing/2014/main" id="{0886603A-3687-4CA0-B9FE-99B9D1DC8D87}"/>
              </a:ext>
            </a:extLst>
          </p:cNvPr>
          <p:cNvSpPr>
            <a:spLocks noGrp="1" noRot="1" noChangeAspect="1" noChangeArrowheads="1" noTextEdit="1"/>
          </p:cNvSpPr>
          <p:nvPr>
            <p:ph type="sldImg" idx="2"/>
          </p:nvPr>
        </p:nvSpPr>
        <p:spPr bwMode="auto">
          <a:xfrm>
            <a:off x="1181100" y="696913"/>
            <a:ext cx="4648200" cy="3486150"/>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4101" name="Rectangle 5">
            <a:extLst>
              <a:ext uri="{FF2B5EF4-FFF2-40B4-BE49-F238E27FC236}">
                <a16:creationId xmlns:a16="http://schemas.microsoft.com/office/drawing/2014/main" id="{4C2F1C43-287D-4B9C-B850-EFF404254ADD}"/>
              </a:ext>
            </a:extLst>
          </p:cNvPr>
          <p:cNvSpPr>
            <a:spLocks noGrp="1" noChangeArrowheads="1"/>
          </p:cNvSpPr>
          <p:nvPr>
            <p:ph type="body" sz="quarter" idx="3"/>
          </p:nvPr>
        </p:nvSpPr>
        <p:spPr bwMode="auto">
          <a:xfrm>
            <a:off x="701675" y="4416425"/>
            <a:ext cx="5607050" cy="41830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291" tIns="46145" rIns="92291" bIns="46145"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4102" name="Rectangle 6">
            <a:extLst>
              <a:ext uri="{FF2B5EF4-FFF2-40B4-BE49-F238E27FC236}">
                <a16:creationId xmlns:a16="http://schemas.microsoft.com/office/drawing/2014/main" id="{F3B6B1A7-5FBF-47B9-BC77-B136094B311C}"/>
              </a:ext>
            </a:extLst>
          </p:cNvPr>
          <p:cNvSpPr>
            <a:spLocks noGrp="1" noChangeArrowheads="1"/>
          </p:cNvSpPr>
          <p:nvPr>
            <p:ph type="ftr" sz="quarter" idx="4"/>
          </p:nvPr>
        </p:nvSpPr>
        <p:spPr bwMode="auto">
          <a:xfrm>
            <a:off x="0" y="8829675"/>
            <a:ext cx="3038475" cy="4651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291" tIns="46145" rIns="92291" bIns="46145" numCol="1" anchor="b" anchorCtr="0" compatLnSpc="1">
            <a:prstTxWarp prst="textNoShape">
              <a:avLst/>
            </a:prstTxWarp>
          </a:bodyPr>
          <a:lstStyle>
            <a:lvl1pPr eaLnBrk="1" hangingPunct="1">
              <a:defRPr sz="1300">
                <a:latin typeface="Arial" charset="0"/>
              </a:defRPr>
            </a:lvl1pPr>
          </a:lstStyle>
          <a:p>
            <a:pPr>
              <a:defRPr/>
            </a:pPr>
            <a:endParaRPr lang="en-US" dirty="0"/>
          </a:p>
        </p:txBody>
      </p:sp>
      <p:sp>
        <p:nvSpPr>
          <p:cNvPr id="4103" name="Rectangle 7">
            <a:extLst>
              <a:ext uri="{FF2B5EF4-FFF2-40B4-BE49-F238E27FC236}">
                <a16:creationId xmlns:a16="http://schemas.microsoft.com/office/drawing/2014/main" id="{09ECEACB-9C9A-4EE9-AA4C-2017C5AD9B6D}"/>
              </a:ext>
            </a:extLst>
          </p:cNvPr>
          <p:cNvSpPr>
            <a:spLocks noGrp="1" noChangeArrowheads="1"/>
          </p:cNvSpPr>
          <p:nvPr>
            <p:ph type="sldNum" sz="quarter" idx="5"/>
          </p:nvPr>
        </p:nvSpPr>
        <p:spPr bwMode="auto">
          <a:xfrm>
            <a:off x="3970338" y="8829675"/>
            <a:ext cx="3038475" cy="4651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291" tIns="46145" rIns="92291" bIns="46145" numCol="1" anchor="b" anchorCtr="0" compatLnSpc="1">
            <a:prstTxWarp prst="textNoShape">
              <a:avLst/>
            </a:prstTxWarp>
          </a:bodyPr>
          <a:lstStyle>
            <a:lvl1pPr algn="r" eaLnBrk="1" hangingPunct="1">
              <a:defRPr sz="1300"/>
            </a:lvl1pPr>
          </a:lstStyle>
          <a:p>
            <a:pPr>
              <a:defRPr/>
            </a:pPr>
            <a:fld id="{4B513848-7526-408E-8B0D-7FB37130FF90}" type="slidenum">
              <a:rPr lang="en-US"/>
              <a:pPr>
                <a:defRPr/>
              </a:pPr>
              <a:t>‹#›</a:t>
            </a:fld>
            <a:endParaRPr lang="en-US" dirty="0"/>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3" Type="http://schemas.openxmlformats.org/officeDocument/2006/relationships/hyperlink" Target="https://www.osha.gov/SLTC/etools/safetyhealth/mod4_factsheets_culture.html" TargetMode="External"/><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8" Type="http://schemas.openxmlformats.org/officeDocument/2006/relationships/hyperlink" Target="https://www.osha.gov/recordkeeping/RKforms.html" TargetMode="External"/><Relationship Id="rId13" Type="http://schemas.openxmlformats.org/officeDocument/2006/relationships/hyperlink" Target="https://www.osha.gov/Top_Ten_Standards.html" TargetMode="External"/><Relationship Id="rId3" Type="http://schemas.openxmlformats.org/officeDocument/2006/relationships/hyperlink" Target="https://www.osha.gov/law-regs.html" TargetMode="External"/><Relationship Id="rId7" Type="http://schemas.openxmlformats.org/officeDocument/2006/relationships/hyperlink" Target="https://www.osha.gov/recordkeeping/index.html" TargetMode="External"/><Relationship Id="rId12" Type="http://schemas.openxmlformats.org/officeDocument/2006/relationships/hyperlink" Target="https://www.osha.gov/Publications/all_about_OSHA.pdf" TargetMode="External"/><Relationship Id="rId2" Type="http://schemas.openxmlformats.org/officeDocument/2006/relationships/slide" Target="../slides/slide21.xml"/><Relationship Id="rId1" Type="http://schemas.openxmlformats.org/officeDocument/2006/relationships/notesMaster" Target="../notesMasters/notesMaster1.xml"/><Relationship Id="rId6" Type="http://schemas.openxmlformats.org/officeDocument/2006/relationships/hyperlink" Target="https://www.osha.gov/html/RAmap.html" TargetMode="External"/><Relationship Id="rId11" Type="http://schemas.openxmlformats.org/officeDocument/2006/relationships/hyperlink" Target="http://www.whistleblowers.gov/" TargetMode="External"/><Relationship Id="rId5" Type="http://schemas.openxmlformats.org/officeDocument/2006/relationships/hyperlink" Target="https://www.osha.gov/Publications/poster.html" TargetMode="External"/><Relationship Id="rId10" Type="http://schemas.openxmlformats.org/officeDocument/2006/relationships/hyperlink" Target="https://www.osha.gov/OshDoc/data_General_Facts/factsheet-inspections.pdf" TargetMode="External"/><Relationship Id="rId4" Type="http://schemas.openxmlformats.org/officeDocument/2006/relationships/hyperlink" Target="https://www.osha.gov/dsg/hazcom/index.html" TargetMode="External"/><Relationship Id="rId9" Type="http://schemas.openxmlformats.org/officeDocument/2006/relationships/hyperlink" Target="https://www.osha.gov/pls/oshaweb/owadisp.show_document?p_table=STANDARDS&amp;p_id=10027" TargetMode="External"/><Relationship Id="rId14" Type="http://schemas.openxmlformats.org/officeDocument/2006/relationships/hyperlink" Target="https://www.osha.gov/dep/index.html" TargetMode="Externa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4B513848-7526-408E-8B0D-7FB37130FF90}" type="slidenum">
              <a:rPr lang="en-US" smtClean="0"/>
              <a:pPr>
                <a:defRPr/>
              </a:pPr>
              <a:t>1</a:t>
            </a:fld>
            <a:endParaRPr lang="en-US" dirty="0"/>
          </a:p>
        </p:txBody>
      </p:sp>
    </p:spTree>
    <p:extLst>
      <p:ext uri="{BB962C8B-B14F-4D97-AF65-F5344CB8AC3E}">
        <p14:creationId xmlns:p14="http://schemas.microsoft.com/office/powerpoint/2010/main" val="131790324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4B513848-7526-408E-8B0D-7FB37130FF90}" type="slidenum">
              <a:rPr lang="en-US" smtClean="0"/>
              <a:pPr>
                <a:defRPr/>
              </a:pPr>
              <a:t>11</a:t>
            </a:fld>
            <a:endParaRPr lang="en-US" dirty="0"/>
          </a:p>
        </p:txBody>
      </p:sp>
    </p:spTree>
    <p:extLst>
      <p:ext uri="{BB962C8B-B14F-4D97-AF65-F5344CB8AC3E}">
        <p14:creationId xmlns:p14="http://schemas.microsoft.com/office/powerpoint/2010/main" val="168518026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4B513848-7526-408E-8B0D-7FB37130FF90}" type="slidenum">
              <a:rPr lang="en-US" smtClean="0"/>
              <a:pPr>
                <a:defRPr/>
              </a:pPr>
              <a:t>12</a:t>
            </a:fld>
            <a:endParaRPr lang="en-US" dirty="0"/>
          </a:p>
        </p:txBody>
      </p:sp>
    </p:spTree>
    <p:extLst>
      <p:ext uri="{BB962C8B-B14F-4D97-AF65-F5344CB8AC3E}">
        <p14:creationId xmlns:p14="http://schemas.microsoft.com/office/powerpoint/2010/main" val="260821838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Slide Image Placeholder 1">
            <a:extLst>
              <a:ext uri="{FF2B5EF4-FFF2-40B4-BE49-F238E27FC236}">
                <a16:creationId xmlns:a16="http://schemas.microsoft.com/office/drawing/2014/main" id="{FCAC7E61-9A85-42B3-ACC6-CBCE975A4736}"/>
              </a:ext>
            </a:extLst>
          </p:cNvPr>
          <p:cNvSpPr>
            <a:spLocks noGrp="1" noRot="1" noChangeAspect="1" noChangeArrowheads="1" noTextEdit="1"/>
          </p:cNvSpPr>
          <p:nvPr>
            <p:ph type="sldImg"/>
          </p:nvPr>
        </p:nvSpPr>
        <p:spPr>
          <a:ln/>
        </p:spPr>
      </p:sp>
      <p:sp>
        <p:nvSpPr>
          <p:cNvPr id="61443" name="Notes Placeholder 2">
            <a:extLst>
              <a:ext uri="{FF2B5EF4-FFF2-40B4-BE49-F238E27FC236}">
                <a16:creationId xmlns:a16="http://schemas.microsoft.com/office/drawing/2014/main" id="{691CB0D4-6068-4CF4-AAFA-5CB9F283FE50}"/>
              </a:ext>
            </a:extLst>
          </p:cNvPr>
          <p:cNvSpPr>
            <a:spLocks noGrp="1" noChangeArrowheads="1"/>
          </p:cNvSpPr>
          <p:nvPr>
            <p:ph type="body" idx="1"/>
          </p:nvPr>
        </p:nvSpPr>
        <p:spPr>
          <a:noFill/>
        </p:spPr>
        <p:txBody>
          <a:bodyPr/>
          <a:lstStyle/>
          <a:p>
            <a:r>
              <a:rPr lang="en-US" altLang="en-US" dirty="0">
                <a:latin typeface="Arial" panose="020B0604020202020204" pitchFamily="34" charset="0"/>
              </a:rPr>
              <a:t>Merriam-Webster defines culture as the beliefs, customs, arts, etc. of a particular society, group, place or time.</a:t>
            </a:r>
          </a:p>
          <a:p>
            <a:r>
              <a:rPr lang="en-US" altLang="en-US" dirty="0">
                <a:latin typeface="Arial" panose="020B0604020202020204" pitchFamily="34" charset="0"/>
              </a:rPr>
              <a:t>A particular society that has its own beliefs, way of life, art, etc.</a:t>
            </a:r>
          </a:p>
          <a:p>
            <a:r>
              <a:rPr lang="en-US" altLang="en-US" dirty="0">
                <a:latin typeface="Arial" panose="020B0604020202020204" pitchFamily="34" charset="0"/>
              </a:rPr>
              <a:t>A way of thinking, behaving or working that exists in a place or organization.</a:t>
            </a:r>
          </a:p>
          <a:p>
            <a:endParaRPr lang="en-US" altLang="en-US" dirty="0">
              <a:latin typeface="Arial" panose="020B0604020202020204" pitchFamily="34" charset="0"/>
            </a:endParaRPr>
          </a:p>
        </p:txBody>
      </p:sp>
      <p:sp>
        <p:nvSpPr>
          <p:cNvPr id="61444" name="Slide Number Placeholder 3">
            <a:extLst>
              <a:ext uri="{FF2B5EF4-FFF2-40B4-BE49-F238E27FC236}">
                <a16:creationId xmlns:a16="http://schemas.microsoft.com/office/drawing/2014/main" id="{CBAD8460-F556-44EC-ABFF-96F55BD0EC12}"/>
              </a:ext>
            </a:extLst>
          </p:cNvPr>
          <p:cNvSpPr>
            <a:spLocks noGrp="1"/>
          </p:cNvSpPr>
          <p:nvPr>
            <p:ph type="sldNum" sz="quarter" idx="5"/>
          </p:nvPr>
        </p:nvSpPr>
        <p:spPr>
          <a:noFill/>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995BEDF6-59BD-4B06-8B68-E0876966E9AA}" type="slidenum">
              <a:rPr lang="en-US" altLang="en-US" smtClean="0"/>
              <a:pPr/>
              <a:t>13</a:t>
            </a:fld>
            <a:endParaRPr lang="en-US" altLang="en-US" dirty="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4B513848-7526-408E-8B0D-7FB37130FF90}" type="slidenum">
              <a:rPr lang="en-US" smtClean="0"/>
              <a:pPr>
                <a:defRPr/>
              </a:pPr>
              <a:t>14</a:t>
            </a:fld>
            <a:endParaRPr lang="en-US" dirty="0"/>
          </a:p>
        </p:txBody>
      </p:sp>
    </p:spTree>
    <p:extLst>
      <p:ext uri="{BB962C8B-B14F-4D97-AF65-F5344CB8AC3E}">
        <p14:creationId xmlns:p14="http://schemas.microsoft.com/office/powerpoint/2010/main" val="225889570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4B513848-7526-408E-8B0D-7FB37130FF90}" type="slidenum">
              <a:rPr lang="en-US" smtClean="0"/>
              <a:pPr>
                <a:defRPr/>
              </a:pPr>
              <a:t>16</a:t>
            </a:fld>
            <a:endParaRPr lang="en-US" dirty="0"/>
          </a:p>
        </p:txBody>
      </p:sp>
    </p:spTree>
    <p:extLst>
      <p:ext uri="{BB962C8B-B14F-4D97-AF65-F5344CB8AC3E}">
        <p14:creationId xmlns:p14="http://schemas.microsoft.com/office/powerpoint/2010/main" val="348817198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Slide Image Placeholder 1">
            <a:extLst>
              <a:ext uri="{FF2B5EF4-FFF2-40B4-BE49-F238E27FC236}">
                <a16:creationId xmlns:a16="http://schemas.microsoft.com/office/drawing/2014/main" id="{68023B3E-3D8F-4D1E-B4D3-919C05F85001}"/>
              </a:ext>
            </a:extLst>
          </p:cNvPr>
          <p:cNvSpPr>
            <a:spLocks noGrp="1" noRot="1" noChangeAspect="1" noChangeArrowheads="1" noTextEdit="1"/>
          </p:cNvSpPr>
          <p:nvPr>
            <p:ph type="sldImg"/>
          </p:nvPr>
        </p:nvSpPr>
        <p:spPr>
          <a:ln/>
        </p:spPr>
      </p:sp>
      <p:sp>
        <p:nvSpPr>
          <p:cNvPr id="68611" name="Notes Placeholder 2">
            <a:extLst>
              <a:ext uri="{FF2B5EF4-FFF2-40B4-BE49-F238E27FC236}">
                <a16:creationId xmlns:a16="http://schemas.microsoft.com/office/drawing/2014/main" id="{CBA8EA62-4DAC-4292-B75D-2745E08C4491}"/>
              </a:ext>
            </a:extLst>
          </p:cNvPr>
          <p:cNvSpPr>
            <a:spLocks noGrp="1" noChangeArrowheads="1"/>
          </p:cNvSpPr>
          <p:nvPr>
            <p:ph type="body" idx="1"/>
          </p:nvPr>
        </p:nvSpPr>
        <p:spPr>
          <a:noFill/>
        </p:spPr>
        <p:txBody>
          <a:bodyPr/>
          <a:lstStyle/>
          <a:p>
            <a:r>
              <a:rPr lang="en-US" altLang="en-US" dirty="0">
                <a:latin typeface="Arial" panose="020B0604020202020204" pitchFamily="34" charset="0"/>
              </a:rPr>
              <a:t>Creating a culture that values safety</a:t>
            </a:r>
          </a:p>
        </p:txBody>
      </p:sp>
      <p:sp>
        <p:nvSpPr>
          <p:cNvPr id="68612" name="Slide Number Placeholder 3">
            <a:extLst>
              <a:ext uri="{FF2B5EF4-FFF2-40B4-BE49-F238E27FC236}">
                <a16:creationId xmlns:a16="http://schemas.microsoft.com/office/drawing/2014/main" id="{46602E0E-EE85-4EF1-8D1F-DD4C6B1F1B6D}"/>
              </a:ext>
            </a:extLst>
          </p:cNvPr>
          <p:cNvSpPr>
            <a:spLocks noGrp="1"/>
          </p:cNvSpPr>
          <p:nvPr>
            <p:ph type="sldNum" sz="quarter" idx="5"/>
          </p:nvPr>
        </p:nvSpPr>
        <p:spPr>
          <a:noFill/>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A3CEE4DD-03CB-47D8-80AD-C2FBCC8B3B7C}" type="slidenum">
              <a:rPr lang="en-US" altLang="en-US" smtClean="0"/>
              <a:pPr/>
              <a:t>17</a:t>
            </a:fld>
            <a:endParaRPr lang="en-US" altLang="en-US" dirty="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Slide Image Placeholder 1">
            <a:extLst>
              <a:ext uri="{FF2B5EF4-FFF2-40B4-BE49-F238E27FC236}">
                <a16:creationId xmlns:a16="http://schemas.microsoft.com/office/drawing/2014/main" id="{B9EB71C1-E51D-4261-BA01-573303895B58}"/>
              </a:ext>
            </a:extLst>
          </p:cNvPr>
          <p:cNvSpPr>
            <a:spLocks noGrp="1" noRot="1" noChangeAspect="1" noChangeArrowheads="1" noTextEdit="1"/>
          </p:cNvSpPr>
          <p:nvPr>
            <p:ph type="sldImg"/>
          </p:nvPr>
        </p:nvSpPr>
        <p:spPr>
          <a:ln/>
        </p:spPr>
      </p:sp>
      <p:sp>
        <p:nvSpPr>
          <p:cNvPr id="70659" name="Notes Placeholder 2">
            <a:extLst>
              <a:ext uri="{FF2B5EF4-FFF2-40B4-BE49-F238E27FC236}">
                <a16:creationId xmlns:a16="http://schemas.microsoft.com/office/drawing/2014/main" id="{50E68C03-E3E9-4630-8FD0-1004691CD389}"/>
              </a:ext>
            </a:extLst>
          </p:cNvPr>
          <p:cNvSpPr>
            <a:spLocks noGrp="1" noChangeArrowheads="1"/>
          </p:cNvSpPr>
          <p:nvPr>
            <p:ph type="body" idx="1"/>
          </p:nvPr>
        </p:nvSpPr>
        <p:spPr>
          <a:noFill/>
        </p:spPr>
        <p:txBody>
          <a:bodyPr/>
          <a:lstStyle/>
          <a:p>
            <a:r>
              <a:rPr lang="en-US" altLang="en-US" b="1" dirty="0">
                <a:latin typeface="Arial" panose="020B0604020202020204" pitchFamily="34" charset="0"/>
              </a:rPr>
              <a:t>https://www.osha.gov/SLTC/etools/safetyhealth/mod4_factsheets_culture.html</a:t>
            </a:r>
          </a:p>
          <a:p>
            <a:r>
              <a:rPr lang="en-US" altLang="en-US" b="1" dirty="0">
                <a:latin typeface="Arial" panose="020B0604020202020204" pitchFamily="34" charset="0"/>
              </a:rPr>
              <a:t>Why do you want a strong safety culture?</a:t>
            </a:r>
          </a:p>
          <a:p>
            <a:r>
              <a:rPr lang="en-US" altLang="en-US" dirty="0">
                <a:latin typeface="Arial" panose="020B0604020202020204" pitchFamily="34" charset="0"/>
              </a:rPr>
              <a:t>It has been observed at the OSHA VPP sites and confirmed by independent research that developing strong safety cultures have the single greatest impact on incident reduction of any process. It is for this single reason that developing these cultures should be top priority for all managers and supervisors.</a:t>
            </a:r>
          </a:p>
          <a:p>
            <a:r>
              <a:rPr lang="en-US" altLang="en-US" b="1" dirty="0">
                <a:latin typeface="Arial" panose="020B0604020202020204" pitchFamily="34" charset="0"/>
              </a:rPr>
              <a:t>What is a safety culture - how will it impact my company?</a:t>
            </a:r>
          </a:p>
          <a:p>
            <a:r>
              <a:rPr lang="en-US" altLang="en-US" dirty="0">
                <a:latin typeface="Arial" panose="020B0604020202020204" pitchFamily="34" charset="0"/>
              </a:rPr>
              <a:t>Safety cultures consist of shared beliefs, practices, and attitudes that exist at an establishment. Culture is the atmosphere created by those beliefs, attitudes, etc., which shape our behavior. An organizations safety culture is the result of a number of factors such as:</a:t>
            </a:r>
          </a:p>
          <a:p>
            <a:r>
              <a:rPr lang="en-US" altLang="en-US" dirty="0">
                <a:latin typeface="Arial" panose="020B0604020202020204" pitchFamily="34" charset="0"/>
              </a:rPr>
              <a:t>Management and employee norms, assumptions and beliefs;</a:t>
            </a:r>
          </a:p>
          <a:p>
            <a:r>
              <a:rPr lang="en-US" altLang="en-US" dirty="0">
                <a:latin typeface="Arial" panose="020B0604020202020204" pitchFamily="34" charset="0"/>
              </a:rPr>
              <a:t>Management and employee attitudes;</a:t>
            </a:r>
          </a:p>
          <a:p>
            <a:r>
              <a:rPr lang="en-US" altLang="en-US" dirty="0">
                <a:latin typeface="Arial" panose="020B0604020202020204" pitchFamily="34" charset="0"/>
              </a:rPr>
              <a:t>Values, myths, stories;</a:t>
            </a:r>
          </a:p>
          <a:p>
            <a:r>
              <a:rPr lang="en-US" altLang="en-US" dirty="0">
                <a:latin typeface="Arial" panose="020B0604020202020204" pitchFamily="34" charset="0"/>
              </a:rPr>
              <a:t>Policies and procedures;</a:t>
            </a:r>
          </a:p>
          <a:p>
            <a:r>
              <a:rPr lang="en-US" altLang="en-US" dirty="0">
                <a:latin typeface="Arial" panose="020B0604020202020204" pitchFamily="34" charset="0"/>
              </a:rPr>
              <a:t>Supervisor priorities, responsibilities and accountability;</a:t>
            </a:r>
          </a:p>
          <a:p>
            <a:r>
              <a:rPr lang="en-US" altLang="en-US" dirty="0">
                <a:latin typeface="Arial" panose="020B0604020202020204" pitchFamily="34" charset="0"/>
              </a:rPr>
              <a:t>Production and bottom line pressures vs. quality issues;</a:t>
            </a:r>
          </a:p>
          <a:p>
            <a:r>
              <a:rPr lang="en-US" altLang="en-US" dirty="0">
                <a:latin typeface="Arial" panose="020B0604020202020204" pitchFamily="34" charset="0"/>
              </a:rPr>
              <a:t>Actions or lack of action to correct unsafe behaviors;</a:t>
            </a:r>
          </a:p>
          <a:p>
            <a:r>
              <a:rPr lang="en-US" altLang="en-US" dirty="0">
                <a:latin typeface="Arial" panose="020B0604020202020204" pitchFamily="34" charset="0"/>
              </a:rPr>
              <a:t>Employee training and motivation; and</a:t>
            </a:r>
          </a:p>
          <a:p>
            <a:r>
              <a:rPr lang="en-US" altLang="en-US" dirty="0">
                <a:latin typeface="Arial" panose="020B0604020202020204" pitchFamily="34" charset="0"/>
              </a:rPr>
              <a:t>Employee involvement or "buy-in."</a:t>
            </a:r>
          </a:p>
          <a:p>
            <a:r>
              <a:rPr lang="en-US" altLang="en-US" dirty="0">
                <a:latin typeface="Arial" panose="020B0604020202020204" pitchFamily="34" charset="0"/>
              </a:rPr>
              <a:t>In a strong safety culture, everyone feels responsible for safety and pursues it on a daily basis; employees go beyond "the call of duty" to identify unsafe conditions and behaviors, and intervene to correct them. For instance, in a strong safety culture any worker would feel comfortable walking up to the plant manager or CEO and reminding him or her to wear safety glasses. This type of behavior would not be viewed as forward or over-zealous but would be valued by the organization and rewarded. Likewise coworkers routinely look out for one another and point out unsafe behaviors to each other.</a:t>
            </a:r>
          </a:p>
          <a:p>
            <a:r>
              <a:rPr lang="en-US" altLang="en-US" dirty="0">
                <a:latin typeface="Arial" panose="020B0604020202020204" pitchFamily="34" charset="0"/>
              </a:rPr>
              <a:t>A company with a strong safety culture typically experiences few at-risk behaviors, consequently they also experience low incident rates, low turn-over, low absenteeism, and high productivity. They are usually companies who are extremely successful by excelling in all aspects of business and excellence.</a:t>
            </a:r>
          </a:p>
          <a:p>
            <a:r>
              <a:rPr lang="en-US" altLang="en-US" dirty="0">
                <a:latin typeface="Arial" panose="020B0604020202020204" pitchFamily="34" charset="0"/>
              </a:rPr>
              <a:t>Creating a safety culture takes time. It is frequently a multi-year process. A series of continuous process improvement steps can be followed to create a safety culture. Employer and employee commitment are hallmarks of a true safety culture where safety is an integral part of daily operations.</a:t>
            </a:r>
          </a:p>
          <a:p>
            <a:r>
              <a:rPr lang="en-US" altLang="en-US" dirty="0">
                <a:latin typeface="Arial" panose="020B0604020202020204" pitchFamily="34" charset="0"/>
              </a:rPr>
              <a:t>A company at the beginning of the road toward developing a safety culture may exhibit a level of safety awareness, consisting of safety posters and warning signs. As more time and commitment are devoted, a company will begin to address physical hazards and may develop safety recognition programs, create safety committees, and start incentive programs.</a:t>
            </a:r>
          </a:p>
          <a:p>
            <a:r>
              <a:rPr lang="en-US" altLang="en-US" dirty="0">
                <a:latin typeface="Arial" panose="020B0604020202020204" pitchFamily="34" charset="0"/>
              </a:rPr>
              <a:t>Top management support of a safety culture often results in acquiring a safety director, providing resources for incident investigations, and safety training. Further progress toward a true safety culture uses accountability systems. These systems establish safety goals, measure safety activities, and charge costs back to the units that incur them. Ultimately, safety becomes everyone's responsibility, not just the safety director's. Safety becomes a value of the organization and is an integral part of operations. Management and employees are committed and involved in preventing losses. Over time the norms and beliefs of the organization shift focus from eliminating hazards to eliminating unsafe behaviors and building systems that proactively improve safety and health conditions. Employee safety and doing something the right way takes precedence over short term production pressures. Simultaneously, production does not suffer but is enhanced due to the level of excellence developed within the organization.</a:t>
            </a:r>
          </a:p>
          <a:p>
            <a:r>
              <a:rPr lang="en-US" altLang="en-US" b="1" dirty="0">
                <a:latin typeface="Arial" panose="020B0604020202020204" pitchFamily="34" charset="0"/>
              </a:rPr>
              <a:t>Management Processes Typically Ripe for Improvement:</a:t>
            </a:r>
          </a:p>
          <a:p>
            <a:r>
              <a:rPr lang="en-US" altLang="en-US" dirty="0">
                <a:latin typeface="Arial" panose="020B0604020202020204" pitchFamily="34" charset="0"/>
              </a:rPr>
              <a:t>Define safety responsibilities for all levels of the organization, e.g., safety is a line management function.</a:t>
            </a:r>
          </a:p>
          <a:p>
            <a:r>
              <a:rPr lang="en-US" altLang="en-US" dirty="0">
                <a:latin typeface="Arial" panose="020B0604020202020204" pitchFamily="34" charset="0"/>
              </a:rPr>
              <a:t>Develop upstream measures, e.g., number of reports of hazards/suggestions, number of committee projects/successes, etc.</a:t>
            </a:r>
          </a:p>
          <a:p>
            <a:r>
              <a:rPr lang="en-US" altLang="en-US" dirty="0">
                <a:latin typeface="Arial" panose="020B0604020202020204" pitchFamily="34" charset="0"/>
              </a:rPr>
              <a:t>Align management and supervisors through establishing a shared vision of safety and health goals and objectives vs. production.</a:t>
            </a:r>
          </a:p>
          <a:p>
            <a:r>
              <a:rPr lang="en-US" altLang="en-US" dirty="0">
                <a:latin typeface="Arial" panose="020B0604020202020204" pitchFamily="34" charset="0"/>
              </a:rPr>
              <a:t>Implement a process that holds managers and supervisors accountable for visibly being involved, setting the proper example, and leading a positive change for safety and health.</a:t>
            </a:r>
          </a:p>
          <a:p>
            <a:r>
              <a:rPr lang="en-US" altLang="en-US" dirty="0">
                <a:latin typeface="Arial" panose="020B0604020202020204" pitchFamily="34" charset="0"/>
              </a:rPr>
              <a:t>Evaluate and rebuild any incentives &amp; disciplinary systems for safety and health as necessary.</a:t>
            </a:r>
          </a:p>
          <a:p>
            <a:r>
              <a:rPr lang="en-US" altLang="en-US" dirty="0">
                <a:latin typeface="Arial" panose="020B0604020202020204" pitchFamily="34" charset="0"/>
              </a:rPr>
              <a:t>Ensure the safety committee is functioning appropriately, e.g., membership, responsibilities/functions, authority, meeting management skills, etc.</a:t>
            </a:r>
          </a:p>
          <a:p>
            <a:r>
              <a:rPr lang="en-US" altLang="en-US" dirty="0">
                <a:latin typeface="Arial" panose="020B0604020202020204" pitchFamily="34" charset="0"/>
              </a:rPr>
              <a:t>Provide multiple paths for employees to bring suggestions, concerns, or problems forward. One mechanism should use the chain of command and ensure no repercussions. Hold supervisors and middle managers accountable for being responsive.</a:t>
            </a:r>
          </a:p>
          <a:p>
            <a:r>
              <a:rPr lang="en-US" altLang="en-US" dirty="0">
                <a:latin typeface="Arial" panose="020B0604020202020204" pitchFamily="34" charset="0"/>
              </a:rPr>
              <a:t>Develop a system that tracks and ensures the timeliness in hazard correction. Many sites have been successful in building this in with an already existing work order system.</a:t>
            </a:r>
          </a:p>
          <a:p>
            <a:r>
              <a:rPr lang="en-US" altLang="en-US" dirty="0">
                <a:latin typeface="Arial" panose="020B0604020202020204" pitchFamily="34" charset="0"/>
              </a:rPr>
              <a:t>Ensure reporting of injuries, first aids, and near misses. Educate employees on the incident pyramid and importance of reporting minor incidents. Prepare management for initial increase in incidents and rise in rates. This will occur if under-reporting exists in the organization. It will level off, then decline as the system changes take hold.</a:t>
            </a:r>
          </a:p>
          <a:p>
            <a:r>
              <a:rPr lang="en-US" altLang="en-US" dirty="0">
                <a:latin typeface="Arial" panose="020B0604020202020204" pitchFamily="34" charset="0"/>
              </a:rPr>
              <a:t>Evaluate and rebuild the incident investigation system as necessary to ensure that it is timely, complete, and effective. It should get to the root causes and avoid blaming workers.</a:t>
            </a:r>
          </a:p>
          <a:p>
            <a:r>
              <a:rPr lang="en-US" altLang="en-US" b="1" dirty="0">
                <a:latin typeface="Arial" panose="020B0604020202020204" pitchFamily="34" charset="0"/>
              </a:rPr>
              <a:t>Building a safety culture</a:t>
            </a:r>
          </a:p>
          <a:p>
            <a:r>
              <a:rPr lang="en-US" altLang="en-US" dirty="0">
                <a:latin typeface="Arial" panose="020B0604020202020204" pitchFamily="34" charset="0"/>
              </a:rPr>
              <a:t>Any process that brings all levels within the organization together to work on a common goal that everyone holds in high value will strengthen the organizational culture. Worker safety and health is a unique area that can do this. It is one of the few initiatives that offer significant benefits for the front-line work force. As a result, buy-in can be achieved enabling the organization to effectively implement change. Obtaining front line buy-in for improving worker safety and health is much easier than it is to get buy-in for improving quality or increasing profitability. When the needed process improvements, are implemented all three areas typically improve and a culture is developed that supports continuous improvement in all areas. The following represents the major processes and milestones that are needed to successfully implement a change process for safety and health. It is intended to focus you on the process rather than individual tasks. It is common to have a tendency to focus on the accomplishment of tasks, i.e., to train everyone on a particular concern or topic or implement a new procedure for incident investigations, etc. Sites that maintain their focus on the larger process to be followed are far more successful. They can see the "forest" from the "trees" and thus can make mid-course adjustments as needed. They never lose sight of their intended goals, therefore, they tend not to get distracted or allow obstacles to interfere with their mission. The process itself will take care of the task implementation and ensure that the appropriate resources are provided and priorities are set.</a:t>
            </a:r>
          </a:p>
          <a:p>
            <a:r>
              <a:rPr lang="en-US" altLang="en-US" b="1" dirty="0">
                <a:latin typeface="Arial" panose="020B0604020202020204" pitchFamily="34" charset="0"/>
              </a:rPr>
              <a:t>Obtain Top Management "Buy-in" </a:t>
            </a:r>
            <a:r>
              <a:rPr lang="en-US" altLang="en-US" dirty="0">
                <a:latin typeface="Arial" panose="020B0604020202020204" pitchFamily="34" charset="0"/>
              </a:rPr>
              <a:t>- This is the very first step that needs to be accomplished. Top managers must be on board. If they are not, safety and health will compete against core business issues such as production and profitability, a battle that will almost always be lost. They need to understand the need for change and be willing to support it. Showing the costs to the organization in terms of dollars (direct and indirect costs of incidents) that are being lost, and the organizational costs (fear, lack of trust, feeling of being used, etc.) can be compelling reasons for looking at needing to do something different. Because losses due to incidents are bottom line costs to the organization, controlling these will more than pay for the needed changes. In addition, when successful, you will also go a long way in eliminating organizational barriers such as fear, lack of trust, etc.: Issues that typically get in the way of everything that the organization wants to do.</a:t>
            </a:r>
          </a:p>
          <a:p>
            <a:r>
              <a:rPr lang="en-US" altLang="en-US" b="1" dirty="0">
                <a:latin typeface="Arial" panose="020B0604020202020204" pitchFamily="34" charset="0"/>
              </a:rPr>
              <a:t>Continue Building "Buy-in" </a:t>
            </a:r>
            <a:r>
              <a:rPr lang="en-US" altLang="en-US" dirty="0">
                <a:latin typeface="Arial" panose="020B0604020202020204" pitchFamily="34" charset="0"/>
              </a:rPr>
              <a:t>for the needed changes by building an alliance or partnership between management, the union (if one exists), and employees. A compelling reason for the change must be spelled out to everyone. People have to understand WHY they are being asked to change what they normally do and what it will look like if they are successful. This needs to be done up front. If people get wind that something "is going down" and haven't been formally told anything, they naturally tend to resist and opt out.</a:t>
            </a:r>
          </a:p>
          <a:p>
            <a:r>
              <a:rPr lang="en-US" altLang="en-US" b="1" dirty="0">
                <a:latin typeface="Arial" panose="020B0604020202020204" pitchFamily="34" charset="0"/>
              </a:rPr>
              <a:t>Build Trust - </a:t>
            </a:r>
            <a:r>
              <a:rPr lang="en-US" altLang="en-US" dirty="0">
                <a:latin typeface="Arial" panose="020B0604020202020204" pitchFamily="34" charset="0"/>
              </a:rPr>
              <a:t>Trusting is a critical part of accepting change and management needs to know that this is the bigger picture, outside of all the details. Trust will occur as different levels within the organization work together and begin to see success.</a:t>
            </a:r>
          </a:p>
          <a:p>
            <a:r>
              <a:rPr lang="en-US" altLang="en-US" b="1" dirty="0">
                <a:latin typeface="Arial" panose="020B0604020202020204" pitchFamily="34" charset="0"/>
              </a:rPr>
              <a:t>Conduct Self Assessments/Bench Marking </a:t>
            </a:r>
            <a:r>
              <a:rPr lang="en-US" altLang="en-US" dirty="0">
                <a:latin typeface="Arial" panose="020B0604020202020204" pitchFamily="34" charset="0"/>
              </a:rPr>
              <a:t>- To get where you want to go, you must know where you are starting from. A variety of self-audit mechanisms can be employed to compare your site processes with other recognized models of excellence such as Star VPP sites. Visiting other sites to gain first hand information is also invaluable.</a:t>
            </a:r>
          </a:p>
          <a:p>
            <a:r>
              <a:rPr lang="en-US" altLang="en-US" b="1" dirty="0">
                <a:latin typeface="Arial" panose="020B0604020202020204" pitchFamily="34" charset="0"/>
              </a:rPr>
              <a:t>Initial Training </a:t>
            </a:r>
            <a:r>
              <a:rPr lang="en-US" altLang="en-US" dirty="0">
                <a:latin typeface="Arial" panose="020B0604020202020204" pitchFamily="34" charset="0"/>
              </a:rPr>
              <a:t>of Management-Supervisory staff, Union Leadership (if present), and safety and health committee members, and a representative number of hourly employees. This may include both safety and health training and any needed management, team building, hazard recognition, or communication training, etc. This gives you a core group of people to draw upon as resources and also gets key personnel onboard with needed changes.</a:t>
            </a:r>
          </a:p>
          <a:p>
            <a:r>
              <a:rPr lang="en-US" altLang="en-US" b="1" dirty="0">
                <a:latin typeface="Arial" panose="020B0604020202020204" pitchFamily="34" charset="0"/>
              </a:rPr>
              <a:t>Establish a Steering Committee </a:t>
            </a:r>
            <a:r>
              <a:rPr lang="en-US" altLang="en-US" dirty="0">
                <a:latin typeface="Arial" panose="020B0604020202020204" pitchFamily="34" charset="0"/>
              </a:rPr>
              <a:t>comprised of management, employees, union (if one exists), and safety staff. The purpose of this group is to facilitate, support, and direct the change processes. This will provide overall guidance and direction and avoid duplication of efforts. To be effective, the group must have the authority to get things done.</a:t>
            </a:r>
          </a:p>
          <a:p>
            <a:r>
              <a:rPr lang="en-US" altLang="en-US" b="1" dirty="0">
                <a:latin typeface="Arial" panose="020B0604020202020204" pitchFamily="34" charset="0"/>
              </a:rPr>
              <a:t>Develop Site Safety Vision</a:t>
            </a:r>
            <a:r>
              <a:rPr lang="en-US" altLang="en-US" dirty="0">
                <a:latin typeface="Arial" panose="020B0604020202020204" pitchFamily="34" charset="0"/>
              </a:rPr>
              <a:t>, key policies, goals, measures, and strategic and operational plans. These policies provide guidance and serve as a check-in that can be used to ask yourself if the decision you're about to make supports or detracts from your intended safety and health improvement process.</a:t>
            </a:r>
          </a:p>
          <a:p>
            <a:r>
              <a:rPr lang="en-US" altLang="en-US" b="1" dirty="0">
                <a:latin typeface="Arial" panose="020B0604020202020204" pitchFamily="34" charset="0"/>
              </a:rPr>
              <a:t>Align the Organization </a:t>
            </a:r>
            <a:r>
              <a:rPr lang="en-US" altLang="en-US" dirty="0">
                <a:latin typeface="Arial" panose="020B0604020202020204" pitchFamily="34" charset="0"/>
              </a:rPr>
              <a:t>by establishing a shared vision of safety and health goals and objectives vs. production. Upper management must be willing to support by providing resources (time) and holding managers and supervisors accountable for doing the same. The entire management and supervisory staff need to set the example and lead the change. It's more about leadership than management.</a:t>
            </a:r>
          </a:p>
          <a:p>
            <a:r>
              <a:rPr lang="en-US" altLang="en-US" b="1" dirty="0">
                <a:latin typeface="Arial" panose="020B0604020202020204" pitchFamily="34" charset="0"/>
              </a:rPr>
              <a:t>Define Specific Roles </a:t>
            </a:r>
            <a:r>
              <a:rPr lang="en-US" altLang="en-US" dirty="0">
                <a:latin typeface="Arial" panose="020B0604020202020204" pitchFamily="34" charset="0"/>
              </a:rPr>
              <a:t>and responsibilities for safety and health at all levels of the organization. Safety and health must be viewed as everyone's responsibility. How the organization is to deal with competing pressures and priorities, i.e., production, versus safety and health, needs to be clearly spelled out.</a:t>
            </a:r>
          </a:p>
          <a:p>
            <a:r>
              <a:rPr lang="en-US" altLang="en-US" b="1" dirty="0">
                <a:latin typeface="Arial" panose="020B0604020202020204" pitchFamily="34" charset="0"/>
              </a:rPr>
              <a:t>Develop a System of Accountability </a:t>
            </a:r>
            <a:r>
              <a:rPr lang="en-US" altLang="en-US" dirty="0">
                <a:latin typeface="Arial" panose="020B0604020202020204" pitchFamily="34" charset="0"/>
              </a:rPr>
              <a:t>for all levels of the organization. Everyone must play by the same rules and be held accountable for their areas of responsibility. Signs of a strong culture is when the individuals hold themselves accountable.</a:t>
            </a:r>
          </a:p>
          <a:p>
            <a:r>
              <a:rPr lang="en-US" altLang="en-US" b="1" dirty="0">
                <a:latin typeface="Arial" panose="020B0604020202020204" pitchFamily="34" charset="0"/>
              </a:rPr>
              <a:t>Develop Measures </a:t>
            </a:r>
            <a:r>
              <a:rPr lang="en-US" altLang="en-US" dirty="0">
                <a:latin typeface="Arial" panose="020B0604020202020204" pitchFamily="34" charset="0"/>
              </a:rPr>
              <a:t>and an ongoing measurement and feedback system. Drive the system with upstream activity measures that encourages positive change. Examples include the number of hazards reported or corrected, numbers of inspections, number of equipment checks, JSA's, pre-start-up reviews conducted, etc.</a:t>
            </a:r>
          </a:p>
          <a:p>
            <a:r>
              <a:rPr lang="en-US" altLang="en-US" dirty="0">
                <a:latin typeface="Arial" panose="020B0604020202020204" pitchFamily="34" charset="0"/>
              </a:rPr>
              <a:t>While it is always nice to know what the bottom line performance is, i.e., incident rates, overemphasis on these and using them to drive the system typically only drives incident reporting under the table. It is all too easy to manipulate incident rates which will only result in risk issues remaining unresolved and a probability for more serious events to occur in the future.</a:t>
            </a:r>
          </a:p>
          <a:p>
            <a:r>
              <a:rPr lang="en-US" altLang="en-US" b="1" dirty="0">
                <a:latin typeface="Arial" panose="020B0604020202020204" pitchFamily="34" charset="0"/>
              </a:rPr>
              <a:t>Develop Policies for Recognition</a:t>
            </a:r>
            <a:r>
              <a:rPr lang="en-US" altLang="en-US" dirty="0">
                <a:latin typeface="Arial" panose="020B0604020202020204" pitchFamily="34" charset="0"/>
              </a:rPr>
              <a:t>, rewards, incentives, and ceremonies. Again, reward employees for doing the right things and encourage participation in the upstream activities. Continually reevaluate these policies to ensure their effectiveness and to ensure that they do not become entitlement programs.</a:t>
            </a:r>
          </a:p>
          <a:p>
            <a:r>
              <a:rPr lang="en-US" altLang="en-US" b="1" dirty="0">
                <a:latin typeface="Arial" panose="020B0604020202020204" pitchFamily="34" charset="0"/>
              </a:rPr>
              <a:t>Awareness Training and Kick-off </a:t>
            </a:r>
            <a:r>
              <a:rPr lang="en-US" altLang="en-US" dirty="0">
                <a:latin typeface="Arial" panose="020B0604020202020204" pitchFamily="34" charset="0"/>
              </a:rPr>
              <a:t>for all employees. It's not enough for a part of the organization to be involved and know about the change effort - the entire site needs to know and be involved in some manner. A kick-off celebration can be used to announce it's a "new day" and seek buy-in for any new procedures and programs.</a:t>
            </a:r>
          </a:p>
          <a:p>
            <a:r>
              <a:rPr lang="en-US" altLang="en-US" b="1" dirty="0">
                <a:latin typeface="Arial" panose="020B0604020202020204" pitchFamily="34" charset="0"/>
              </a:rPr>
              <a:t>Implement Process Changes </a:t>
            </a:r>
            <a:r>
              <a:rPr lang="en-US" altLang="en-US" dirty="0">
                <a:latin typeface="Arial" panose="020B0604020202020204" pitchFamily="34" charset="0"/>
              </a:rPr>
              <a:t>via involvement of management, union (if one is present), and employees using a "Plan To Act" process Total Quality Management (TQM).</a:t>
            </a:r>
          </a:p>
          <a:p>
            <a:r>
              <a:rPr lang="en-US" altLang="en-US" b="1" dirty="0">
                <a:latin typeface="Arial" panose="020B0604020202020204" pitchFamily="34" charset="0"/>
              </a:rPr>
              <a:t>Continually Measure </a:t>
            </a:r>
            <a:r>
              <a:rPr lang="en-US" altLang="en-US" dirty="0">
                <a:latin typeface="Arial" panose="020B0604020202020204" pitchFamily="34" charset="0"/>
              </a:rPr>
              <a:t>performance, </a:t>
            </a:r>
            <a:r>
              <a:rPr lang="en-US" altLang="en-US" b="1" dirty="0">
                <a:latin typeface="Arial" panose="020B0604020202020204" pitchFamily="34" charset="0"/>
              </a:rPr>
              <a:t>Communicate Results</a:t>
            </a:r>
            <a:r>
              <a:rPr lang="en-US" altLang="en-US" dirty="0">
                <a:latin typeface="Arial" panose="020B0604020202020204" pitchFamily="34" charset="0"/>
              </a:rPr>
              <a:t>, and </a:t>
            </a:r>
            <a:r>
              <a:rPr lang="en-US" altLang="en-US" b="1" dirty="0">
                <a:latin typeface="Arial" panose="020B0604020202020204" pitchFamily="34" charset="0"/>
              </a:rPr>
              <a:t>Celebrate Successes</a:t>
            </a:r>
            <a:r>
              <a:rPr lang="en-US" altLang="en-US" dirty="0">
                <a:latin typeface="Arial" panose="020B0604020202020204" pitchFamily="34" charset="0"/>
              </a:rPr>
              <a:t>. Publicizing results is very important to sustaining efforts and keeping everyone motivated. Everyone needs to be updated throughout the process. Progress reports during normal shift meetings allowing time for comments back to the steering committee opens communications, but also allows for input. Everyone needs to have a voice, otherwise, they will be reluctant to buy-in. A system can be as simple as using current meetings, a bulletin board, and a comment box.</a:t>
            </a:r>
          </a:p>
          <a:p>
            <a:r>
              <a:rPr lang="en-US" altLang="en-US" b="1" dirty="0">
                <a:latin typeface="Arial" panose="020B0604020202020204" pitchFamily="34" charset="0"/>
              </a:rPr>
              <a:t>On-going Support </a:t>
            </a:r>
            <a:r>
              <a:rPr lang="en-US" altLang="en-US" dirty="0">
                <a:latin typeface="Arial" panose="020B0604020202020204" pitchFamily="34" charset="0"/>
              </a:rPr>
              <a:t>- Reinforcement, feedback, reassessment, mid-course corrections, and on-going training is vital to sustaining continuous improvement.</a:t>
            </a:r>
          </a:p>
          <a:p>
            <a:r>
              <a:rPr lang="en-US" altLang="en-US" dirty="0">
                <a:latin typeface="Arial" panose="020B0604020202020204" pitchFamily="34" charset="0"/>
                <a:hlinkClick r:id="rId3" tooltip="Back to Top"/>
              </a:rPr>
              <a:t>Back to Top</a:t>
            </a:r>
            <a:endParaRPr lang="en-US" altLang="en-US" dirty="0">
              <a:latin typeface="Arial" panose="020B0604020202020204" pitchFamily="34" charset="0"/>
            </a:endParaRPr>
          </a:p>
        </p:txBody>
      </p:sp>
      <p:sp>
        <p:nvSpPr>
          <p:cNvPr id="70660" name="Slide Number Placeholder 3">
            <a:extLst>
              <a:ext uri="{FF2B5EF4-FFF2-40B4-BE49-F238E27FC236}">
                <a16:creationId xmlns:a16="http://schemas.microsoft.com/office/drawing/2014/main" id="{148A8BD1-9637-4617-A651-DC66D520C765}"/>
              </a:ext>
            </a:extLst>
          </p:cNvPr>
          <p:cNvSpPr>
            <a:spLocks noGrp="1"/>
          </p:cNvSpPr>
          <p:nvPr>
            <p:ph type="sldNum" sz="quarter" idx="5"/>
          </p:nvPr>
        </p:nvSpPr>
        <p:spPr>
          <a:noFill/>
        </p:spPr>
        <p:txBody>
          <a:bodyPr/>
          <a:lstStyle>
            <a:lvl1pPr>
              <a:defRPr>
                <a:solidFill>
                  <a:schemeClr val="tx1"/>
                </a:solidFill>
                <a:latin typeface="Arial" panose="020B0604020202020204" pitchFamily="34" charset="0"/>
              </a:defRPr>
            </a:lvl1pPr>
            <a:lvl2pPr marL="715963" indent="-274638">
              <a:defRPr>
                <a:solidFill>
                  <a:schemeClr val="tx1"/>
                </a:solidFill>
                <a:latin typeface="Arial" panose="020B0604020202020204" pitchFamily="34" charset="0"/>
              </a:defRPr>
            </a:lvl2pPr>
            <a:lvl3pPr marL="1101725" indent="-219075">
              <a:defRPr>
                <a:solidFill>
                  <a:schemeClr val="tx1"/>
                </a:solidFill>
                <a:latin typeface="Arial" panose="020B0604020202020204" pitchFamily="34" charset="0"/>
              </a:defRPr>
            </a:lvl3pPr>
            <a:lvl4pPr marL="1541463" indent="-219075">
              <a:defRPr>
                <a:solidFill>
                  <a:schemeClr val="tx1"/>
                </a:solidFill>
                <a:latin typeface="Arial" panose="020B0604020202020204" pitchFamily="34" charset="0"/>
              </a:defRPr>
            </a:lvl4pPr>
            <a:lvl5pPr marL="1982788" indent="-219075">
              <a:defRPr>
                <a:solidFill>
                  <a:schemeClr val="tx1"/>
                </a:solidFill>
                <a:latin typeface="Arial" panose="020B0604020202020204" pitchFamily="34" charset="0"/>
              </a:defRPr>
            </a:lvl5pPr>
            <a:lvl6pPr marL="2439988" indent="-219075" eaLnBrk="0" fontAlgn="base" hangingPunct="0">
              <a:spcBef>
                <a:spcPct val="0"/>
              </a:spcBef>
              <a:spcAft>
                <a:spcPct val="0"/>
              </a:spcAft>
              <a:defRPr>
                <a:solidFill>
                  <a:schemeClr val="tx1"/>
                </a:solidFill>
                <a:latin typeface="Arial" panose="020B0604020202020204" pitchFamily="34" charset="0"/>
              </a:defRPr>
            </a:lvl6pPr>
            <a:lvl7pPr marL="2897188" indent="-219075" eaLnBrk="0" fontAlgn="base" hangingPunct="0">
              <a:spcBef>
                <a:spcPct val="0"/>
              </a:spcBef>
              <a:spcAft>
                <a:spcPct val="0"/>
              </a:spcAft>
              <a:defRPr>
                <a:solidFill>
                  <a:schemeClr val="tx1"/>
                </a:solidFill>
                <a:latin typeface="Arial" panose="020B0604020202020204" pitchFamily="34" charset="0"/>
              </a:defRPr>
            </a:lvl7pPr>
            <a:lvl8pPr marL="3354388" indent="-219075" eaLnBrk="0" fontAlgn="base" hangingPunct="0">
              <a:spcBef>
                <a:spcPct val="0"/>
              </a:spcBef>
              <a:spcAft>
                <a:spcPct val="0"/>
              </a:spcAft>
              <a:defRPr>
                <a:solidFill>
                  <a:schemeClr val="tx1"/>
                </a:solidFill>
                <a:latin typeface="Arial" panose="020B0604020202020204" pitchFamily="34" charset="0"/>
              </a:defRPr>
            </a:lvl8pPr>
            <a:lvl9pPr marL="3811588" indent="-219075" eaLnBrk="0" fontAlgn="base" hangingPunct="0">
              <a:spcBef>
                <a:spcPct val="0"/>
              </a:spcBef>
              <a:spcAft>
                <a:spcPct val="0"/>
              </a:spcAft>
              <a:defRPr>
                <a:solidFill>
                  <a:schemeClr val="tx1"/>
                </a:solidFill>
                <a:latin typeface="Arial" panose="020B0604020202020204" pitchFamily="34" charset="0"/>
              </a:defRPr>
            </a:lvl9pPr>
          </a:lstStyle>
          <a:p>
            <a:fld id="{C93748D9-CE91-4BF0-B016-8B7C8240F5F6}" type="slidenum">
              <a:rPr lang="en-US" altLang="en-US" smtClean="0"/>
              <a:pPr/>
              <a:t>18</a:t>
            </a:fld>
            <a:endParaRPr lang="en-US" altLang="en-US" dirty="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Slide Image Placeholder 1">
            <a:extLst>
              <a:ext uri="{FF2B5EF4-FFF2-40B4-BE49-F238E27FC236}">
                <a16:creationId xmlns:a16="http://schemas.microsoft.com/office/drawing/2014/main" id="{B10E43ED-2002-4FD8-99A9-88C8C98571AF}"/>
              </a:ext>
            </a:extLst>
          </p:cNvPr>
          <p:cNvSpPr>
            <a:spLocks noGrp="1" noRot="1" noChangeAspect="1" noChangeArrowheads="1" noTextEdit="1"/>
          </p:cNvSpPr>
          <p:nvPr>
            <p:ph type="sldImg"/>
          </p:nvPr>
        </p:nvSpPr>
        <p:spPr>
          <a:ln/>
        </p:spPr>
      </p:sp>
      <p:sp>
        <p:nvSpPr>
          <p:cNvPr id="74755" name="Notes Placeholder 2">
            <a:extLst>
              <a:ext uri="{FF2B5EF4-FFF2-40B4-BE49-F238E27FC236}">
                <a16:creationId xmlns:a16="http://schemas.microsoft.com/office/drawing/2014/main" id="{A9FB05F8-AFF9-48BF-AA8F-BC24298ABB4C}"/>
              </a:ext>
            </a:extLst>
          </p:cNvPr>
          <p:cNvSpPr>
            <a:spLocks noGrp="1" noChangeArrowheads="1"/>
          </p:cNvSpPr>
          <p:nvPr>
            <p:ph type="body" idx="1"/>
          </p:nvPr>
        </p:nvSpPr>
        <p:spPr>
          <a:noFill/>
        </p:spPr>
        <p:txBody>
          <a:bodyPr/>
          <a:lstStyle/>
          <a:p>
            <a:r>
              <a:rPr lang="en-US" altLang="en-US" dirty="0">
                <a:latin typeface="Arial" panose="020B0604020202020204" pitchFamily="34" charset="0"/>
              </a:rPr>
              <a:t>This exercise gives us a chance to apply the qualities of great leaders to specific safety-related behaviors and to assess our own starting places.</a:t>
            </a:r>
          </a:p>
          <a:p>
            <a:endParaRPr lang="en-US" altLang="en-US" dirty="0">
              <a:latin typeface="Arial" panose="020B0604020202020204" pitchFamily="34" charset="0"/>
            </a:endParaRPr>
          </a:p>
          <a:p>
            <a:r>
              <a:rPr lang="en-US" altLang="en-US" dirty="0">
                <a:latin typeface="Arial" panose="020B0604020202020204" pitchFamily="34" charset="0"/>
              </a:rPr>
              <a:t>The answers won’t be shared, unless you choose to share them during our discussion</a:t>
            </a:r>
          </a:p>
          <a:p>
            <a:endParaRPr lang="en-US" altLang="en-US" dirty="0">
              <a:latin typeface="Arial" panose="020B0604020202020204" pitchFamily="34" charset="0"/>
            </a:endParaRPr>
          </a:p>
          <a:p>
            <a:r>
              <a:rPr lang="en-US" altLang="en-US" dirty="0">
                <a:latin typeface="Arial" panose="020B0604020202020204" pitchFamily="34" charset="0"/>
              </a:rPr>
              <a:t>Takes 10-20 minutes.</a:t>
            </a:r>
          </a:p>
          <a:p>
            <a:endParaRPr lang="en-US" altLang="en-US" dirty="0">
              <a:latin typeface="Arial" panose="020B0604020202020204" pitchFamily="34" charset="0"/>
            </a:endParaRPr>
          </a:p>
          <a:p>
            <a:r>
              <a:rPr lang="en-US" altLang="en-US" dirty="0">
                <a:latin typeface="Arial" panose="020B0604020202020204" pitchFamily="34" charset="0"/>
              </a:rPr>
              <a:t>Discuss the results once participants have completed the self assessment.</a:t>
            </a:r>
          </a:p>
          <a:p>
            <a:endParaRPr lang="en-US" altLang="en-US" dirty="0">
              <a:latin typeface="Arial" panose="020B0604020202020204" pitchFamily="34" charset="0"/>
            </a:endParaRPr>
          </a:p>
        </p:txBody>
      </p:sp>
      <p:sp>
        <p:nvSpPr>
          <p:cNvPr id="74756" name="Slide Number Placeholder 3">
            <a:extLst>
              <a:ext uri="{FF2B5EF4-FFF2-40B4-BE49-F238E27FC236}">
                <a16:creationId xmlns:a16="http://schemas.microsoft.com/office/drawing/2014/main" id="{6B72FFE1-F496-4643-ABC7-F8E2D95EDCFD}"/>
              </a:ext>
            </a:extLst>
          </p:cNvPr>
          <p:cNvSpPr>
            <a:spLocks noGrp="1"/>
          </p:cNvSpPr>
          <p:nvPr>
            <p:ph type="sldNum" sz="quarter" idx="5"/>
          </p:nvPr>
        </p:nvSpPr>
        <p:spPr>
          <a:noFill/>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69B103E3-1E79-4EAF-BC74-4D80DBF22077}" type="slidenum">
              <a:rPr kumimoji="0" lang="en-US" altLang="en-US" sz="1300" b="0" i="0" u="none" strike="noStrike" kern="1200" cap="none" spc="0" normalizeH="0" baseline="0" noProof="0" smtClean="0">
                <a:ln>
                  <a:noFill/>
                </a:ln>
                <a:solidFill>
                  <a:srgbClr val="000000"/>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19</a:t>
            </a:fld>
            <a:endParaRPr kumimoji="0" lang="en-US" altLang="en-US" sz="13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Slide Image Placeholder 1">
            <a:extLst>
              <a:ext uri="{FF2B5EF4-FFF2-40B4-BE49-F238E27FC236}">
                <a16:creationId xmlns:a16="http://schemas.microsoft.com/office/drawing/2014/main" id="{0E4A9382-0292-4039-9DA6-3E5974607BAC}"/>
              </a:ext>
            </a:extLst>
          </p:cNvPr>
          <p:cNvSpPr>
            <a:spLocks noGrp="1" noRot="1" noChangeAspect="1" noChangeArrowheads="1" noTextEdit="1"/>
          </p:cNvSpPr>
          <p:nvPr>
            <p:ph type="sldImg"/>
          </p:nvPr>
        </p:nvSpPr>
        <p:spPr>
          <a:ln/>
        </p:spPr>
      </p:sp>
      <p:sp>
        <p:nvSpPr>
          <p:cNvPr id="76803" name="Notes Placeholder 2">
            <a:extLst>
              <a:ext uri="{FF2B5EF4-FFF2-40B4-BE49-F238E27FC236}">
                <a16:creationId xmlns:a16="http://schemas.microsoft.com/office/drawing/2014/main" id="{5BF1FE57-DCE2-4DC4-8544-E29F884108B8}"/>
              </a:ext>
            </a:extLst>
          </p:cNvPr>
          <p:cNvSpPr>
            <a:spLocks noGrp="1" noChangeArrowheads="1"/>
          </p:cNvSpPr>
          <p:nvPr>
            <p:ph type="body" idx="1"/>
          </p:nvPr>
        </p:nvSpPr>
        <p:spPr>
          <a:noFill/>
        </p:spPr>
        <p:txBody>
          <a:bodyPr/>
          <a:lstStyle/>
          <a:p>
            <a:r>
              <a:rPr lang="en-US" altLang="en-US" b="1" dirty="0">
                <a:latin typeface="Arial" panose="020B0604020202020204" pitchFamily="34" charset="0"/>
              </a:rPr>
              <a:t>Tom: </a:t>
            </a:r>
          </a:p>
          <a:p>
            <a:r>
              <a:rPr lang="en-US" altLang="en-US" b="1" dirty="0">
                <a:latin typeface="Arial" panose="020B0604020202020204" pitchFamily="34" charset="0"/>
              </a:rPr>
              <a:t>I think there is a difference between priority and leading through values?</a:t>
            </a:r>
            <a:r>
              <a:rPr lang="en-US" altLang="en-US" dirty="0">
                <a:latin typeface="Arial" panose="020B0604020202020204" pitchFamily="34" charset="0"/>
              </a:rPr>
              <a:t>  </a:t>
            </a:r>
            <a:r>
              <a:rPr lang="en-US" altLang="en-US" i="1" dirty="0">
                <a:latin typeface="Arial" panose="020B0604020202020204" pitchFamily="34" charset="0"/>
              </a:rPr>
              <a:t>Well, it starts with knowing the difference between values and priorities.  I have a funny story to illustrate the difference.  People get ready for work in different ways.  Some people get up early and go for a run and come into work with a bunch of energy.  I don’t like working with those people early in the morning but they exist.  Other people might drink their coffee and read the news and come into work in Zen-like manner.  I like working with those people.  And then some folks hit the snooze alarm 4-5 times and get into work at the last minute.  We all get ready for work in different ways.  But let’s say, regardless of how you get ready for work, you wake up and you’re late.  You know your late.  What’s the one thing you’re guaranteed to do before getting to work?  [Usually, there are several answers to this that don’t quite fit until someone figures out that we’d all get dressed].   Yes, get dressed.  We’d all get dressed.  And imagine if someone showed up to work not dressed.  Would it be instantly rejected by not just the supervisor but by the other employees?  Of course.  And that’s the difference between a value and a priority. Our values are deeply ingrained and often happen automatically.  Our priorities change – we might skip the shower – that’s a priority and usually an important one – but we’re not skipping clothes – at least I hope not.   Our values don’t change.  Priorities do.  The question I’d ask is – is safety more of a priority or a value in your organization?  If someone did something contrary to safe work practices, would employees instantly reject it?  If not, there’s probably some work to do.  </a:t>
            </a:r>
            <a:endParaRPr lang="en-US" altLang="en-US" dirty="0">
              <a:latin typeface="Arial" panose="020B0604020202020204" pitchFamily="34" charset="0"/>
            </a:endParaRPr>
          </a:p>
          <a:p>
            <a:endParaRPr lang="en-US" altLang="en-US" dirty="0">
              <a:latin typeface="Arial" panose="020B0604020202020204" pitchFamily="34" charset="0"/>
            </a:endParaRPr>
          </a:p>
        </p:txBody>
      </p:sp>
      <p:sp>
        <p:nvSpPr>
          <p:cNvPr id="76804" name="Slide Number Placeholder 3">
            <a:extLst>
              <a:ext uri="{FF2B5EF4-FFF2-40B4-BE49-F238E27FC236}">
                <a16:creationId xmlns:a16="http://schemas.microsoft.com/office/drawing/2014/main" id="{FA2796D8-5366-4819-AB05-CD3208F40ED1}"/>
              </a:ext>
            </a:extLst>
          </p:cNvPr>
          <p:cNvSpPr>
            <a:spLocks noGrp="1"/>
          </p:cNvSpPr>
          <p:nvPr>
            <p:ph type="sldNum" sz="quarter" idx="5"/>
          </p:nvPr>
        </p:nvSpPr>
        <p:spPr>
          <a:noFill/>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5D0573E8-625D-4ED6-8A6B-49F3F6CA20F5}" type="slidenum">
              <a:rPr lang="en-US" altLang="en-US" smtClean="0"/>
              <a:pPr/>
              <a:t>20</a:t>
            </a:fld>
            <a:endParaRPr lang="en-US" altLang="en-US" dirty="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Slide Image Placeholder 1">
            <a:extLst>
              <a:ext uri="{FF2B5EF4-FFF2-40B4-BE49-F238E27FC236}">
                <a16:creationId xmlns:a16="http://schemas.microsoft.com/office/drawing/2014/main" id="{0A48F978-A230-4DEB-8612-7410CB23FB8B}"/>
              </a:ext>
            </a:extLst>
          </p:cNvPr>
          <p:cNvSpPr>
            <a:spLocks noGrp="1" noRot="1" noChangeAspect="1" noChangeArrowheads="1" noTextEdit="1"/>
          </p:cNvSpPr>
          <p:nvPr>
            <p:ph type="sldImg"/>
          </p:nvPr>
        </p:nvSpPr>
        <p:spPr>
          <a:ln/>
        </p:spPr>
      </p:sp>
      <p:sp>
        <p:nvSpPr>
          <p:cNvPr id="80899" name="Notes Placeholder 2">
            <a:extLst>
              <a:ext uri="{FF2B5EF4-FFF2-40B4-BE49-F238E27FC236}">
                <a16:creationId xmlns:a16="http://schemas.microsoft.com/office/drawing/2014/main" id="{E909E3E9-F852-4D9C-8699-FF378544E0CF}"/>
              </a:ext>
            </a:extLst>
          </p:cNvPr>
          <p:cNvSpPr>
            <a:spLocks noGrp="1" noChangeArrowheads="1"/>
          </p:cNvSpPr>
          <p:nvPr>
            <p:ph type="body" idx="1"/>
          </p:nvPr>
        </p:nvSpPr>
        <p:spPr>
          <a:noFill/>
        </p:spPr>
        <p:txBody>
          <a:bodyPr/>
          <a:lstStyle/>
          <a:p>
            <a:r>
              <a:rPr lang="en-US" altLang="en-US" b="1" dirty="0">
                <a:latin typeface="Arial" panose="020B0604020202020204" pitchFamily="34" charset="0"/>
              </a:rPr>
              <a:t>Employer Responsibilities – supervisors are employer representatives</a:t>
            </a:r>
          </a:p>
          <a:p>
            <a:r>
              <a:rPr lang="en-US" altLang="en-US" b="1" dirty="0">
                <a:latin typeface="Arial" panose="020B0604020202020204" pitchFamily="34" charset="0"/>
              </a:rPr>
              <a:t>Under the OSH law, employers have a responsibility to provide a safe workplace. This is a short summary of key employer responsibilities:</a:t>
            </a:r>
            <a:endParaRPr lang="en-US" altLang="en-US" dirty="0">
              <a:latin typeface="Arial" panose="020B0604020202020204" pitchFamily="34" charset="0"/>
            </a:endParaRPr>
          </a:p>
          <a:p>
            <a:r>
              <a:rPr lang="en-US" altLang="en-US" dirty="0">
                <a:latin typeface="Arial" panose="020B0604020202020204" pitchFamily="34" charset="0"/>
              </a:rPr>
              <a:t>Provide a workplace free from serious recognized hazards and comply with standards, rules and regulations issued under the OSH Act.</a:t>
            </a:r>
          </a:p>
          <a:p>
            <a:r>
              <a:rPr lang="en-US" altLang="en-US" dirty="0">
                <a:latin typeface="Arial" panose="020B0604020202020204" pitchFamily="34" charset="0"/>
              </a:rPr>
              <a:t>Examine workplace conditions to make sure they conform to applicable </a:t>
            </a:r>
            <a:r>
              <a:rPr lang="en-US" altLang="en-US" dirty="0">
                <a:latin typeface="Arial" panose="020B0604020202020204" pitchFamily="34" charset="0"/>
                <a:hlinkClick r:id="rId3" tooltip="OSHA standards"/>
              </a:rPr>
              <a:t>OSHA standards</a:t>
            </a:r>
            <a:r>
              <a:rPr lang="en-US" altLang="en-US" dirty="0">
                <a:latin typeface="Arial" panose="020B0604020202020204" pitchFamily="34" charset="0"/>
              </a:rPr>
              <a:t>.</a:t>
            </a:r>
          </a:p>
          <a:p>
            <a:r>
              <a:rPr lang="en-US" altLang="en-US" dirty="0">
                <a:latin typeface="Arial" panose="020B0604020202020204" pitchFamily="34" charset="0"/>
              </a:rPr>
              <a:t>Make sure employees have and use safe tools and equipment and properly maintain this equipment.</a:t>
            </a:r>
          </a:p>
          <a:p>
            <a:r>
              <a:rPr lang="en-US" altLang="en-US" dirty="0">
                <a:latin typeface="Arial" panose="020B0604020202020204" pitchFamily="34" charset="0"/>
              </a:rPr>
              <a:t>Use color codes, posters, labels or signs to warn employees of potential hazards. </a:t>
            </a:r>
          </a:p>
          <a:p>
            <a:r>
              <a:rPr lang="en-US" altLang="en-US" dirty="0">
                <a:latin typeface="Arial" panose="020B0604020202020204" pitchFamily="34" charset="0"/>
              </a:rPr>
              <a:t>Establish or update operating procedures and communicate them so that employees follow safety and health requirements.</a:t>
            </a:r>
          </a:p>
          <a:p>
            <a:r>
              <a:rPr lang="en-US" altLang="en-US" dirty="0">
                <a:latin typeface="Arial" panose="020B0604020202020204" pitchFamily="34" charset="0"/>
              </a:rPr>
              <a:t>Employers must provide safety training in a language and vocabulary workers can understand. </a:t>
            </a:r>
          </a:p>
          <a:p>
            <a:r>
              <a:rPr lang="en-US" altLang="en-US" dirty="0">
                <a:latin typeface="Arial" panose="020B0604020202020204" pitchFamily="34" charset="0"/>
              </a:rPr>
              <a:t>Employers with hazardous chemicals in the workplace must develop and implement a written hazard communication program and train employees on the hazards they are exposed to and proper precautions (and a copy of safety data sheets must be readily available). See the OSHA page on </a:t>
            </a:r>
            <a:r>
              <a:rPr lang="en-US" altLang="en-US" dirty="0">
                <a:latin typeface="Arial" panose="020B0604020202020204" pitchFamily="34" charset="0"/>
                <a:hlinkClick r:id="rId4" tooltip="Hazard Communication"/>
              </a:rPr>
              <a:t>Hazard Communication</a:t>
            </a:r>
            <a:r>
              <a:rPr lang="en-US" altLang="en-US" dirty="0">
                <a:latin typeface="Arial" panose="020B0604020202020204" pitchFamily="34" charset="0"/>
              </a:rPr>
              <a:t>. </a:t>
            </a:r>
          </a:p>
          <a:p>
            <a:r>
              <a:rPr lang="en-US" altLang="en-US" dirty="0">
                <a:latin typeface="Arial" panose="020B0604020202020204" pitchFamily="34" charset="0"/>
              </a:rPr>
              <a:t>Provide medical examinations and training when required by </a:t>
            </a:r>
            <a:r>
              <a:rPr lang="en-US" altLang="en-US" dirty="0">
                <a:latin typeface="Arial" panose="020B0604020202020204" pitchFamily="34" charset="0"/>
                <a:hlinkClick r:id="rId3" tooltip="OSHA standards"/>
              </a:rPr>
              <a:t>OSHA standards</a:t>
            </a:r>
            <a:r>
              <a:rPr lang="en-US" altLang="en-US" dirty="0">
                <a:latin typeface="Arial" panose="020B0604020202020204" pitchFamily="34" charset="0"/>
              </a:rPr>
              <a:t>. </a:t>
            </a:r>
          </a:p>
          <a:p>
            <a:r>
              <a:rPr lang="en-US" altLang="en-US" dirty="0">
                <a:latin typeface="Arial" panose="020B0604020202020204" pitchFamily="34" charset="0"/>
              </a:rPr>
              <a:t>Post, at a prominent location within the workplace, the </a:t>
            </a:r>
            <a:r>
              <a:rPr lang="en-US" altLang="en-US" dirty="0">
                <a:latin typeface="Arial" panose="020B0604020202020204" pitchFamily="34" charset="0"/>
                <a:hlinkClick r:id="rId5" tooltip="OSHA poster"/>
              </a:rPr>
              <a:t>OSHA poster</a:t>
            </a:r>
            <a:r>
              <a:rPr lang="en-US" altLang="en-US" dirty="0">
                <a:latin typeface="Arial" panose="020B0604020202020204" pitchFamily="34" charset="0"/>
              </a:rPr>
              <a:t> (or the state-plan equivalent) informing employees of their rights and responsibilities.</a:t>
            </a:r>
          </a:p>
          <a:p>
            <a:r>
              <a:rPr lang="en-US" altLang="en-US" dirty="0">
                <a:latin typeface="Arial" panose="020B0604020202020204" pitchFamily="34" charset="0"/>
              </a:rPr>
              <a:t>Report to the nearest </a:t>
            </a:r>
            <a:r>
              <a:rPr lang="en-US" altLang="en-US" dirty="0">
                <a:latin typeface="Arial" panose="020B0604020202020204" pitchFamily="34" charset="0"/>
                <a:hlinkClick r:id="rId6" tooltip="OSHA Office"/>
              </a:rPr>
              <a:t>OSHA office</a:t>
            </a:r>
            <a:r>
              <a:rPr lang="en-US" altLang="en-US" dirty="0">
                <a:latin typeface="Arial" panose="020B0604020202020204" pitchFamily="34" charset="0"/>
              </a:rPr>
              <a:t> all work-related fatalities within 8 hours, and all work-related inpatient hospitalizations, all amputations and all losses of an eye within 24 hours. Call our toll-free number: 1-800-321-OSHA (6742); TTY 1-877-889-5627. [Employers under federal OSHA's jurisdiction were required to begin reporting by Jan. 1, 2015. Establishments in a state with a state-run OSHA program should contact their state plan for the implementation date]. </a:t>
            </a:r>
          </a:p>
          <a:p>
            <a:r>
              <a:rPr lang="en-US" altLang="en-US" dirty="0">
                <a:latin typeface="Arial" panose="020B0604020202020204" pitchFamily="34" charset="0"/>
                <a:hlinkClick r:id="rId7" tooltip="Keep records of work-related injuries and illnesses"/>
              </a:rPr>
              <a:t>Keep records</a:t>
            </a:r>
            <a:r>
              <a:rPr lang="en-US" altLang="en-US" dirty="0">
                <a:latin typeface="Arial" panose="020B0604020202020204" pitchFamily="34" charset="0"/>
              </a:rPr>
              <a:t> of work-related injuries and illnesses. (Note: Employers with 10 or fewer employees and employers in certain low-hazard industries are exempt from this requirement. </a:t>
            </a:r>
          </a:p>
          <a:p>
            <a:r>
              <a:rPr lang="en-US" altLang="en-US" dirty="0">
                <a:latin typeface="Arial" panose="020B0604020202020204" pitchFamily="34" charset="0"/>
              </a:rPr>
              <a:t>Provide employees, former employees and their representatives access to the Log of Work-Related Injuries and Illnesses (</a:t>
            </a:r>
            <a:r>
              <a:rPr lang="en-US" altLang="en-US" dirty="0">
                <a:latin typeface="Arial" panose="020B0604020202020204" pitchFamily="34" charset="0"/>
                <a:hlinkClick r:id="rId8" tooltip="OSHA Form 300"/>
              </a:rPr>
              <a:t>OSHA Form 300</a:t>
            </a:r>
            <a:r>
              <a:rPr lang="en-US" altLang="en-US" dirty="0">
                <a:latin typeface="Arial" panose="020B0604020202020204" pitchFamily="34" charset="0"/>
              </a:rPr>
              <a:t>). On February 1, and for three months, covered employers must post the summary of the OSHA log of injuries and illnesses (</a:t>
            </a:r>
            <a:r>
              <a:rPr lang="en-US" altLang="en-US" dirty="0">
                <a:latin typeface="Arial" panose="020B0604020202020204" pitchFamily="34" charset="0"/>
                <a:hlinkClick r:id="rId8" tooltip="OSHA Form 300A"/>
              </a:rPr>
              <a:t>OSHA Form 300A</a:t>
            </a:r>
            <a:r>
              <a:rPr lang="en-US" altLang="en-US" dirty="0">
                <a:latin typeface="Arial" panose="020B0604020202020204" pitchFamily="34" charset="0"/>
              </a:rPr>
              <a:t>).</a:t>
            </a:r>
          </a:p>
          <a:p>
            <a:r>
              <a:rPr lang="en-US" altLang="en-US" dirty="0">
                <a:latin typeface="Arial" panose="020B0604020202020204" pitchFamily="34" charset="0"/>
                <a:hlinkClick r:id="rId9" tooltip="Provide access"/>
              </a:rPr>
              <a:t>Provide access</a:t>
            </a:r>
            <a:r>
              <a:rPr lang="en-US" altLang="en-US" dirty="0">
                <a:latin typeface="Arial" panose="020B0604020202020204" pitchFamily="34" charset="0"/>
              </a:rPr>
              <a:t> to employee medical records and exposure records to employees or their authorized representatives. </a:t>
            </a:r>
          </a:p>
          <a:p>
            <a:r>
              <a:rPr lang="en-US" altLang="en-US" dirty="0">
                <a:latin typeface="Arial" panose="020B0604020202020204" pitchFamily="34" charset="0"/>
              </a:rPr>
              <a:t>Provide to the OSHA compliance officer the names of authorized employee representatives who may be asked to accompany the compliance officer during an </a:t>
            </a:r>
            <a:r>
              <a:rPr lang="en-US" altLang="en-US" dirty="0">
                <a:latin typeface="Arial" panose="020B0604020202020204" pitchFamily="34" charset="0"/>
                <a:hlinkClick r:id="rId10" tooltip="OSHA Fact Sheet"/>
              </a:rPr>
              <a:t>inspection</a:t>
            </a:r>
            <a:r>
              <a:rPr lang="en-US" altLang="en-US" dirty="0">
                <a:latin typeface="Arial" panose="020B0604020202020204" pitchFamily="34" charset="0"/>
              </a:rPr>
              <a:t>. </a:t>
            </a:r>
          </a:p>
          <a:p>
            <a:r>
              <a:rPr lang="en-US" altLang="en-US" dirty="0">
                <a:latin typeface="Arial" panose="020B0604020202020204" pitchFamily="34" charset="0"/>
              </a:rPr>
              <a:t>Not discriminate against employees who exercise their rights under the Act. See our "</a:t>
            </a:r>
            <a:r>
              <a:rPr lang="en-US" altLang="en-US" dirty="0">
                <a:latin typeface="Arial" panose="020B0604020202020204" pitchFamily="34" charset="0"/>
                <a:hlinkClick r:id="rId11" tooltip="Whistleblower Protection"/>
              </a:rPr>
              <a:t>Whistleblower Protection</a:t>
            </a:r>
            <a:r>
              <a:rPr lang="en-US" altLang="en-US" dirty="0">
                <a:latin typeface="Arial" panose="020B0604020202020204" pitchFamily="34" charset="0"/>
              </a:rPr>
              <a:t>" webpage. </a:t>
            </a:r>
          </a:p>
          <a:p>
            <a:r>
              <a:rPr lang="en-US" altLang="en-US" dirty="0">
                <a:latin typeface="Arial" panose="020B0604020202020204" pitchFamily="34" charset="0"/>
              </a:rPr>
              <a:t>Post OSHA citations at or near the work area involved. Each citation must remain posted until the violation has been corrected, or for three working days, whichever is longer. Post abatement verification documents or tags. </a:t>
            </a:r>
          </a:p>
          <a:p>
            <a:r>
              <a:rPr lang="en-US" altLang="en-US" dirty="0">
                <a:latin typeface="Arial" panose="020B0604020202020204" pitchFamily="34" charset="0"/>
              </a:rPr>
              <a:t>Correct cited violations by the deadline set in the OSHA citation and submit required abatement verification documentation. </a:t>
            </a:r>
          </a:p>
          <a:p>
            <a:r>
              <a:rPr lang="en-US" altLang="en-US" dirty="0">
                <a:latin typeface="Arial" panose="020B0604020202020204" pitchFamily="34" charset="0"/>
              </a:rPr>
              <a:t>OSHA encourages all employers to adopt an Injury and Illness Prevention Program. Injury and Illness Prevention Programs, known by a variety of names, are universal interventions that can substantially reduce the number and severity of workplace injuries and alleviate the associated financial burdens on U.S. workplaces. Many states have requirements or voluntary guidelines for workplace Injury and Illness Prevention Programs. Also, numerous employers in the United States already manage safety using Injury and Illness Prevention Programs, and we believe that all employers can and should do the same. Most successful Injury and Illness Prevention Programs are based on a common set of key elements. These include: management leadership, worker participation, hazard identification, hazard prevention and control, education and training, and program evaluation and improvement. OSHA’s Injury and Illness Prevention Programs topics page contains more information including examples of programs and systems that have reduced workplace injuries and illnesses. </a:t>
            </a:r>
          </a:p>
          <a:p>
            <a:r>
              <a:rPr lang="en-US" altLang="en-US" dirty="0">
                <a:latin typeface="Arial" panose="020B0604020202020204" pitchFamily="34" charset="0"/>
              </a:rPr>
              <a:t>For more information, refer to the following online publications and resources.</a:t>
            </a:r>
            <a:br>
              <a:rPr lang="en-US" altLang="en-US" dirty="0">
                <a:latin typeface="Arial" panose="020B0604020202020204" pitchFamily="34" charset="0"/>
              </a:rPr>
            </a:br>
            <a:r>
              <a:rPr lang="en-US" altLang="en-US" dirty="0">
                <a:latin typeface="Arial" panose="020B0604020202020204" pitchFamily="34" charset="0"/>
                <a:hlinkClick r:id="rId12" tooltip="All About OSHA"/>
              </a:rPr>
              <a:t>All About OSHA</a:t>
            </a:r>
            <a:r>
              <a:rPr lang="en-US" altLang="en-US" dirty="0">
                <a:latin typeface="Arial" panose="020B0604020202020204" pitchFamily="34" charset="0"/>
              </a:rPr>
              <a:t>*</a:t>
            </a:r>
            <a:br>
              <a:rPr lang="en-US" altLang="en-US" dirty="0">
                <a:latin typeface="Arial" panose="020B0604020202020204" pitchFamily="34" charset="0"/>
              </a:rPr>
            </a:br>
            <a:r>
              <a:rPr lang="en-US" altLang="en-US" dirty="0">
                <a:latin typeface="Arial" panose="020B0604020202020204" pitchFamily="34" charset="0"/>
                <a:hlinkClick r:id="rId10" tooltip="OSHA Inspections"/>
              </a:rPr>
              <a:t>OSHA Inspections</a:t>
            </a:r>
            <a:r>
              <a:rPr lang="en-US" altLang="en-US" dirty="0">
                <a:latin typeface="Arial" panose="020B0604020202020204" pitchFamily="34" charset="0"/>
              </a:rPr>
              <a:t>*</a:t>
            </a:r>
            <a:br>
              <a:rPr lang="en-US" altLang="en-US" dirty="0">
                <a:latin typeface="Arial" panose="020B0604020202020204" pitchFamily="34" charset="0"/>
              </a:rPr>
            </a:br>
            <a:r>
              <a:rPr lang="en-US" altLang="en-US" dirty="0">
                <a:latin typeface="Arial" panose="020B0604020202020204" pitchFamily="34" charset="0"/>
                <a:hlinkClick r:id="rId13" tooltip="Top Ten OSHA Standards"/>
              </a:rPr>
              <a:t>Top Ten OSHA Standards Cited</a:t>
            </a:r>
            <a:endParaRPr lang="en-US" altLang="en-US" dirty="0">
              <a:latin typeface="Arial" panose="020B0604020202020204" pitchFamily="34" charset="0"/>
            </a:endParaRPr>
          </a:p>
          <a:p>
            <a:r>
              <a:rPr lang="en-US" altLang="en-US" dirty="0">
                <a:latin typeface="Arial" panose="020B0604020202020204" pitchFamily="34" charset="0"/>
              </a:rPr>
              <a:t>For more information, see </a:t>
            </a:r>
            <a:r>
              <a:rPr lang="en-US" altLang="en-US" dirty="0">
                <a:latin typeface="Arial" panose="020B0604020202020204" pitchFamily="34" charset="0"/>
                <a:hlinkClick r:id="rId14" tooltip="Enforcement"/>
              </a:rPr>
              <a:t>OSHA's enforcement page</a:t>
            </a:r>
            <a:r>
              <a:rPr lang="en-US" altLang="en-US" dirty="0">
                <a:latin typeface="Arial" panose="020B0604020202020204" pitchFamily="34" charset="0"/>
              </a:rPr>
              <a:t> </a:t>
            </a:r>
          </a:p>
          <a:p>
            <a:endParaRPr lang="en-US" altLang="en-US" dirty="0">
              <a:latin typeface="Arial" panose="020B0604020202020204" pitchFamily="34" charset="0"/>
            </a:endParaRPr>
          </a:p>
        </p:txBody>
      </p:sp>
      <p:sp>
        <p:nvSpPr>
          <p:cNvPr id="80900" name="Slide Number Placeholder 3">
            <a:extLst>
              <a:ext uri="{FF2B5EF4-FFF2-40B4-BE49-F238E27FC236}">
                <a16:creationId xmlns:a16="http://schemas.microsoft.com/office/drawing/2014/main" id="{9DFE0330-41CD-493C-873B-99ECF798AB8D}"/>
              </a:ext>
            </a:extLst>
          </p:cNvPr>
          <p:cNvSpPr>
            <a:spLocks noGrp="1"/>
          </p:cNvSpPr>
          <p:nvPr>
            <p:ph type="sldNum" sz="quarter" idx="5"/>
          </p:nvPr>
        </p:nvSpPr>
        <p:spPr>
          <a:noFill/>
        </p:spPr>
        <p:txBody>
          <a:bodyPr/>
          <a:lstStyle>
            <a:lvl1pPr>
              <a:defRPr>
                <a:solidFill>
                  <a:schemeClr val="tx1"/>
                </a:solidFill>
                <a:latin typeface="Arial" panose="020B0604020202020204" pitchFamily="34" charset="0"/>
              </a:defRPr>
            </a:lvl1pPr>
            <a:lvl2pPr marL="715963" indent="-274638">
              <a:defRPr>
                <a:solidFill>
                  <a:schemeClr val="tx1"/>
                </a:solidFill>
                <a:latin typeface="Arial" panose="020B0604020202020204" pitchFamily="34" charset="0"/>
              </a:defRPr>
            </a:lvl2pPr>
            <a:lvl3pPr marL="1101725" indent="-219075">
              <a:defRPr>
                <a:solidFill>
                  <a:schemeClr val="tx1"/>
                </a:solidFill>
                <a:latin typeface="Arial" panose="020B0604020202020204" pitchFamily="34" charset="0"/>
              </a:defRPr>
            </a:lvl3pPr>
            <a:lvl4pPr marL="1541463" indent="-219075">
              <a:defRPr>
                <a:solidFill>
                  <a:schemeClr val="tx1"/>
                </a:solidFill>
                <a:latin typeface="Arial" panose="020B0604020202020204" pitchFamily="34" charset="0"/>
              </a:defRPr>
            </a:lvl4pPr>
            <a:lvl5pPr marL="1982788" indent="-219075">
              <a:defRPr>
                <a:solidFill>
                  <a:schemeClr val="tx1"/>
                </a:solidFill>
                <a:latin typeface="Arial" panose="020B0604020202020204" pitchFamily="34" charset="0"/>
              </a:defRPr>
            </a:lvl5pPr>
            <a:lvl6pPr marL="2439988" indent="-219075" eaLnBrk="0" fontAlgn="base" hangingPunct="0">
              <a:spcBef>
                <a:spcPct val="0"/>
              </a:spcBef>
              <a:spcAft>
                <a:spcPct val="0"/>
              </a:spcAft>
              <a:defRPr>
                <a:solidFill>
                  <a:schemeClr val="tx1"/>
                </a:solidFill>
                <a:latin typeface="Arial" panose="020B0604020202020204" pitchFamily="34" charset="0"/>
              </a:defRPr>
            </a:lvl6pPr>
            <a:lvl7pPr marL="2897188" indent="-219075" eaLnBrk="0" fontAlgn="base" hangingPunct="0">
              <a:spcBef>
                <a:spcPct val="0"/>
              </a:spcBef>
              <a:spcAft>
                <a:spcPct val="0"/>
              </a:spcAft>
              <a:defRPr>
                <a:solidFill>
                  <a:schemeClr val="tx1"/>
                </a:solidFill>
                <a:latin typeface="Arial" panose="020B0604020202020204" pitchFamily="34" charset="0"/>
              </a:defRPr>
            </a:lvl7pPr>
            <a:lvl8pPr marL="3354388" indent="-219075" eaLnBrk="0" fontAlgn="base" hangingPunct="0">
              <a:spcBef>
                <a:spcPct val="0"/>
              </a:spcBef>
              <a:spcAft>
                <a:spcPct val="0"/>
              </a:spcAft>
              <a:defRPr>
                <a:solidFill>
                  <a:schemeClr val="tx1"/>
                </a:solidFill>
                <a:latin typeface="Arial" panose="020B0604020202020204" pitchFamily="34" charset="0"/>
              </a:defRPr>
            </a:lvl8pPr>
            <a:lvl9pPr marL="3811588" indent="-219075" eaLnBrk="0" fontAlgn="base" hangingPunct="0">
              <a:spcBef>
                <a:spcPct val="0"/>
              </a:spcBef>
              <a:spcAft>
                <a:spcPct val="0"/>
              </a:spcAft>
              <a:defRPr>
                <a:solidFill>
                  <a:schemeClr val="tx1"/>
                </a:solidFill>
                <a:latin typeface="Arial" panose="020B0604020202020204" pitchFamily="34" charset="0"/>
              </a:defRPr>
            </a:lvl9pPr>
          </a:lstStyle>
          <a:p>
            <a:fld id="{81CB60C7-369F-4B9E-9C36-63A011F168CB}" type="slidenum">
              <a:rPr lang="en-US" altLang="en-US" smtClean="0"/>
              <a:pPr/>
              <a:t>21</a:t>
            </a:fld>
            <a:endParaRPr lang="en-US" altLang="en-US"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Slide Image Placeholder 1">
            <a:extLst>
              <a:ext uri="{FF2B5EF4-FFF2-40B4-BE49-F238E27FC236}">
                <a16:creationId xmlns:a16="http://schemas.microsoft.com/office/drawing/2014/main" id="{9D421C5E-B76A-4703-B5D0-C7B03288D61C}"/>
              </a:ext>
            </a:extLst>
          </p:cNvPr>
          <p:cNvSpPr>
            <a:spLocks noGrp="1" noRot="1" noChangeAspect="1" noChangeArrowheads="1" noTextEdit="1"/>
          </p:cNvSpPr>
          <p:nvPr>
            <p:ph type="sldImg"/>
          </p:nvPr>
        </p:nvSpPr>
        <p:spPr>
          <a:ln/>
        </p:spPr>
      </p:sp>
      <p:sp>
        <p:nvSpPr>
          <p:cNvPr id="35843" name="Notes Placeholder 2">
            <a:extLst>
              <a:ext uri="{FF2B5EF4-FFF2-40B4-BE49-F238E27FC236}">
                <a16:creationId xmlns:a16="http://schemas.microsoft.com/office/drawing/2014/main" id="{F042D49C-6BDE-4237-8024-72B781DBBF21}"/>
              </a:ext>
            </a:extLst>
          </p:cNvPr>
          <p:cNvSpPr>
            <a:spLocks noGrp="1" noChangeArrowheads="1"/>
          </p:cNvSpPr>
          <p:nvPr>
            <p:ph type="body" idx="1"/>
          </p:nvPr>
        </p:nvSpPr>
        <p:spPr>
          <a:noFill/>
        </p:spPr>
        <p:txBody>
          <a:bodyPr/>
          <a:lstStyle/>
          <a:p>
            <a:endParaRPr lang="en-US" altLang="en-US" dirty="0">
              <a:latin typeface="Arial" panose="020B0604020202020204" pitchFamily="34" charset="0"/>
            </a:endParaRPr>
          </a:p>
        </p:txBody>
      </p:sp>
      <p:sp>
        <p:nvSpPr>
          <p:cNvPr id="35844" name="Slide Number Placeholder 3">
            <a:extLst>
              <a:ext uri="{FF2B5EF4-FFF2-40B4-BE49-F238E27FC236}">
                <a16:creationId xmlns:a16="http://schemas.microsoft.com/office/drawing/2014/main" id="{3FD83B7F-3CCF-4DE1-A0F4-EE93911147A4}"/>
              </a:ext>
            </a:extLst>
          </p:cNvPr>
          <p:cNvSpPr>
            <a:spLocks noGrp="1"/>
          </p:cNvSpPr>
          <p:nvPr>
            <p:ph type="sldNum" sz="quarter" idx="5"/>
          </p:nvPr>
        </p:nvSpPr>
        <p:spPr>
          <a:noFill/>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F4AB5EB5-B766-4412-B233-A411FA9A3C8E}" type="slidenum">
              <a:rPr lang="en-US" altLang="en-US" smtClean="0"/>
              <a:pPr/>
              <a:t>2</a:t>
            </a:fld>
            <a:endParaRPr lang="en-US" altLang="en-US" dirty="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4B513848-7526-408E-8B0D-7FB37130FF90}" type="slidenum">
              <a:rPr lang="en-US" smtClean="0"/>
              <a:pPr>
                <a:defRPr/>
              </a:pPr>
              <a:t>22</a:t>
            </a:fld>
            <a:endParaRPr lang="en-US" dirty="0"/>
          </a:p>
        </p:txBody>
      </p:sp>
    </p:spTree>
    <p:extLst>
      <p:ext uri="{BB962C8B-B14F-4D97-AF65-F5344CB8AC3E}">
        <p14:creationId xmlns:p14="http://schemas.microsoft.com/office/powerpoint/2010/main" val="49311583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Rectangle 7">
            <a:extLst>
              <a:ext uri="{FF2B5EF4-FFF2-40B4-BE49-F238E27FC236}">
                <a16:creationId xmlns:a16="http://schemas.microsoft.com/office/drawing/2014/main" id="{13DF00BE-0131-43A6-93E5-5C94023B9734}"/>
              </a:ext>
            </a:extLst>
          </p:cNvPr>
          <p:cNvSpPr>
            <a:spLocks noGrp="1" noChangeArrowheads="1"/>
          </p:cNvSpPr>
          <p:nvPr>
            <p:ph type="sldNum" sz="quarter" idx="5"/>
          </p:nvPr>
        </p:nvSpPr>
        <p:spPr>
          <a:noFill/>
        </p:spPr>
        <p:txBody>
          <a:bodyPr/>
          <a:lstStyle>
            <a:lvl1pPr>
              <a:defRPr>
                <a:solidFill>
                  <a:schemeClr val="tx1"/>
                </a:solidFill>
                <a:latin typeface="Arial" panose="020B0604020202020204" pitchFamily="34" charset="0"/>
              </a:defRPr>
            </a:lvl1pPr>
            <a:lvl2pPr marL="715963" indent="-274638">
              <a:defRPr>
                <a:solidFill>
                  <a:schemeClr val="tx1"/>
                </a:solidFill>
                <a:latin typeface="Arial" panose="020B0604020202020204" pitchFamily="34" charset="0"/>
              </a:defRPr>
            </a:lvl2pPr>
            <a:lvl3pPr marL="1101725" indent="-219075">
              <a:defRPr>
                <a:solidFill>
                  <a:schemeClr val="tx1"/>
                </a:solidFill>
                <a:latin typeface="Arial" panose="020B0604020202020204" pitchFamily="34" charset="0"/>
              </a:defRPr>
            </a:lvl3pPr>
            <a:lvl4pPr marL="1541463" indent="-219075">
              <a:defRPr>
                <a:solidFill>
                  <a:schemeClr val="tx1"/>
                </a:solidFill>
                <a:latin typeface="Arial" panose="020B0604020202020204" pitchFamily="34" charset="0"/>
              </a:defRPr>
            </a:lvl4pPr>
            <a:lvl5pPr marL="1982788" indent="-219075">
              <a:defRPr>
                <a:solidFill>
                  <a:schemeClr val="tx1"/>
                </a:solidFill>
                <a:latin typeface="Arial" panose="020B0604020202020204" pitchFamily="34" charset="0"/>
              </a:defRPr>
            </a:lvl5pPr>
            <a:lvl6pPr marL="2439988" indent="-219075" eaLnBrk="0" fontAlgn="base" hangingPunct="0">
              <a:spcBef>
                <a:spcPct val="0"/>
              </a:spcBef>
              <a:spcAft>
                <a:spcPct val="0"/>
              </a:spcAft>
              <a:defRPr>
                <a:solidFill>
                  <a:schemeClr val="tx1"/>
                </a:solidFill>
                <a:latin typeface="Arial" panose="020B0604020202020204" pitchFamily="34" charset="0"/>
              </a:defRPr>
            </a:lvl6pPr>
            <a:lvl7pPr marL="2897188" indent="-219075" eaLnBrk="0" fontAlgn="base" hangingPunct="0">
              <a:spcBef>
                <a:spcPct val="0"/>
              </a:spcBef>
              <a:spcAft>
                <a:spcPct val="0"/>
              </a:spcAft>
              <a:defRPr>
                <a:solidFill>
                  <a:schemeClr val="tx1"/>
                </a:solidFill>
                <a:latin typeface="Arial" panose="020B0604020202020204" pitchFamily="34" charset="0"/>
              </a:defRPr>
            </a:lvl7pPr>
            <a:lvl8pPr marL="3354388" indent="-219075" eaLnBrk="0" fontAlgn="base" hangingPunct="0">
              <a:spcBef>
                <a:spcPct val="0"/>
              </a:spcBef>
              <a:spcAft>
                <a:spcPct val="0"/>
              </a:spcAft>
              <a:defRPr>
                <a:solidFill>
                  <a:schemeClr val="tx1"/>
                </a:solidFill>
                <a:latin typeface="Arial" panose="020B0604020202020204" pitchFamily="34" charset="0"/>
              </a:defRPr>
            </a:lvl8pPr>
            <a:lvl9pPr marL="3811588" indent="-219075" eaLnBrk="0" fontAlgn="base" hangingPunct="0">
              <a:spcBef>
                <a:spcPct val="0"/>
              </a:spcBef>
              <a:spcAft>
                <a:spcPct val="0"/>
              </a:spcAft>
              <a:defRPr>
                <a:solidFill>
                  <a:schemeClr val="tx1"/>
                </a:solidFill>
                <a:latin typeface="Arial" panose="020B0604020202020204" pitchFamily="34" charset="0"/>
              </a:defRPr>
            </a:lvl9pPr>
          </a:lstStyle>
          <a:p>
            <a:fld id="{7BDB5097-5412-4AB7-8619-0FF4B748E2CC}" type="slidenum">
              <a:rPr lang="en-US" altLang="en-US" smtClean="0"/>
              <a:pPr/>
              <a:t>23</a:t>
            </a:fld>
            <a:endParaRPr lang="en-US" altLang="en-US" dirty="0"/>
          </a:p>
        </p:txBody>
      </p:sp>
      <p:sp>
        <p:nvSpPr>
          <p:cNvPr id="90115" name="Rectangle 2">
            <a:extLst>
              <a:ext uri="{FF2B5EF4-FFF2-40B4-BE49-F238E27FC236}">
                <a16:creationId xmlns:a16="http://schemas.microsoft.com/office/drawing/2014/main" id="{6170D241-D732-41A0-BBD5-4D5F08F211B6}"/>
              </a:ext>
            </a:extLst>
          </p:cNvPr>
          <p:cNvSpPr>
            <a:spLocks noGrp="1" noRot="1" noChangeAspect="1" noChangeArrowheads="1" noTextEdit="1"/>
          </p:cNvSpPr>
          <p:nvPr>
            <p:ph type="sldImg"/>
          </p:nvPr>
        </p:nvSpPr>
        <p:spPr>
          <a:ln/>
        </p:spPr>
      </p:sp>
      <p:sp>
        <p:nvSpPr>
          <p:cNvPr id="90116" name="Rectangle 3">
            <a:extLst>
              <a:ext uri="{FF2B5EF4-FFF2-40B4-BE49-F238E27FC236}">
                <a16:creationId xmlns:a16="http://schemas.microsoft.com/office/drawing/2014/main" id="{FF91B29F-0B30-405A-AFCD-A56863AD83A7}"/>
              </a:ext>
            </a:extLst>
          </p:cNvPr>
          <p:cNvSpPr>
            <a:spLocks noGrp="1" noChangeArrowheads="1"/>
          </p:cNvSpPr>
          <p:nvPr>
            <p:ph type="body" idx="1"/>
          </p:nvPr>
        </p:nvSpPr>
        <p:spPr>
          <a:xfrm>
            <a:off x="933450" y="4416425"/>
            <a:ext cx="5143500" cy="4183063"/>
          </a:xfrm>
          <a:noFill/>
        </p:spPr>
        <p:txBody>
          <a:bodyPr/>
          <a:lstStyle/>
          <a:p>
            <a:pPr eaLnBrk="1" hangingPunct="1"/>
            <a:endParaRPr lang="en-US" altLang="en-US" dirty="0">
              <a:latin typeface="Arial" panose="020B0604020202020204" pitchFamily="34" charset="0"/>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Slide Image Placeholder 1">
            <a:extLst>
              <a:ext uri="{FF2B5EF4-FFF2-40B4-BE49-F238E27FC236}">
                <a16:creationId xmlns:a16="http://schemas.microsoft.com/office/drawing/2014/main" id="{03CAA5BD-1AD6-46EE-8FA9-2D4ADEA12777}"/>
              </a:ext>
            </a:extLst>
          </p:cNvPr>
          <p:cNvSpPr>
            <a:spLocks noGrp="1" noRot="1" noChangeAspect="1" noChangeArrowheads="1" noTextEdit="1"/>
          </p:cNvSpPr>
          <p:nvPr>
            <p:ph type="sldImg"/>
          </p:nvPr>
        </p:nvSpPr>
        <p:spPr>
          <a:ln/>
        </p:spPr>
      </p:sp>
      <p:sp>
        <p:nvSpPr>
          <p:cNvPr id="92163" name="Notes Placeholder 2">
            <a:extLst>
              <a:ext uri="{FF2B5EF4-FFF2-40B4-BE49-F238E27FC236}">
                <a16:creationId xmlns:a16="http://schemas.microsoft.com/office/drawing/2014/main" id="{1DE92A73-ED45-4CEE-AD46-8A56283CFA9A}"/>
              </a:ext>
            </a:extLst>
          </p:cNvPr>
          <p:cNvSpPr>
            <a:spLocks noGrp="1" noChangeArrowheads="1"/>
          </p:cNvSpPr>
          <p:nvPr>
            <p:ph type="body" idx="1"/>
          </p:nvPr>
        </p:nvSpPr>
        <p:spPr>
          <a:noFill/>
        </p:spPr>
        <p:txBody>
          <a:bodyPr/>
          <a:lstStyle/>
          <a:p>
            <a:r>
              <a:rPr lang="en-US" altLang="en-US" dirty="0">
                <a:latin typeface="Arial" panose="020B0604020202020204" pitchFamily="34" charset="0"/>
              </a:rPr>
              <a:t>What is your vision? Zero incidents? specific targets?</a:t>
            </a:r>
          </a:p>
        </p:txBody>
      </p:sp>
      <p:sp>
        <p:nvSpPr>
          <p:cNvPr id="92164" name="Slide Number Placeholder 3">
            <a:extLst>
              <a:ext uri="{FF2B5EF4-FFF2-40B4-BE49-F238E27FC236}">
                <a16:creationId xmlns:a16="http://schemas.microsoft.com/office/drawing/2014/main" id="{E1445415-8968-4C40-B1BF-C1BBF88265E8}"/>
              </a:ext>
            </a:extLst>
          </p:cNvPr>
          <p:cNvSpPr>
            <a:spLocks noGrp="1"/>
          </p:cNvSpPr>
          <p:nvPr>
            <p:ph type="sldNum" sz="quarter" idx="5"/>
          </p:nvPr>
        </p:nvSpPr>
        <p:spPr>
          <a:noFill/>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14F7C0C6-A53E-4404-8B42-3C4CBA0B4AEF}" type="slidenum">
              <a:rPr lang="en-US" altLang="en-US" smtClean="0"/>
              <a:pPr/>
              <a:t>24</a:t>
            </a:fld>
            <a:endParaRPr lang="en-US" altLang="en-US" dirty="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Slide Image Placeholder 1">
            <a:extLst>
              <a:ext uri="{FF2B5EF4-FFF2-40B4-BE49-F238E27FC236}">
                <a16:creationId xmlns:a16="http://schemas.microsoft.com/office/drawing/2014/main" id="{49BB0559-BCFE-4C4E-B884-3400FF264318}"/>
              </a:ext>
            </a:extLst>
          </p:cNvPr>
          <p:cNvSpPr>
            <a:spLocks noGrp="1" noRot="1" noChangeAspect="1" noChangeArrowheads="1" noTextEdit="1"/>
          </p:cNvSpPr>
          <p:nvPr>
            <p:ph type="sldImg"/>
          </p:nvPr>
        </p:nvSpPr>
        <p:spPr>
          <a:ln/>
        </p:spPr>
      </p:sp>
      <p:sp>
        <p:nvSpPr>
          <p:cNvPr id="94211" name="Notes Placeholder 2">
            <a:extLst>
              <a:ext uri="{FF2B5EF4-FFF2-40B4-BE49-F238E27FC236}">
                <a16:creationId xmlns:a16="http://schemas.microsoft.com/office/drawing/2014/main" id="{1920BDB2-93F1-4933-A7A2-C76F997178A9}"/>
              </a:ext>
            </a:extLst>
          </p:cNvPr>
          <p:cNvSpPr>
            <a:spLocks noGrp="1" noChangeArrowheads="1"/>
          </p:cNvSpPr>
          <p:nvPr>
            <p:ph type="body" idx="1"/>
          </p:nvPr>
        </p:nvSpPr>
        <p:spPr>
          <a:noFill/>
        </p:spPr>
        <p:txBody>
          <a:bodyPr/>
          <a:lstStyle/>
          <a:p>
            <a:r>
              <a:rPr lang="en-US" altLang="en-US" i="1" dirty="0">
                <a:latin typeface="Arial" panose="020B0604020202020204" pitchFamily="34" charset="0"/>
              </a:rPr>
              <a:t>TOM:  As we build trust and relationships, it’s important to set clear goals – people need to know what is expected and we must be specific.  Then we provide the tools and resources to get the job done – that’s everything from PPE to training to the time to work on safety.  We also should provide feedback often.   I hate performance appraisals and the reason I hate performance appraisals is because managers often wait until the performance appraisal to give feedback.   Feedback is constant.  That goes for positive feedback and corrective.   Then, leadership takes coaching.  Coaching people means engaging them and helping them to solve their problems, overcome their own obstacles, and build necessary skills.   Coaches must listen and must ask great questions.   And, finally, the glue that hold this entire thing together is accountability.  I’m not talking about suspending people or writing them up – though that’s sometimes necessary.  But what I’m really talking about is that deep sense of accountability we must have to ourselves, our families and friends, and to our co-workers.   If you’ve ever met a spouse of a severally injured employee at the emergency room, you know accountability.  I’ll take a write up or a suspension any day over that feeling. </a:t>
            </a:r>
          </a:p>
          <a:p>
            <a:endParaRPr lang="en-US" altLang="en-US" i="1" dirty="0">
              <a:latin typeface="Arial" panose="020B0604020202020204" pitchFamily="34" charset="0"/>
            </a:endParaRPr>
          </a:p>
          <a:p>
            <a:r>
              <a:rPr lang="en-US" altLang="en-US" i="1" dirty="0">
                <a:latin typeface="Arial" panose="020B0604020202020204" pitchFamily="34" charset="0"/>
              </a:rPr>
              <a:t>DGA: yes, I’ve been in that situation before. </a:t>
            </a:r>
            <a:endParaRPr lang="en-US" altLang="en-US" dirty="0">
              <a:latin typeface="Arial" panose="020B0604020202020204" pitchFamily="34" charset="0"/>
            </a:endParaRPr>
          </a:p>
        </p:txBody>
      </p:sp>
      <p:sp>
        <p:nvSpPr>
          <p:cNvPr id="94212" name="Slide Number Placeholder 3">
            <a:extLst>
              <a:ext uri="{FF2B5EF4-FFF2-40B4-BE49-F238E27FC236}">
                <a16:creationId xmlns:a16="http://schemas.microsoft.com/office/drawing/2014/main" id="{9D9E98F2-2494-4D35-B396-B38EAFF0DBE5}"/>
              </a:ext>
            </a:extLst>
          </p:cNvPr>
          <p:cNvSpPr>
            <a:spLocks noGrp="1"/>
          </p:cNvSpPr>
          <p:nvPr>
            <p:ph type="sldNum" sz="quarter" idx="5"/>
          </p:nvPr>
        </p:nvSpPr>
        <p:spPr>
          <a:noFill/>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70EEFCE2-6109-4B2B-A9CB-19E2FCD2DBD1}" type="slidenum">
              <a:rPr lang="en-US" altLang="en-US" smtClean="0"/>
              <a:pPr/>
              <a:t>25</a:t>
            </a:fld>
            <a:endParaRPr lang="en-US" altLang="en-US" dirty="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4B513848-7526-408E-8B0D-7FB37130FF90}" type="slidenum">
              <a:rPr lang="en-US" smtClean="0"/>
              <a:pPr>
                <a:defRPr/>
              </a:pPr>
              <a:t>26</a:t>
            </a:fld>
            <a:endParaRPr lang="en-US" dirty="0"/>
          </a:p>
        </p:txBody>
      </p:sp>
    </p:spTree>
    <p:extLst>
      <p:ext uri="{BB962C8B-B14F-4D97-AF65-F5344CB8AC3E}">
        <p14:creationId xmlns:p14="http://schemas.microsoft.com/office/powerpoint/2010/main" val="231904846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4B513848-7526-408E-8B0D-7FB37130FF90}" type="slidenum">
              <a:rPr lang="en-US" smtClean="0"/>
              <a:pPr>
                <a:defRPr/>
              </a:pPr>
              <a:t>27</a:t>
            </a:fld>
            <a:endParaRPr lang="en-US" dirty="0"/>
          </a:p>
        </p:txBody>
      </p:sp>
    </p:spTree>
    <p:extLst>
      <p:ext uri="{BB962C8B-B14F-4D97-AF65-F5344CB8AC3E}">
        <p14:creationId xmlns:p14="http://schemas.microsoft.com/office/powerpoint/2010/main" val="328156700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Slide Image Placeholder 1">
            <a:extLst>
              <a:ext uri="{FF2B5EF4-FFF2-40B4-BE49-F238E27FC236}">
                <a16:creationId xmlns:a16="http://schemas.microsoft.com/office/drawing/2014/main" id="{C1840708-8B28-43AB-93D3-F23E4163DBCD}"/>
              </a:ext>
            </a:extLst>
          </p:cNvPr>
          <p:cNvSpPr>
            <a:spLocks noGrp="1" noRot="1" noChangeAspect="1" noChangeArrowheads="1" noTextEdit="1"/>
          </p:cNvSpPr>
          <p:nvPr>
            <p:ph type="sldImg"/>
          </p:nvPr>
        </p:nvSpPr>
        <p:spPr>
          <a:ln/>
        </p:spPr>
      </p:sp>
      <p:sp>
        <p:nvSpPr>
          <p:cNvPr id="98307" name="Notes Placeholder 2">
            <a:extLst>
              <a:ext uri="{FF2B5EF4-FFF2-40B4-BE49-F238E27FC236}">
                <a16:creationId xmlns:a16="http://schemas.microsoft.com/office/drawing/2014/main" id="{D2FCE8F8-2A8A-4214-982E-80BABBAACADE}"/>
              </a:ext>
            </a:extLst>
          </p:cNvPr>
          <p:cNvSpPr>
            <a:spLocks noGrp="1" noChangeArrowheads="1"/>
          </p:cNvSpPr>
          <p:nvPr>
            <p:ph type="body" idx="1"/>
          </p:nvPr>
        </p:nvSpPr>
        <p:spPr>
          <a:noFill/>
        </p:spPr>
        <p:txBody>
          <a:bodyPr/>
          <a:lstStyle/>
          <a:p>
            <a:r>
              <a:rPr lang="en-US" altLang="en-US" dirty="0">
                <a:latin typeface="Arial" panose="020B0604020202020204" pitchFamily="34" charset="0"/>
              </a:rPr>
              <a:t>Give some examples. </a:t>
            </a:r>
          </a:p>
        </p:txBody>
      </p:sp>
      <p:sp>
        <p:nvSpPr>
          <p:cNvPr id="98308" name="Slide Number Placeholder 3">
            <a:extLst>
              <a:ext uri="{FF2B5EF4-FFF2-40B4-BE49-F238E27FC236}">
                <a16:creationId xmlns:a16="http://schemas.microsoft.com/office/drawing/2014/main" id="{F211037C-2FCB-4CCA-A956-4649F5EA57FB}"/>
              </a:ext>
            </a:extLst>
          </p:cNvPr>
          <p:cNvSpPr>
            <a:spLocks noGrp="1"/>
          </p:cNvSpPr>
          <p:nvPr>
            <p:ph type="sldNum" sz="quarter" idx="5"/>
          </p:nvPr>
        </p:nvSpPr>
        <p:spPr>
          <a:noFill/>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34E34546-E6E5-4250-953C-F85BD068ADCB}" type="slidenum">
              <a:rPr lang="en-US" altLang="en-US" smtClean="0"/>
              <a:pPr/>
              <a:t>28</a:t>
            </a:fld>
            <a:endParaRPr lang="en-US" altLang="en-US" dirty="0"/>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Rectangle 6">
            <a:extLst>
              <a:ext uri="{FF2B5EF4-FFF2-40B4-BE49-F238E27FC236}">
                <a16:creationId xmlns:a16="http://schemas.microsoft.com/office/drawing/2014/main" id="{F3058256-244B-4AC8-81F6-743A1947A3E3}"/>
              </a:ext>
            </a:extLst>
          </p:cNvPr>
          <p:cNvSpPr>
            <a:spLocks noGrp="1" noChangeArrowheads="1"/>
          </p:cNvSpPr>
          <p:nvPr>
            <p:ph type="ftr" sz="quarter" idx="4"/>
          </p:nvPr>
        </p:nvSpPr>
        <p:spPr>
          <a:noFill/>
        </p:spPr>
        <p:txBody>
          <a:bodyPr/>
          <a:lstStyle>
            <a:lvl1pPr defTabSz="928688">
              <a:spcBef>
                <a:spcPct val="30000"/>
              </a:spcBef>
              <a:defRPr sz="1200">
                <a:solidFill>
                  <a:schemeClr val="tx1"/>
                </a:solidFill>
                <a:latin typeface="Arial" panose="020B0604020202020204" pitchFamily="34" charset="0"/>
              </a:defRPr>
            </a:lvl1pPr>
            <a:lvl2pPr marL="755650" indent="-290513" defTabSz="928688">
              <a:spcBef>
                <a:spcPct val="30000"/>
              </a:spcBef>
              <a:defRPr sz="1200">
                <a:solidFill>
                  <a:schemeClr val="tx1"/>
                </a:solidFill>
                <a:latin typeface="Arial" panose="020B0604020202020204" pitchFamily="34" charset="0"/>
              </a:defRPr>
            </a:lvl2pPr>
            <a:lvl3pPr marL="1163638" indent="-231775" defTabSz="928688">
              <a:spcBef>
                <a:spcPct val="30000"/>
              </a:spcBef>
              <a:defRPr sz="1200">
                <a:solidFill>
                  <a:schemeClr val="tx1"/>
                </a:solidFill>
                <a:latin typeface="Arial" panose="020B0604020202020204" pitchFamily="34" charset="0"/>
              </a:defRPr>
            </a:lvl3pPr>
            <a:lvl4pPr marL="1630363" indent="-231775" defTabSz="928688">
              <a:spcBef>
                <a:spcPct val="30000"/>
              </a:spcBef>
              <a:defRPr sz="1200">
                <a:solidFill>
                  <a:schemeClr val="tx1"/>
                </a:solidFill>
                <a:latin typeface="Arial" panose="020B0604020202020204" pitchFamily="34" charset="0"/>
              </a:defRPr>
            </a:lvl4pPr>
            <a:lvl5pPr marL="2095500" indent="-231775" defTabSz="928688">
              <a:spcBef>
                <a:spcPct val="30000"/>
              </a:spcBef>
              <a:defRPr sz="1200">
                <a:solidFill>
                  <a:schemeClr val="tx1"/>
                </a:solidFill>
                <a:latin typeface="Arial" panose="020B0604020202020204" pitchFamily="34" charset="0"/>
              </a:defRPr>
            </a:lvl5pPr>
            <a:lvl6pPr marL="2552700" indent="-231775" defTabSz="928688" eaLnBrk="0" fontAlgn="base" hangingPunct="0">
              <a:spcBef>
                <a:spcPct val="30000"/>
              </a:spcBef>
              <a:spcAft>
                <a:spcPct val="0"/>
              </a:spcAft>
              <a:defRPr sz="1200">
                <a:solidFill>
                  <a:schemeClr val="tx1"/>
                </a:solidFill>
                <a:latin typeface="Arial" panose="020B0604020202020204" pitchFamily="34" charset="0"/>
              </a:defRPr>
            </a:lvl6pPr>
            <a:lvl7pPr marL="3009900" indent="-231775" defTabSz="928688" eaLnBrk="0" fontAlgn="base" hangingPunct="0">
              <a:spcBef>
                <a:spcPct val="30000"/>
              </a:spcBef>
              <a:spcAft>
                <a:spcPct val="0"/>
              </a:spcAft>
              <a:defRPr sz="1200">
                <a:solidFill>
                  <a:schemeClr val="tx1"/>
                </a:solidFill>
                <a:latin typeface="Arial" panose="020B0604020202020204" pitchFamily="34" charset="0"/>
              </a:defRPr>
            </a:lvl7pPr>
            <a:lvl8pPr marL="3467100" indent="-231775" defTabSz="928688" eaLnBrk="0" fontAlgn="base" hangingPunct="0">
              <a:spcBef>
                <a:spcPct val="30000"/>
              </a:spcBef>
              <a:spcAft>
                <a:spcPct val="0"/>
              </a:spcAft>
              <a:defRPr sz="1200">
                <a:solidFill>
                  <a:schemeClr val="tx1"/>
                </a:solidFill>
                <a:latin typeface="Arial" panose="020B0604020202020204" pitchFamily="34" charset="0"/>
              </a:defRPr>
            </a:lvl8pPr>
            <a:lvl9pPr marL="3924300" indent="-231775" defTabSz="928688"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r>
              <a:rPr lang="en-US" altLang="en-US" dirty="0"/>
              <a:t>Safex, Inc. 2013</a:t>
            </a:r>
          </a:p>
        </p:txBody>
      </p:sp>
      <p:sp>
        <p:nvSpPr>
          <p:cNvPr id="100355" name="Rectangle 7">
            <a:extLst>
              <a:ext uri="{FF2B5EF4-FFF2-40B4-BE49-F238E27FC236}">
                <a16:creationId xmlns:a16="http://schemas.microsoft.com/office/drawing/2014/main" id="{3BD1C769-BC28-473E-B9D4-5F290F7D5D88}"/>
              </a:ext>
            </a:extLst>
          </p:cNvPr>
          <p:cNvSpPr>
            <a:spLocks noGrp="1" noChangeArrowheads="1"/>
          </p:cNvSpPr>
          <p:nvPr>
            <p:ph type="sldNum" sz="quarter" idx="5"/>
          </p:nvPr>
        </p:nvSpPr>
        <p:spPr>
          <a:noFill/>
        </p:spPr>
        <p:txBody>
          <a:bodyPr/>
          <a:lstStyle>
            <a:lvl1pPr defTabSz="928688">
              <a:spcBef>
                <a:spcPct val="30000"/>
              </a:spcBef>
              <a:defRPr sz="1200">
                <a:solidFill>
                  <a:schemeClr val="tx1"/>
                </a:solidFill>
                <a:latin typeface="Arial" panose="020B0604020202020204" pitchFamily="34" charset="0"/>
              </a:defRPr>
            </a:lvl1pPr>
            <a:lvl2pPr marL="755650" indent="-290513" defTabSz="928688">
              <a:spcBef>
                <a:spcPct val="30000"/>
              </a:spcBef>
              <a:defRPr sz="1200">
                <a:solidFill>
                  <a:schemeClr val="tx1"/>
                </a:solidFill>
                <a:latin typeface="Arial" panose="020B0604020202020204" pitchFamily="34" charset="0"/>
              </a:defRPr>
            </a:lvl2pPr>
            <a:lvl3pPr marL="1163638" indent="-231775" defTabSz="928688">
              <a:spcBef>
                <a:spcPct val="30000"/>
              </a:spcBef>
              <a:defRPr sz="1200">
                <a:solidFill>
                  <a:schemeClr val="tx1"/>
                </a:solidFill>
                <a:latin typeface="Arial" panose="020B0604020202020204" pitchFamily="34" charset="0"/>
              </a:defRPr>
            </a:lvl3pPr>
            <a:lvl4pPr marL="1630363" indent="-231775" defTabSz="928688">
              <a:spcBef>
                <a:spcPct val="30000"/>
              </a:spcBef>
              <a:defRPr sz="1200">
                <a:solidFill>
                  <a:schemeClr val="tx1"/>
                </a:solidFill>
                <a:latin typeface="Arial" panose="020B0604020202020204" pitchFamily="34" charset="0"/>
              </a:defRPr>
            </a:lvl4pPr>
            <a:lvl5pPr marL="2095500" indent="-231775" defTabSz="928688">
              <a:spcBef>
                <a:spcPct val="30000"/>
              </a:spcBef>
              <a:defRPr sz="1200">
                <a:solidFill>
                  <a:schemeClr val="tx1"/>
                </a:solidFill>
                <a:latin typeface="Arial" panose="020B0604020202020204" pitchFamily="34" charset="0"/>
              </a:defRPr>
            </a:lvl5pPr>
            <a:lvl6pPr marL="2552700" indent="-231775" defTabSz="928688" eaLnBrk="0" fontAlgn="base" hangingPunct="0">
              <a:spcBef>
                <a:spcPct val="30000"/>
              </a:spcBef>
              <a:spcAft>
                <a:spcPct val="0"/>
              </a:spcAft>
              <a:defRPr sz="1200">
                <a:solidFill>
                  <a:schemeClr val="tx1"/>
                </a:solidFill>
                <a:latin typeface="Arial" panose="020B0604020202020204" pitchFamily="34" charset="0"/>
              </a:defRPr>
            </a:lvl6pPr>
            <a:lvl7pPr marL="3009900" indent="-231775" defTabSz="928688" eaLnBrk="0" fontAlgn="base" hangingPunct="0">
              <a:spcBef>
                <a:spcPct val="30000"/>
              </a:spcBef>
              <a:spcAft>
                <a:spcPct val="0"/>
              </a:spcAft>
              <a:defRPr sz="1200">
                <a:solidFill>
                  <a:schemeClr val="tx1"/>
                </a:solidFill>
                <a:latin typeface="Arial" panose="020B0604020202020204" pitchFamily="34" charset="0"/>
              </a:defRPr>
            </a:lvl7pPr>
            <a:lvl8pPr marL="3467100" indent="-231775" defTabSz="928688" eaLnBrk="0" fontAlgn="base" hangingPunct="0">
              <a:spcBef>
                <a:spcPct val="30000"/>
              </a:spcBef>
              <a:spcAft>
                <a:spcPct val="0"/>
              </a:spcAft>
              <a:defRPr sz="1200">
                <a:solidFill>
                  <a:schemeClr val="tx1"/>
                </a:solidFill>
                <a:latin typeface="Arial" panose="020B0604020202020204" pitchFamily="34" charset="0"/>
              </a:defRPr>
            </a:lvl8pPr>
            <a:lvl9pPr marL="3924300" indent="-231775" defTabSz="928688"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824FD888-677A-4F04-B51B-E8C3D8109B3A}" type="slidenum">
              <a:rPr lang="en-US" altLang="en-US" smtClean="0"/>
              <a:pPr>
                <a:spcBef>
                  <a:spcPct val="0"/>
                </a:spcBef>
              </a:pPr>
              <a:t>29</a:t>
            </a:fld>
            <a:endParaRPr lang="en-US" altLang="en-US" dirty="0"/>
          </a:p>
        </p:txBody>
      </p:sp>
      <p:sp>
        <p:nvSpPr>
          <p:cNvPr id="100356" name="Rectangle 2">
            <a:extLst>
              <a:ext uri="{FF2B5EF4-FFF2-40B4-BE49-F238E27FC236}">
                <a16:creationId xmlns:a16="http://schemas.microsoft.com/office/drawing/2014/main" id="{DD39F02B-7201-4177-9934-10EB7281CB51}"/>
              </a:ext>
            </a:extLst>
          </p:cNvPr>
          <p:cNvSpPr>
            <a:spLocks noGrp="1" noRot="1" noChangeAspect="1" noChangeArrowheads="1" noTextEdit="1"/>
          </p:cNvSpPr>
          <p:nvPr>
            <p:ph type="sldImg"/>
          </p:nvPr>
        </p:nvSpPr>
        <p:spPr>
          <a:ln/>
        </p:spPr>
      </p:sp>
      <p:sp>
        <p:nvSpPr>
          <p:cNvPr id="100357" name="Rectangle 3">
            <a:extLst>
              <a:ext uri="{FF2B5EF4-FFF2-40B4-BE49-F238E27FC236}">
                <a16:creationId xmlns:a16="http://schemas.microsoft.com/office/drawing/2014/main" id="{1500A667-0AA6-4D78-83BD-AD4A3B041BFF}"/>
              </a:ext>
            </a:extLst>
          </p:cNvPr>
          <p:cNvSpPr>
            <a:spLocks noGrp="1" noChangeArrowheads="1"/>
          </p:cNvSpPr>
          <p:nvPr>
            <p:ph type="body" idx="1"/>
          </p:nvPr>
        </p:nvSpPr>
        <p:spPr>
          <a:noFill/>
        </p:spPr>
        <p:txBody>
          <a:bodyPr/>
          <a:lstStyle/>
          <a:p>
            <a:pPr eaLnBrk="1" hangingPunct="1"/>
            <a:r>
              <a:rPr lang="en-US" altLang="en-US" dirty="0">
                <a:latin typeface="Arial" panose="020B0604020202020204" pitchFamily="34" charset="0"/>
              </a:rPr>
              <a:t>Goals – RbR reasonable but reaching; BAG – big audacious goal with frequent repetitive communication. Don’t’ stop at incident rates.  Goals should also be proactive - % of folks that are on time with training, % of department audits done, % of safety committee items that are responded to within established timeframe.   </a:t>
            </a:r>
          </a:p>
          <a:p>
            <a:pPr eaLnBrk="1" hangingPunct="1"/>
            <a:r>
              <a:rPr lang="en-US" altLang="en-US" dirty="0">
                <a:latin typeface="Arial" panose="020B0604020202020204" pitchFamily="34" charset="0"/>
              </a:rPr>
              <a:t>Communicate repetitively.   If don’t hear the goal monthly may think it’s no longer a goal!  Get departments, others involved in goal setting process.</a:t>
            </a:r>
          </a:p>
          <a:p>
            <a:pPr eaLnBrk="1" hangingPunct="1"/>
            <a:r>
              <a:rPr lang="en-US" altLang="en-US" dirty="0">
                <a:latin typeface="Arial" panose="020B0604020202020204" pitchFamily="34" charset="0"/>
              </a:rPr>
              <a:t>Communicate and build trust – open frequent communication – safety committees, walk around, safety suggestion box</a:t>
            </a:r>
          </a:p>
          <a:p>
            <a:pPr eaLnBrk="1" hangingPunct="1"/>
            <a:r>
              <a:rPr lang="en-US" altLang="en-US" dirty="0">
                <a:latin typeface="Arial" panose="020B0604020202020204" pitchFamily="34" charset="0"/>
              </a:rPr>
              <a:t>Track progress publicly</a:t>
            </a:r>
          </a:p>
          <a:p>
            <a:pPr eaLnBrk="1" hangingPunct="1"/>
            <a:r>
              <a:rPr lang="en-US" altLang="en-US" dirty="0">
                <a:latin typeface="Arial" panose="020B0604020202020204" pitchFamily="34" charset="0"/>
              </a:rPr>
              <a:t>Celebrate successes – while $ is nice, most people WANT RECOGNITION!</a:t>
            </a:r>
          </a:p>
          <a:p>
            <a:pPr eaLnBrk="1" hangingPunct="1"/>
            <a:r>
              <a:rPr lang="en-US" altLang="en-US" dirty="0">
                <a:latin typeface="Arial" panose="020B0604020202020204" pitchFamily="34" charset="0"/>
              </a:rPr>
              <a:t>We are going to talk about the asteriked items.</a:t>
            </a:r>
          </a:p>
          <a:p>
            <a:pPr eaLnBrk="1" hangingPunct="1"/>
            <a:endParaRPr lang="en-US" altLang="en-US" dirty="0">
              <a:latin typeface="Arial" panose="020B0604020202020204" pitchFamily="34" charset="0"/>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Rectangle 7">
            <a:extLst>
              <a:ext uri="{FF2B5EF4-FFF2-40B4-BE49-F238E27FC236}">
                <a16:creationId xmlns:a16="http://schemas.microsoft.com/office/drawing/2014/main" id="{0B724023-EC59-4E7F-89AA-A7ADB34B7649}"/>
              </a:ext>
            </a:extLst>
          </p:cNvPr>
          <p:cNvSpPr>
            <a:spLocks noGrp="1" noChangeArrowheads="1"/>
          </p:cNvSpPr>
          <p:nvPr>
            <p:ph type="sldNum" sz="quarter" idx="5"/>
          </p:nvPr>
        </p:nvSpPr>
        <p:spPr>
          <a:noFill/>
        </p:spPr>
        <p:txBody>
          <a:bodyPr/>
          <a:lstStyle>
            <a:lvl1pPr>
              <a:defRPr>
                <a:solidFill>
                  <a:schemeClr val="tx1"/>
                </a:solidFill>
                <a:latin typeface="Arial" panose="020B0604020202020204" pitchFamily="34" charset="0"/>
              </a:defRPr>
            </a:lvl1pPr>
            <a:lvl2pPr marL="715963" indent="-274638">
              <a:defRPr>
                <a:solidFill>
                  <a:schemeClr val="tx1"/>
                </a:solidFill>
                <a:latin typeface="Arial" panose="020B0604020202020204" pitchFamily="34" charset="0"/>
              </a:defRPr>
            </a:lvl2pPr>
            <a:lvl3pPr marL="1101725" indent="-219075">
              <a:defRPr>
                <a:solidFill>
                  <a:schemeClr val="tx1"/>
                </a:solidFill>
                <a:latin typeface="Arial" panose="020B0604020202020204" pitchFamily="34" charset="0"/>
              </a:defRPr>
            </a:lvl3pPr>
            <a:lvl4pPr marL="1541463" indent="-219075">
              <a:defRPr>
                <a:solidFill>
                  <a:schemeClr val="tx1"/>
                </a:solidFill>
                <a:latin typeface="Arial" panose="020B0604020202020204" pitchFamily="34" charset="0"/>
              </a:defRPr>
            </a:lvl4pPr>
            <a:lvl5pPr marL="1982788" indent="-219075">
              <a:defRPr>
                <a:solidFill>
                  <a:schemeClr val="tx1"/>
                </a:solidFill>
                <a:latin typeface="Arial" panose="020B0604020202020204" pitchFamily="34" charset="0"/>
              </a:defRPr>
            </a:lvl5pPr>
            <a:lvl6pPr marL="2439988" indent="-219075" eaLnBrk="0" fontAlgn="base" hangingPunct="0">
              <a:spcBef>
                <a:spcPct val="0"/>
              </a:spcBef>
              <a:spcAft>
                <a:spcPct val="0"/>
              </a:spcAft>
              <a:defRPr>
                <a:solidFill>
                  <a:schemeClr val="tx1"/>
                </a:solidFill>
                <a:latin typeface="Arial" panose="020B0604020202020204" pitchFamily="34" charset="0"/>
              </a:defRPr>
            </a:lvl6pPr>
            <a:lvl7pPr marL="2897188" indent="-219075" eaLnBrk="0" fontAlgn="base" hangingPunct="0">
              <a:spcBef>
                <a:spcPct val="0"/>
              </a:spcBef>
              <a:spcAft>
                <a:spcPct val="0"/>
              </a:spcAft>
              <a:defRPr>
                <a:solidFill>
                  <a:schemeClr val="tx1"/>
                </a:solidFill>
                <a:latin typeface="Arial" panose="020B0604020202020204" pitchFamily="34" charset="0"/>
              </a:defRPr>
            </a:lvl7pPr>
            <a:lvl8pPr marL="3354388" indent="-219075" eaLnBrk="0" fontAlgn="base" hangingPunct="0">
              <a:spcBef>
                <a:spcPct val="0"/>
              </a:spcBef>
              <a:spcAft>
                <a:spcPct val="0"/>
              </a:spcAft>
              <a:defRPr>
                <a:solidFill>
                  <a:schemeClr val="tx1"/>
                </a:solidFill>
                <a:latin typeface="Arial" panose="020B0604020202020204" pitchFamily="34" charset="0"/>
              </a:defRPr>
            </a:lvl8pPr>
            <a:lvl9pPr marL="3811588" indent="-219075" eaLnBrk="0" fontAlgn="base" hangingPunct="0">
              <a:spcBef>
                <a:spcPct val="0"/>
              </a:spcBef>
              <a:spcAft>
                <a:spcPct val="0"/>
              </a:spcAft>
              <a:defRPr>
                <a:solidFill>
                  <a:schemeClr val="tx1"/>
                </a:solidFill>
                <a:latin typeface="Arial" panose="020B0604020202020204" pitchFamily="34" charset="0"/>
              </a:defRPr>
            </a:lvl9pPr>
          </a:lstStyle>
          <a:p>
            <a:fld id="{69438B3E-A68A-44D7-AFFE-DA74C4F48F32}" type="slidenum">
              <a:rPr lang="en-US" altLang="en-US" smtClean="0"/>
              <a:pPr/>
              <a:t>30</a:t>
            </a:fld>
            <a:endParaRPr lang="en-US" altLang="en-US" dirty="0"/>
          </a:p>
        </p:txBody>
      </p:sp>
      <p:sp>
        <p:nvSpPr>
          <p:cNvPr id="102403" name="Rectangle 2">
            <a:extLst>
              <a:ext uri="{FF2B5EF4-FFF2-40B4-BE49-F238E27FC236}">
                <a16:creationId xmlns:a16="http://schemas.microsoft.com/office/drawing/2014/main" id="{1A24696D-92B6-49A8-B59C-BFAD8806607E}"/>
              </a:ext>
            </a:extLst>
          </p:cNvPr>
          <p:cNvSpPr>
            <a:spLocks noGrp="1" noRot="1" noChangeAspect="1" noChangeArrowheads="1" noTextEdit="1"/>
          </p:cNvSpPr>
          <p:nvPr>
            <p:ph type="sldImg"/>
          </p:nvPr>
        </p:nvSpPr>
        <p:spPr>
          <a:ln/>
        </p:spPr>
      </p:sp>
      <p:sp>
        <p:nvSpPr>
          <p:cNvPr id="102404" name="Rectangle 3">
            <a:extLst>
              <a:ext uri="{FF2B5EF4-FFF2-40B4-BE49-F238E27FC236}">
                <a16:creationId xmlns:a16="http://schemas.microsoft.com/office/drawing/2014/main" id="{D41EA5E1-ADEA-4937-AD12-64ABE708FF68}"/>
              </a:ext>
            </a:extLst>
          </p:cNvPr>
          <p:cNvSpPr>
            <a:spLocks noGrp="1" noChangeArrowheads="1"/>
          </p:cNvSpPr>
          <p:nvPr>
            <p:ph type="body" idx="1"/>
          </p:nvPr>
        </p:nvSpPr>
        <p:spPr>
          <a:xfrm>
            <a:off x="933450" y="4416425"/>
            <a:ext cx="5143500" cy="4183063"/>
          </a:xfrm>
          <a:noFill/>
        </p:spPr>
        <p:txBody>
          <a:bodyPr/>
          <a:lstStyle/>
          <a:p>
            <a:pPr eaLnBrk="1" hangingPunct="1"/>
            <a:r>
              <a:rPr lang="en-US" altLang="en-US">
                <a:latin typeface="Arial" panose="020B0604020202020204" pitchFamily="34" charset="0"/>
              </a:rPr>
              <a:t>discipline </a:t>
            </a:r>
            <a:r>
              <a:rPr lang="en-US" altLang="en-US" dirty="0">
                <a:latin typeface="Arial" panose="020B0604020202020204" pitchFamily="34" charset="0"/>
              </a:rPr>
              <a:t>policy and performance measures prior to presenting.</a:t>
            </a: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92238" y="1174750"/>
            <a:ext cx="4225925" cy="3168650"/>
          </a:xfrm>
        </p:spPr>
      </p:sp>
      <p:sp>
        <p:nvSpPr>
          <p:cNvPr id="3" name="Notes Placeholder 2"/>
          <p:cNvSpPr>
            <a:spLocks noGrp="1"/>
          </p:cNvSpPr>
          <p:nvPr>
            <p:ph type="body" idx="1"/>
          </p:nvPr>
        </p:nvSpPr>
        <p:spPr/>
        <p:txBody>
          <a:bodyPr/>
          <a:lstStyle/>
          <a:p>
            <a:r>
              <a:rPr lang="en-US" dirty="0"/>
              <a:t>These activities increase hazard recognition and corrective actions.  I don’t know what I don’t know unless I received knowledge. Spreading the activities raises the base knowledge and increases recognition and expectation.</a:t>
            </a:r>
          </a:p>
        </p:txBody>
      </p:sp>
      <p:sp>
        <p:nvSpPr>
          <p:cNvPr id="4" name="Slide Number Placeholder 3"/>
          <p:cNvSpPr>
            <a:spLocks noGrp="1"/>
          </p:cNvSpPr>
          <p:nvPr>
            <p:ph type="sldNum" sz="quarter" idx="10"/>
          </p:nvPr>
        </p:nvSpPr>
        <p:spPr/>
        <p:txBody>
          <a:bodyPr/>
          <a:lstStyle/>
          <a:p>
            <a:fld id="{3E383079-7BF1-4592-A2F9-7335812C54C4}" type="slidenum">
              <a:rPr lang="en-US" smtClean="0"/>
              <a:t>31</a:t>
            </a:fld>
            <a:endParaRPr lang="en-US" dirty="0"/>
          </a:p>
        </p:txBody>
      </p:sp>
    </p:spTree>
    <p:extLst>
      <p:ext uri="{BB962C8B-B14F-4D97-AF65-F5344CB8AC3E}">
        <p14:creationId xmlns:p14="http://schemas.microsoft.com/office/powerpoint/2010/main" val="126589959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Slide Image Placeholder 1">
            <a:extLst>
              <a:ext uri="{FF2B5EF4-FFF2-40B4-BE49-F238E27FC236}">
                <a16:creationId xmlns:a16="http://schemas.microsoft.com/office/drawing/2014/main" id="{45CACB86-1D0C-4D01-B634-338F31A30D96}"/>
              </a:ext>
            </a:extLst>
          </p:cNvPr>
          <p:cNvSpPr>
            <a:spLocks noGrp="1" noRot="1" noChangeAspect="1" noChangeArrowheads="1" noTextEdit="1"/>
          </p:cNvSpPr>
          <p:nvPr>
            <p:ph type="sldImg"/>
          </p:nvPr>
        </p:nvSpPr>
        <p:spPr>
          <a:ln/>
        </p:spPr>
      </p:sp>
      <p:sp>
        <p:nvSpPr>
          <p:cNvPr id="38915" name="Notes Placeholder 2">
            <a:extLst>
              <a:ext uri="{FF2B5EF4-FFF2-40B4-BE49-F238E27FC236}">
                <a16:creationId xmlns:a16="http://schemas.microsoft.com/office/drawing/2014/main" id="{90C298FF-0400-4B83-B1BF-F249FA4F05E2}"/>
              </a:ext>
            </a:extLst>
          </p:cNvPr>
          <p:cNvSpPr>
            <a:spLocks noGrp="1" noChangeArrowheads="1"/>
          </p:cNvSpPr>
          <p:nvPr>
            <p:ph type="body" idx="1"/>
          </p:nvPr>
        </p:nvSpPr>
        <p:spPr>
          <a:noFill/>
        </p:spPr>
        <p:txBody>
          <a:bodyPr/>
          <a:lstStyle/>
          <a:p>
            <a:r>
              <a:rPr lang="en-US" altLang="en-US" dirty="0">
                <a:latin typeface="Arial" panose="020B0604020202020204" pitchFamily="34" charset="0"/>
              </a:rPr>
              <a:t>We will have a combination of small group exercises, individual work and Powerpoint slides to accomplish these objectives</a:t>
            </a:r>
          </a:p>
        </p:txBody>
      </p:sp>
      <p:sp>
        <p:nvSpPr>
          <p:cNvPr id="38916" name="Footer Placeholder 3">
            <a:extLst>
              <a:ext uri="{FF2B5EF4-FFF2-40B4-BE49-F238E27FC236}">
                <a16:creationId xmlns:a16="http://schemas.microsoft.com/office/drawing/2014/main" id="{AC084961-B24C-4F82-AF54-43EF1C7ED734}"/>
              </a:ext>
            </a:extLst>
          </p:cNvPr>
          <p:cNvSpPr>
            <a:spLocks noGrp="1"/>
          </p:cNvSpPr>
          <p:nvPr>
            <p:ph type="ftr" sz="quarter" idx="4"/>
          </p:nvPr>
        </p:nvSpPr>
        <p:spPr>
          <a:noFill/>
        </p:spPr>
        <p:txBody>
          <a:bodyPr/>
          <a:lstStyle>
            <a:lvl1pPr>
              <a:defRPr>
                <a:solidFill>
                  <a:schemeClr val="tx1"/>
                </a:solidFill>
                <a:latin typeface="Arial" panose="020B0604020202020204" pitchFamily="34" charset="0"/>
              </a:defRPr>
            </a:lvl1pPr>
            <a:lvl2pPr marL="715963" indent="-274638">
              <a:defRPr>
                <a:solidFill>
                  <a:schemeClr val="tx1"/>
                </a:solidFill>
                <a:latin typeface="Arial" panose="020B0604020202020204" pitchFamily="34" charset="0"/>
              </a:defRPr>
            </a:lvl2pPr>
            <a:lvl3pPr marL="1101725" indent="-219075">
              <a:defRPr>
                <a:solidFill>
                  <a:schemeClr val="tx1"/>
                </a:solidFill>
                <a:latin typeface="Arial" panose="020B0604020202020204" pitchFamily="34" charset="0"/>
              </a:defRPr>
            </a:lvl3pPr>
            <a:lvl4pPr marL="1541463" indent="-219075">
              <a:defRPr>
                <a:solidFill>
                  <a:schemeClr val="tx1"/>
                </a:solidFill>
                <a:latin typeface="Arial" panose="020B0604020202020204" pitchFamily="34" charset="0"/>
              </a:defRPr>
            </a:lvl4pPr>
            <a:lvl5pPr marL="1982788" indent="-219075">
              <a:defRPr>
                <a:solidFill>
                  <a:schemeClr val="tx1"/>
                </a:solidFill>
                <a:latin typeface="Arial" panose="020B0604020202020204" pitchFamily="34" charset="0"/>
              </a:defRPr>
            </a:lvl5pPr>
            <a:lvl6pPr marL="2439988" indent="-219075" eaLnBrk="0" fontAlgn="base" hangingPunct="0">
              <a:spcBef>
                <a:spcPct val="0"/>
              </a:spcBef>
              <a:spcAft>
                <a:spcPct val="0"/>
              </a:spcAft>
              <a:defRPr>
                <a:solidFill>
                  <a:schemeClr val="tx1"/>
                </a:solidFill>
                <a:latin typeface="Arial" panose="020B0604020202020204" pitchFamily="34" charset="0"/>
              </a:defRPr>
            </a:lvl6pPr>
            <a:lvl7pPr marL="2897188" indent="-219075" eaLnBrk="0" fontAlgn="base" hangingPunct="0">
              <a:spcBef>
                <a:spcPct val="0"/>
              </a:spcBef>
              <a:spcAft>
                <a:spcPct val="0"/>
              </a:spcAft>
              <a:defRPr>
                <a:solidFill>
                  <a:schemeClr val="tx1"/>
                </a:solidFill>
                <a:latin typeface="Arial" panose="020B0604020202020204" pitchFamily="34" charset="0"/>
              </a:defRPr>
            </a:lvl7pPr>
            <a:lvl8pPr marL="3354388" indent="-219075" eaLnBrk="0" fontAlgn="base" hangingPunct="0">
              <a:spcBef>
                <a:spcPct val="0"/>
              </a:spcBef>
              <a:spcAft>
                <a:spcPct val="0"/>
              </a:spcAft>
              <a:defRPr>
                <a:solidFill>
                  <a:schemeClr val="tx1"/>
                </a:solidFill>
                <a:latin typeface="Arial" panose="020B0604020202020204" pitchFamily="34" charset="0"/>
              </a:defRPr>
            </a:lvl8pPr>
            <a:lvl9pPr marL="3811588" indent="-219075" eaLnBrk="0" fontAlgn="base" hangingPunct="0">
              <a:spcBef>
                <a:spcPct val="0"/>
              </a:spcBef>
              <a:spcAft>
                <a:spcPct val="0"/>
              </a:spcAft>
              <a:defRPr>
                <a:solidFill>
                  <a:schemeClr val="tx1"/>
                </a:solidFill>
                <a:latin typeface="Arial" panose="020B0604020202020204" pitchFamily="34" charset="0"/>
              </a:defRPr>
            </a:lvl9pPr>
          </a:lstStyle>
          <a:p>
            <a:r>
              <a:rPr lang="en-US" altLang="en-US" dirty="0">
                <a:latin typeface="Times New Roman" panose="02020603050405020304" pitchFamily="18" charset="0"/>
              </a:rPr>
              <a:t>Safex 2010</a:t>
            </a:r>
          </a:p>
        </p:txBody>
      </p:sp>
      <p:sp>
        <p:nvSpPr>
          <p:cNvPr id="38917" name="Slide Number Placeholder 4">
            <a:extLst>
              <a:ext uri="{FF2B5EF4-FFF2-40B4-BE49-F238E27FC236}">
                <a16:creationId xmlns:a16="http://schemas.microsoft.com/office/drawing/2014/main" id="{4D6691C4-1E5A-4F7B-8B72-F8E466614239}"/>
              </a:ext>
            </a:extLst>
          </p:cNvPr>
          <p:cNvSpPr>
            <a:spLocks noGrp="1"/>
          </p:cNvSpPr>
          <p:nvPr>
            <p:ph type="sldNum" sz="quarter" idx="5"/>
          </p:nvPr>
        </p:nvSpPr>
        <p:spPr>
          <a:noFill/>
        </p:spPr>
        <p:txBody>
          <a:bodyPr/>
          <a:lstStyle>
            <a:lvl1pPr>
              <a:defRPr>
                <a:solidFill>
                  <a:schemeClr val="tx1"/>
                </a:solidFill>
                <a:latin typeface="Arial" panose="020B0604020202020204" pitchFamily="34" charset="0"/>
              </a:defRPr>
            </a:lvl1pPr>
            <a:lvl2pPr marL="715963" indent="-274638">
              <a:defRPr>
                <a:solidFill>
                  <a:schemeClr val="tx1"/>
                </a:solidFill>
                <a:latin typeface="Arial" panose="020B0604020202020204" pitchFamily="34" charset="0"/>
              </a:defRPr>
            </a:lvl2pPr>
            <a:lvl3pPr marL="1101725" indent="-219075">
              <a:defRPr>
                <a:solidFill>
                  <a:schemeClr val="tx1"/>
                </a:solidFill>
                <a:latin typeface="Arial" panose="020B0604020202020204" pitchFamily="34" charset="0"/>
              </a:defRPr>
            </a:lvl3pPr>
            <a:lvl4pPr marL="1541463" indent="-219075">
              <a:defRPr>
                <a:solidFill>
                  <a:schemeClr val="tx1"/>
                </a:solidFill>
                <a:latin typeface="Arial" panose="020B0604020202020204" pitchFamily="34" charset="0"/>
              </a:defRPr>
            </a:lvl4pPr>
            <a:lvl5pPr marL="1982788" indent="-219075">
              <a:defRPr>
                <a:solidFill>
                  <a:schemeClr val="tx1"/>
                </a:solidFill>
                <a:latin typeface="Arial" panose="020B0604020202020204" pitchFamily="34" charset="0"/>
              </a:defRPr>
            </a:lvl5pPr>
            <a:lvl6pPr marL="2439988" indent="-219075" eaLnBrk="0" fontAlgn="base" hangingPunct="0">
              <a:spcBef>
                <a:spcPct val="0"/>
              </a:spcBef>
              <a:spcAft>
                <a:spcPct val="0"/>
              </a:spcAft>
              <a:defRPr>
                <a:solidFill>
                  <a:schemeClr val="tx1"/>
                </a:solidFill>
                <a:latin typeface="Arial" panose="020B0604020202020204" pitchFamily="34" charset="0"/>
              </a:defRPr>
            </a:lvl6pPr>
            <a:lvl7pPr marL="2897188" indent="-219075" eaLnBrk="0" fontAlgn="base" hangingPunct="0">
              <a:spcBef>
                <a:spcPct val="0"/>
              </a:spcBef>
              <a:spcAft>
                <a:spcPct val="0"/>
              </a:spcAft>
              <a:defRPr>
                <a:solidFill>
                  <a:schemeClr val="tx1"/>
                </a:solidFill>
                <a:latin typeface="Arial" panose="020B0604020202020204" pitchFamily="34" charset="0"/>
              </a:defRPr>
            </a:lvl7pPr>
            <a:lvl8pPr marL="3354388" indent="-219075" eaLnBrk="0" fontAlgn="base" hangingPunct="0">
              <a:spcBef>
                <a:spcPct val="0"/>
              </a:spcBef>
              <a:spcAft>
                <a:spcPct val="0"/>
              </a:spcAft>
              <a:defRPr>
                <a:solidFill>
                  <a:schemeClr val="tx1"/>
                </a:solidFill>
                <a:latin typeface="Arial" panose="020B0604020202020204" pitchFamily="34" charset="0"/>
              </a:defRPr>
            </a:lvl8pPr>
            <a:lvl9pPr marL="3811588" indent="-219075" eaLnBrk="0" fontAlgn="base" hangingPunct="0">
              <a:spcBef>
                <a:spcPct val="0"/>
              </a:spcBef>
              <a:spcAft>
                <a:spcPct val="0"/>
              </a:spcAft>
              <a:defRPr>
                <a:solidFill>
                  <a:schemeClr val="tx1"/>
                </a:solidFill>
                <a:latin typeface="Arial" panose="020B0604020202020204" pitchFamily="34" charset="0"/>
              </a:defRPr>
            </a:lvl9pPr>
          </a:lstStyle>
          <a:p>
            <a:fld id="{0F20F6EC-840A-4C87-8D3E-CE75634F5531}" type="slidenum">
              <a:rPr lang="en-US" altLang="en-US" smtClean="0">
                <a:latin typeface="Times New Roman" panose="02020603050405020304" pitchFamily="18" charset="0"/>
              </a:rPr>
              <a:pPr/>
              <a:t>3</a:t>
            </a:fld>
            <a:endParaRPr lang="en-US" altLang="en-US" dirty="0">
              <a:latin typeface="Times New Roman" panose="02020603050405020304" pitchFamily="18" charset="0"/>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4B513848-7526-408E-8B0D-7FB37130FF90}" type="slidenum">
              <a:rPr lang="en-US" smtClean="0"/>
              <a:pPr>
                <a:defRPr/>
              </a:pPr>
              <a:t>32</a:t>
            </a:fld>
            <a:endParaRPr lang="en-US" dirty="0"/>
          </a:p>
        </p:txBody>
      </p:sp>
    </p:spTree>
    <p:extLst>
      <p:ext uri="{BB962C8B-B14F-4D97-AF65-F5344CB8AC3E}">
        <p14:creationId xmlns:p14="http://schemas.microsoft.com/office/powerpoint/2010/main" val="458420413"/>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Slide Image Placeholder 1">
            <a:extLst>
              <a:ext uri="{FF2B5EF4-FFF2-40B4-BE49-F238E27FC236}">
                <a16:creationId xmlns:a16="http://schemas.microsoft.com/office/drawing/2014/main" id="{2CCFFBA4-F279-44C7-A909-CDF262B57937}"/>
              </a:ext>
            </a:extLst>
          </p:cNvPr>
          <p:cNvSpPr>
            <a:spLocks noGrp="1" noRot="1" noChangeAspect="1" noChangeArrowheads="1" noTextEdit="1"/>
          </p:cNvSpPr>
          <p:nvPr>
            <p:ph type="sldImg"/>
          </p:nvPr>
        </p:nvSpPr>
        <p:spPr>
          <a:ln/>
        </p:spPr>
      </p:sp>
      <p:sp>
        <p:nvSpPr>
          <p:cNvPr id="105475" name="Notes Placeholder 2">
            <a:extLst>
              <a:ext uri="{FF2B5EF4-FFF2-40B4-BE49-F238E27FC236}">
                <a16:creationId xmlns:a16="http://schemas.microsoft.com/office/drawing/2014/main" id="{EDC5F50E-3C85-46F7-B32A-0937F1CFD09D}"/>
              </a:ext>
            </a:extLst>
          </p:cNvPr>
          <p:cNvSpPr>
            <a:spLocks noGrp="1" noChangeArrowheads="1"/>
          </p:cNvSpPr>
          <p:nvPr>
            <p:ph type="body" idx="1"/>
          </p:nvPr>
        </p:nvSpPr>
        <p:spPr>
          <a:noFill/>
        </p:spPr>
        <p:txBody>
          <a:bodyPr/>
          <a:lstStyle/>
          <a:p>
            <a:endParaRPr lang="en-US" altLang="en-US" dirty="0">
              <a:latin typeface="Arial" panose="020B0604020202020204" pitchFamily="34" charset="0"/>
            </a:endParaRPr>
          </a:p>
        </p:txBody>
      </p:sp>
      <p:sp>
        <p:nvSpPr>
          <p:cNvPr id="105476" name="Slide Number Placeholder 3">
            <a:extLst>
              <a:ext uri="{FF2B5EF4-FFF2-40B4-BE49-F238E27FC236}">
                <a16:creationId xmlns:a16="http://schemas.microsoft.com/office/drawing/2014/main" id="{BEE6A3A4-8430-457C-9165-CBBB76B92E7B}"/>
              </a:ext>
            </a:extLst>
          </p:cNvPr>
          <p:cNvSpPr>
            <a:spLocks noGrp="1"/>
          </p:cNvSpPr>
          <p:nvPr>
            <p:ph type="sldNum" sz="quarter" idx="5"/>
          </p:nvPr>
        </p:nvSpPr>
        <p:spPr>
          <a:noFill/>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7D11D601-6C8F-4488-B37C-7520EBE1D1DD}" type="slidenum">
              <a:rPr lang="en-US" altLang="en-US" smtClean="0"/>
              <a:pPr/>
              <a:t>33</a:t>
            </a:fld>
            <a:endParaRPr lang="en-US" altLang="en-US" dirty="0"/>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4" name="Slide Image Placeholder 1">
            <a:extLst>
              <a:ext uri="{FF2B5EF4-FFF2-40B4-BE49-F238E27FC236}">
                <a16:creationId xmlns:a16="http://schemas.microsoft.com/office/drawing/2014/main" id="{4212CB80-3E7F-4496-8C5E-B9AAACB2EA8D}"/>
              </a:ext>
            </a:extLst>
          </p:cNvPr>
          <p:cNvSpPr>
            <a:spLocks noGrp="1" noRot="1" noChangeAspect="1" noChangeArrowheads="1" noTextEdit="1"/>
          </p:cNvSpPr>
          <p:nvPr>
            <p:ph type="sldImg"/>
          </p:nvPr>
        </p:nvSpPr>
        <p:spPr>
          <a:ln/>
        </p:spPr>
      </p:sp>
      <p:sp>
        <p:nvSpPr>
          <p:cNvPr id="115715" name="Notes Placeholder 2">
            <a:extLst>
              <a:ext uri="{FF2B5EF4-FFF2-40B4-BE49-F238E27FC236}">
                <a16:creationId xmlns:a16="http://schemas.microsoft.com/office/drawing/2014/main" id="{F1F8510C-EF9F-4D42-82F6-AAA996D79E92}"/>
              </a:ext>
            </a:extLst>
          </p:cNvPr>
          <p:cNvSpPr>
            <a:spLocks noGrp="1" noChangeArrowheads="1"/>
          </p:cNvSpPr>
          <p:nvPr>
            <p:ph type="body" idx="1"/>
          </p:nvPr>
        </p:nvSpPr>
        <p:spPr>
          <a:noFill/>
        </p:spPr>
        <p:txBody>
          <a:bodyPr/>
          <a:lstStyle/>
          <a:p>
            <a:r>
              <a:rPr lang="en-US" altLang="en-US" dirty="0">
                <a:latin typeface="Arial" panose="020B0604020202020204" pitchFamily="34" charset="0"/>
              </a:rPr>
              <a:t>Give an example: You say “be careful on that ladder”. The person being observed does not understand that means they can’t stand on the top step, they shouldn’t wear high heels, 3 points of contact, etc.</a:t>
            </a:r>
          </a:p>
        </p:txBody>
      </p:sp>
      <p:sp>
        <p:nvSpPr>
          <p:cNvPr id="115716" name="Slide Number Placeholder 3">
            <a:extLst>
              <a:ext uri="{FF2B5EF4-FFF2-40B4-BE49-F238E27FC236}">
                <a16:creationId xmlns:a16="http://schemas.microsoft.com/office/drawing/2014/main" id="{408B3681-DE66-44CC-A2AD-900A26920AF5}"/>
              </a:ext>
            </a:extLst>
          </p:cNvPr>
          <p:cNvSpPr>
            <a:spLocks noGrp="1"/>
          </p:cNvSpPr>
          <p:nvPr>
            <p:ph type="sldNum" sz="quarter" idx="5"/>
          </p:nvPr>
        </p:nvSpPr>
        <p:spPr>
          <a:noFill/>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9D54D7F3-2FAB-4DF7-9DAB-EE168294283F}" type="slidenum">
              <a:rPr lang="en-US" altLang="en-US" smtClean="0"/>
              <a:pPr/>
              <a:t>34</a:t>
            </a:fld>
            <a:endParaRPr lang="en-US" altLang="en-US" dirty="0"/>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Get involvement; ask what culture is.</a:t>
            </a:r>
          </a:p>
        </p:txBody>
      </p:sp>
      <p:sp>
        <p:nvSpPr>
          <p:cNvPr id="4" name="Slide Number Placeholder 3"/>
          <p:cNvSpPr>
            <a:spLocks noGrp="1"/>
          </p:cNvSpPr>
          <p:nvPr>
            <p:ph type="sldNum" sz="quarter" idx="10"/>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C34CDED2-873F-4D7D-8E06-2C7E480A5F30}" type="slidenum">
              <a:rPr kumimoji="0" lang="en-US"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35</a:t>
            </a:fld>
            <a:endParaRPr kumimoji="0" lang="en-US" sz="12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654870787"/>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2" name="Slide Image Placeholder 1">
            <a:extLst>
              <a:ext uri="{FF2B5EF4-FFF2-40B4-BE49-F238E27FC236}">
                <a16:creationId xmlns:a16="http://schemas.microsoft.com/office/drawing/2014/main" id="{C9440E8B-6106-40D8-B7B8-E0E406459357}"/>
              </a:ext>
            </a:extLst>
          </p:cNvPr>
          <p:cNvSpPr>
            <a:spLocks noGrp="1" noRot="1" noChangeAspect="1" noChangeArrowheads="1" noTextEdit="1"/>
          </p:cNvSpPr>
          <p:nvPr>
            <p:ph type="sldImg"/>
          </p:nvPr>
        </p:nvSpPr>
        <p:spPr>
          <a:ln/>
        </p:spPr>
      </p:sp>
      <p:sp>
        <p:nvSpPr>
          <p:cNvPr id="117763" name="Notes Placeholder 2">
            <a:extLst>
              <a:ext uri="{FF2B5EF4-FFF2-40B4-BE49-F238E27FC236}">
                <a16:creationId xmlns:a16="http://schemas.microsoft.com/office/drawing/2014/main" id="{EA779A9E-A34C-40C1-93EE-D51FD0B91C9D}"/>
              </a:ext>
            </a:extLst>
          </p:cNvPr>
          <p:cNvSpPr>
            <a:spLocks noGrp="1" noChangeArrowheads="1"/>
          </p:cNvSpPr>
          <p:nvPr>
            <p:ph type="body" idx="1"/>
          </p:nvPr>
        </p:nvSpPr>
        <p:spPr>
          <a:noFill/>
        </p:spPr>
        <p:txBody>
          <a:bodyPr/>
          <a:lstStyle/>
          <a:p>
            <a:r>
              <a:rPr lang="en-US" altLang="en-US" dirty="0">
                <a:latin typeface="Arial" panose="020B0604020202020204" pitchFamily="34" charset="0"/>
              </a:rPr>
              <a:t>Demonstrate to your employees you care about their lives and their safety.</a:t>
            </a:r>
          </a:p>
          <a:p>
            <a:endParaRPr lang="en-US" altLang="en-US" dirty="0">
              <a:latin typeface="Arial" panose="020B0604020202020204" pitchFamily="34" charset="0"/>
            </a:endParaRPr>
          </a:p>
          <a:p>
            <a:endParaRPr lang="en-US" altLang="en-US" dirty="0">
              <a:latin typeface="Arial" panose="020B0604020202020204" pitchFamily="34" charset="0"/>
            </a:endParaRPr>
          </a:p>
        </p:txBody>
      </p:sp>
      <p:sp>
        <p:nvSpPr>
          <p:cNvPr id="117764" name="Slide Number Placeholder 3">
            <a:extLst>
              <a:ext uri="{FF2B5EF4-FFF2-40B4-BE49-F238E27FC236}">
                <a16:creationId xmlns:a16="http://schemas.microsoft.com/office/drawing/2014/main" id="{0D46B7AB-6188-4C77-A2CA-5DEEEFF5838B}"/>
              </a:ext>
            </a:extLst>
          </p:cNvPr>
          <p:cNvSpPr>
            <a:spLocks noGrp="1"/>
          </p:cNvSpPr>
          <p:nvPr>
            <p:ph type="sldNum" sz="quarter" idx="5"/>
          </p:nvPr>
        </p:nvSpPr>
        <p:spPr>
          <a:noFill/>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12AF2F8D-6844-45EF-B992-3FF27D7CFA6B}" type="slidenum">
              <a:rPr lang="en-US" altLang="en-US" smtClean="0"/>
              <a:pPr/>
              <a:t>36</a:t>
            </a:fld>
            <a:endParaRPr lang="en-US" altLang="en-US" dirty="0"/>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4B513848-7526-408E-8B0D-7FB37130FF90}" type="slidenum">
              <a:rPr lang="en-US" smtClean="0"/>
              <a:pPr>
                <a:defRPr/>
              </a:pPr>
              <a:t>37</a:t>
            </a:fld>
            <a:endParaRPr lang="en-US" dirty="0"/>
          </a:p>
        </p:txBody>
      </p:sp>
    </p:spTree>
    <p:extLst>
      <p:ext uri="{BB962C8B-B14F-4D97-AF65-F5344CB8AC3E}">
        <p14:creationId xmlns:p14="http://schemas.microsoft.com/office/powerpoint/2010/main" val="3050661877"/>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EEE5735-55F0-4144-BEA3-B1D286DBC27A}"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38</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2962764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Slide Image Placeholder 1">
            <a:extLst>
              <a:ext uri="{FF2B5EF4-FFF2-40B4-BE49-F238E27FC236}">
                <a16:creationId xmlns:a16="http://schemas.microsoft.com/office/drawing/2014/main" id="{083AD7BD-B459-4CAA-BF0A-F138057F33E5}"/>
              </a:ext>
            </a:extLst>
          </p:cNvPr>
          <p:cNvSpPr>
            <a:spLocks noGrp="1" noRot="1" noChangeAspect="1" noChangeArrowheads="1" noTextEdit="1"/>
          </p:cNvSpPr>
          <p:nvPr>
            <p:ph type="sldImg"/>
          </p:nvPr>
        </p:nvSpPr>
        <p:spPr>
          <a:ln/>
        </p:spPr>
      </p:sp>
      <p:sp>
        <p:nvSpPr>
          <p:cNvPr id="40963" name="Notes Placeholder 2">
            <a:extLst>
              <a:ext uri="{FF2B5EF4-FFF2-40B4-BE49-F238E27FC236}">
                <a16:creationId xmlns:a16="http://schemas.microsoft.com/office/drawing/2014/main" id="{1B8F2428-4DA8-43D0-8ABB-2334E3BF0CDA}"/>
              </a:ext>
            </a:extLst>
          </p:cNvPr>
          <p:cNvSpPr>
            <a:spLocks noGrp="1" noChangeArrowheads="1"/>
          </p:cNvSpPr>
          <p:nvPr>
            <p:ph type="body" idx="1"/>
          </p:nvPr>
        </p:nvSpPr>
        <p:spPr>
          <a:noFill/>
        </p:spPr>
        <p:txBody>
          <a:bodyPr/>
          <a:lstStyle/>
          <a:p>
            <a:r>
              <a:rPr lang="en-US" altLang="en-US" sz="3600" dirty="0">
                <a:latin typeface="Arial" panose="020B0604020202020204" pitchFamily="34" charset="0"/>
              </a:rPr>
              <a:t>Paul O’Neill, CEO of Alcoa</a:t>
            </a:r>
          </a:p>
          <a:p>
            <a:pPr lvl="1"/>
            <a:r>
              <a:rPr lang="en-US" altLang="en-US" sz="3400" dirty="0">
                <a:latin typeface="Arial" panose="020B0604020202020204" pitchFamily="34" charset="0"/>
              </a:rPr>
              <a:t>1987 to 2000. </a:t>
            </a:r>
          </a:p>
          <a:p>
            <a:pPr lvl="1"/>
            <a:r>
              <a:rPr lang="en-US" altLang="en-US" sz="3400" dirty="0">
                <a:latin typeface="Arial" panose="020B0604020202020204" pitchFamily="34" charset="0"/>
              </a:rPr>
              <a:t>Market value increased from $3 billion (1986) to $27.53 billion(2000)</a:t>
            </a:r>
          </a:p>
          <a:p>
            <a:pPr lvl="1"/>
            <a:r>
              <a:rPr lang="en-US" altLang="en-US" sz="3400" dirty="0">
                <a:latin typeface="Arial" panose="020B0604020202020204" pitchFamily="34" charset="0"/>
              </a:rPr>
              <a:t>Net income increased from $200 million to $1.48 billion.</a:t>
            </a:r>
          </a:p>
          <a:p>
            <a:r>
              <a:rPr lang="en-US" altLang="en-US" b="1" dirty="0">
                <a:latin typeface="Arial" panose="020B0604020202020204" pitchFamily="34" charset="0"/>
              </a:rPr>
              <a:t>Tom</a:t>
            </a:r>
            <a:r>
              <a:rPr lang="en-US" altLang="en-US" dirty="0">
                <a:latin typeface="Arial" panose="020B0604020202020204" pitchFamily="34" charset="0"/>
              </a:rPr>
              <a:t>:  O’Neill began his first speech to Alcoa shareholders in 1987 by saying, “I want to talk to you about worker safety.” The room fell silent. O’Neill continued, “Every year, numerous Alcoa workers are injured so badly that they miss a day of work. Our safety record is better than the general American workforce, especially considering that our employees work with metals that are 1500 degrees and machines that can rip a man’s arm off. But it’s not good enough. I intend to make Alcoa the safest company in America. I intend to go for zero injuries.”</a:t>
            </a:r>
          </a:p>
          <a:p>
            <a:endParaRPr lang="en-US" altLang="en-US" dirty="0">
              <a:latin typeface="Arial" panose="020B0604020202020204" pitchFamily="34" charset="0"/>
            </a:endParaRPr>
          </a:p>
        </p:txBody>
      </p:sp>
      <p:sp>
        <p:nvSpPr>
          <p:cNvPr id="40964" name="Slide Number Placeholder 3">
            <a:extLst>
              <a:ext uri="{FF2B5EF4-FFF2-40B4-BE49-F238E27FC236}">
                <a16:creationId xmlns:a16="http://schemas.microsoft.com/office/drawing/2014/main" id="{ED565103-8A96-42DC-A844-F08DF5E6D42D}"/>
              </a:ext>
            </a:extLst>
          </p:cNvPr>
          <p:cNvSpPr>
            <a:spLocks noGrp="1"/>
          </p:cNvSpPr>
          <p:nvPr>
            <p:ph type="sldNum" sz="quarter" idx="5"/>
          </p:nvPr>
        </p:nvSpPr>
        <p:spPr>
          <a:noFill/>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3EEF8ACE-73A9-4C74-A260-04F6CAD3DC30}" type="slidenum">
              <a:rPr lang="en-US" altLang="en-US" smtClean="0"/>
              <a:pPr/>
              <a:t>4</a:t>
            </a:fld>
            <a:endParaRPr lang="en-US" altLang="en-US"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7">
            <a:extLst>
              <a:ext uri="{FF2B5EF4-FFF2-40B4-BE49-F238E27FC236}">
                <a16:creationId xmlns:a16="http://schemas.microsoft.com/office/drawing/2014/main" id="{FEA470FF-1CFC-4279-B75B-139C7626D7CD}"/>
              </a:ext>
            </a:extLst>
          </p:cNvPr>
          <p:cNvSpPr>
            <a:spLocks noGrp="1" noChangeArrowheads="1"/>
          </p:cNvSpPr>
          <p:nvPr>
            <p:ph type="sldNum" sz="quarter" idx="5"/>
          </p:nvPr>
        </p:nvSpPr>
        <p:spPr>
          <a:noFill/>
        </p:spPr>
        <p:txBody>
          <a:bodyPr/>
          <a:lstStyle>
            <a:lvl1pPr>
              <a:defRPr>
                <a:solidFill>
                  <a:schemeClr val="tx1"/>
                </a:solidFill>
                <a:latin typeface="Arial" panose="020B0604020202020204" pitchFamily="34" charset="0"/>
              </a:defRPr>
            </a:lvl1pPr>
            <a:lvl2pPr marL="715963" indent="-274638">
              <a:defRPr>
                <a:solidFill>
                  <a:schemeClr val="tx1"/>
                </a:solidFill>
                <a:latin typeface="Arial" panose="020B0604020202020204" pitchFamily="34" charset="0"/>
              </a:defRPr>
            </a:lvl2pPr>
            <a:lvl3pPr marL="1101725" indent="-219075">
              <a:defRPr>
                <a:solidFill>
                  <a:schemeClr val="tx1"/>
                </a:solidFill>
                <a:latin typeface="Arial" panose="020B0604020202020204" pitchFamily="34" charset="0"/>
              </a:defRPr>
            </a:lvl3pPr>
            <a:lvl4pPr marL="1541463" indent="-219075">
              <a:defRPr>
                <a:solidFill>
                  <a:schemeClr val="tx1"/>
                </a:solidFill>
                <a:latin typeface="Arial" panose="020B0604020202020204" pitchFamily="34" charset="0"/>
              </a:defRPr>
            </a:lvl4pPr>
            <a:lvl5pPr marL="1982788" indent="-219075">
              <a:defRPr>
                <a:solidFill>
                  <a:schemeClr val="tx1"/>
                </a:solidFill>
                <a:latin typeface="Arial" panose="020B0604020202020204" pitchFamily="34" charset="0"/>
              </a:defRPr>
            </a:lvl5pPr>
            <a:lvl6pPr marL="2439988" indent="-219075" eaLnBrk="0" fontAlgn="base" hangingPunct="0">
              <a:spcBef>
                <a:spcPct val="0"/>
              </a:spcBef>
              <a:spcAft>
                <a:spcPct val="0"/>
              </a:spcAft>
              <a:defRPr>
                <a:solidFill>
                  <a:schemeClr val="tx1"/>
                </a:solidFill>
                <a:latin typeface="Arial" panose="020B0604020202020204" pitchFamily="34" charset="0"/>
              </a:defRPr>
            </a:lvl6pPr>
            <a:lvl7pPr marL="2897188" indent="-219075" eaLnBrk="0" fontAlgn="base" hangingPunct="0">
              <a:spcBef>
                <a:spcPct val="0"/>
              </a:spcBef>
              <a:spcAft>
                <a:spcPct val="0"/>
              </a:spcAft>
              <a:defRPr>
                <a:solidFill>
                  <a:schemeClr val="tx1"/>
                </a:solidFill>
                <a:latin typeface="Arial" panose="020B0604020202020204" pitchFamily="34" charset="0"/>
              </a:defRPr>
            </a:lvl7pPr>
            <a:lvl8pPr marL="3354388" indent="-219075" eaLnBrk="0" fontAlgn="base" hangingPunct="0">
              <a:spcBef>
                <a:spcPct val="0"/>
              </a:spcBef>
              <a:spcAft>
                <a:spcPct val="0"/>
              </a:spcAft>
              <a:defRPr>
                <a:solidFill>
                  <a:schemeClr val="tx1"/>
                </a:solidFill>
                <a:latin typeface="Arial" panose="020B0604020202020204" pitchFamily="34" charset="0"/>
              </a:defRPr>
            </a:lvl8pPr>
            <a:lvl9pPr marL="3811588" indent="-219075" eaLnBrk="0" fontAlgn="base" hangingPunct="0">
              <a:spcBef>
                <a:spcPct val="0"/>
              </a:spcBef>
              <a:spcAft>
                <a:spcPct val="0"/>
              </a:spcAft>
              <a:defRPr>
                <a:solidFill>
                  <a:schemeClr val="tx1"/>
                </a:solidFill>
                <a:latin typeface="Arial" panose="020B0604020202020204" pitchFamily="34" charset="0"/>
              </a:defRPr>
            </a:lvl9pPr>
          </a:lstStyle>
          <a:p>
            <a:fld id="{EF48832D-FB23-4DB5-B882-73347CAC010F}" type="slidenum">
              <a:rPr lang="en-US" altLang="en-US" smtClean="0"/>
              <a:pPr/>
              <a:t>6</a:t>
            </a:fld>
            <a:endParaRPr lang="en-US" altLang="en-US" dirty="0"/>
          </a:p>
        </p:txBody>
      </p:sp>
      <p:sp>
        <p:nvSpPr>
          <p:cNvPr id="44035" name="Rectangle 2">
            <a:extLst>
              <a:ext uri="{FF2B5EF4-FFF2-40B4-BE49-F238E27FC236}">
                <a16:creationId xmlns:a16="http://schemas.microsoft.com/office/drawing/2014/main" id="{656D7BC7-A514-4904-92AA-B6D897DE3DCB}"/>
              </a:ext>
            </a:extLst>
          </p:cNvPr>
          <p:cNvSpPr>
            <a:spLocks noGrp="1" noRot="1" noChangeAspect="1" noChangeArrowheads="1" noTextEdit="1"/>
          </p:cNvSpPr>
          <p:nvPr>
            <p:ph type="sldImg"/>
          </p:nvPr>
        </p:nvSpPr>
        <p:spPr>
          <a:ln/>
        </p:spPr>
      </p:sp>
      <p:sp>
        <p:nvSpPr>
          <p:cNvPr id="44036" name="Rectangle 3">
            <a:extLst>
              <a:ext uri="{FF2B5EF4-FFF2-40B4-BE49-F238E27FC236}">
                <a16:creationId xmlns:a16="http://schemas.microsoft.com/office/drawing/2014/main" id="{E6AF2857-72FC-4B83-B62E-9AB26CFBC9A5}"/>
              </a:ext>
            </a:extLst>
          </p:cNvPr>
          <p:cNvSpPr>
            <a:spLocks noGrp="1" noChangeArrowheads="1"/>
          </p:cNvSpPr>
          <p:nvPr>
            <p:ph type="body" idx="1"/>
          </p:nvPr>
        </p:nvSpPr>
        <p:spPr>
          <a:noFill/>
        </p:spPr>
        <p:txBody>
          <a:bodyPr/>
          <a:lstStyle/>
          <a:p>
            <a:pPr eaLnBrk="1" hangingPunct="1"/>
            <a:r>
              <a:rPr lang="en-US" altLang="en-US" dirty="0">
                <a:latin typeface="Arial" panose="020B0604020202020204" pitchFamily="34" charset="0"/>
              </a:rPr>
              <a:t>Common theme – cast vision, guides and inspires/motivates</a:t>
            </a:r>
          </a:p>
          <a:p>
            <a:pPr eaLnBrk="1" hangingPunct="1"/>
            <a:r>
              <a:rPr lang="en-US" altLang="en-US" dirty="0">
                <a:latin typeface="Arial" panose="020B0604020202020204" pitchFamily="34" charset="0"/>
              </a:rPr>
              <a:t>This fits with the factors that contribute to a safety culture.</a:t>
            </a:r>
          </a:p>
          <a:p>
            <a:pPr eaLnBrk="1" hangingPunct="1"/>
            <a:r>
              <a:rPr lang="en-US" altLang="en-US" dirty="0">
                <a:latin typeface="Arial" panose="020B0604020202020204" pitchFamily="34" charset="0"/>
              </a:rPr>
              <a:t>You have beliefs and attitudes about what safety should be.</a:t>
            </a:r>
          </a:p>
          <a:p>
            <a:pPr eaLnBrk="1" hangingPunct="1"/>
            <a:r>
              <a:rPr lang="en-US" altLang="en-US" dirty="0">
                <a:latin typeface="Arial" panose="020B0604020202020204" pitchFamily="34" charset="0"/>
              </a:rPr>
              <a:t>You give guidance and inspire employees to be engaged and share the vision.</a:t>
            </a:r>
          </a:p>
          <a:p>
            <a:pPr eaLnBrk="1" hangingPunct="1"/>
            <a:endParaRPr lang="en-US" altLang="en-US" dirty="0">
              <a:latin typeface="Arial" panose="020B0604020202020204" pitchFamily="34"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Many of you have probably read </a:t>
            </a:r>
          </a:p>
          <a:p>
            <a:r>
              <a:rPr lang="en-US" dirty="0"/>
              <a:t>First break all the rules</a:t>
            </a:r>
          </a:p>
          <a:p>
            <a:r>
              <a:rPr lang="en-US" dirty="0"/>
              <a:t>the 12 elements of great managing</a:t>
            </a:r>
          </a:p>
          <a:p>
            <a:r>
              <a:rPr lang="en-US" dirty="0"/>
              <a:t>And leaders eat last.</a:t>
            </a:r>
          </a:p>
          <a:p>
            <a:endParaRPr lang="en-US" dirty="0"/>
          </a:p>
          <a:p>
            <a:r>
              <a:rPr lang="en-US" dirty="0"/>
              <a:t>They are built on the theory that success requires engagement of employees and as leaders, it’s our responsibility to make that happen.</a:t>
            </a:r>
          </a:p>
          <a:p>
            <a:endParaRPr lang="en-US" dirty="0"/>
          </a:p>
          <a:p>
            <a:r>
              <a:rPr lang="en-US" dirty="0"/>
              <a:t>So I agree. And I believe safety is like any other aspect of business.  Our leaders must engage our team members.</a:t>
            </a:r>
          </a:p>
          <a:p>
            <a:endParaRPr lang="en-US" dirty="0"/>
          </a:p>
          <a:p>
            <a:endParaRPr lang="en-US" dirty="0"/>
          </a:p>
          <a:p>
            <a:endParaRPr lang="en-US" dirty="0"/>
          </a:p>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051BF89D-C6D2-4FE0-9A13-466546086ECB}" type="slidenum">
              <a:rPr kumimoji="0" lang="en-US" sz="1300" b="0" i="0" u="none" strike="noStrike" kern="1200" cap="none" spc="0" normalizeH="0" baseline="0" noProof="0" smtClean="0">
                <a:ln>
                  <a:noFill/>
                </a:ln>
                <a:solidFill>
                  <a:srgbClr val="000000"/>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7</a:t>
            </a:fld>
            <a:endParaRPr kumimoji="0" lang="en-US" sz="13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23488067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Slide Image Placeholder 1">
            <a:extLst>
              <a:ext uri="{FF2B5EF4-FFF2-40B4-BE49-F238E27FC236}">
                <a16:creationId xmlns:a16="http://schemas.microsoft.com/office/drawing/2014/main" id="{C69F84CB-1A1B-4748-B78D-311841A29DA1}"/>
              </a:ext>
            </a:extLst>
          </p:cNvPr>
          <p:cNvSpPr>
            <a:spLocks noGrp="1" noRot="1" noChangeAspect="1" noChangeArrowheads="1" noTextEdit="1"/>
          </p:cNvSpPr>
          <p:nvPr>
            <p:ph type="sldImg"/>
          </p:nvPr>
        </p:nvSpPr>
        <p:spPr>
          <a:ln/>
        </p:spPr>
      </p:sp>
      <p:sp>
        <p:nvSpPr>
          <p:cNvPr id="46083" name="Notes Placeholder 2">
            <a:extLst>
              <a:ext uri="{FF2B5EF4-FFF2-40B4-BE49-F238E27FC236}">
                <a16:creationId xmlns:a16="http://schemas.microsoft.com/office/drawing/2014/main" id="{D4B12256-27A8-46FA-AFC0-FEA04DA09750}"/>
              </a:ext>
            </a:extLst>
          </p:cNvPr>
          <p:cNvSpPr>
            <a:spLocks noGrp="1" noChangeArrowheads="1"/>
          </p:cNvSpPr>
          <p:nvPr>
            <p:ph type="body" idx="1"/>
          </p:nvPr>
        </p:nvSpPr>
        <p:spPr>
          <a:noFill/>
        </p:spPr>
        <p:txBody>
          <a:bodyPr/>
          <a:lstStyle/>
          <a:p>
            <a:r>
              <a:rPr lang="en-US" altLang="en-US" dirty="0">
                <a:latin typeface="Arial" panose="020B0604020202020204" pitchFamily="34" charset="0"/>
              </a:rPr>
              <a:t>Everyone influences someone</a:t>
            </a:r>
          </a:p>
          <a:p>
            <a:r>
              <a:rPr lang="en-US" altLang="en-US" dirty="0">
                <a:latin typeface="Arial" panose="020B0604020202020204" pitchFamily="34" charset="0"/>
              </a:rPr>
              <a:t>We never know who or how much we influence</a:t>
            </a:r>
          </a:p>
          <a:p>
            <a:r>
              <a:rPr lang="en-US" altLang="en-US" dirty="0">
                <a:latin typeface="Arial" panose="020B0604020202020204" pitchFamily="34" charset="0"/>
              </a:rPr>
              <a:t>Sociologists tell us that even the most introverted individual will influenc10,000 other people in their lifetime.</a:t>
            </a:r>
          </a:p>
        </p:txBody>
      </p:sp>
      <p:sp>
        <p:nvSpPr>
          <p:cNvPr id="46084" name="Slide Number Placeholder 3">
            <a:extLst>
              <a:ext uri="{FF2B5EF4-FFF2-40B4-BE49-F238E27FC236}">
                <a16:creationId xmlns:a16="http://schemas.microsoft.com/office/drawing/2014/main" id="{1D5813EF-A6D0-4E07-8E4E-E3BDE340FAD5}"/>
              </a:ext>
            </a:extLst>
          </p:cNvPr>
          <p:cNvSpPr>
            <a:spLocks noGrp="1"/>
          </p:cNvSpPr>
          <p:nvPr>
            <p:ph type="sldNum" sz="quarter" idx="5"/>
          </p:nvPr>
        </p:nvSpPr>
        <p:spPr>
          <a:noFill/>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F44FAC43-BF40-4C9D-8F1F-19994A4FD9CE}" type="slidenum">
              <a:rPr lang="en-US" altLang="en-US" smtClean="0"/>
              <a:pPr/>
              <a:t>8</a:t>
            </a:fld>
            <a:endParaRPr lang="en-US" altLang="en-US"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Slide Image Placeholder 1">
            <a:extLst>
              <a:ext uri="{FF2B5EF4-FFF2-40B4-BE49-F238E27FC236}">
                <a16:creationId xmlns:a16="http://schemas.microsoft.com/office/drawing/2014/main" id="{37BF2ED4-52AA-4A32-B692-6F3C11ED60E2}"/>
              </a:ext>
            </a:extLst>
          </p:cNvPr>
          <p:cNvSpPr>
            <a:spLocks noGrp="1" noRot="1" noChangeAspect="1" noChangeArrowheads="1" noTextEdit="1"/>
          </p:cNvSpPr>
          <p:nvPr>
            <p:ph type="sldImg"/>
          </p:nvPr>
        </p:nvSpPr>
        <p:spPr>
          <a:ln/>
        </p:spPr>
      </p:sp>
      <p:sp>
        <p:nvSpPr>
          <p:cNvPr id="51203" name="Notes Placeholder 2">
            <a:extLst>
              <a:ext uri="{FF2B5EF4-FFF2-40B4-BE49-F238E27FC236}">
                <a16:creationId xmlns:a16="http://schemas.microsoft.com/office/drawing/2014/main" id="{5CEA4FC0-67F6-4DBC-B49D-4196B2E52EC5}"/>
              </a:ext>
            </a:extLst>
          </p:cNvPr>
          <p:cNvSpPr>
            <a:spLocks noGrp="1" noChangeArrowheads="1"/>
          </p:cNvSpPr>
          <p:nvPr>
            <p:ph type="body" idx="1"/>
          </p:nvPr>
        </p:nvSpPr>
        <p:spPr>
          <a:noFill/>
        </p:spPr>
        <p:txBody>
          <a:bodyPr/>
          <a:lstStyle/>
          <a:p>
            <a:r>
              <a:rPr lang="en-US" altLang="en-US" dirty="0">
                <a:latin typeface="Arial" panose="020B0604020202020204" pitchFamily="34" charset="0"/>
              </a:rPr>
              <a:t>Position – basic entry. Only influence comes with title. People who stay at this level get intoterritorial rights, protocols, traditions and organization charts. Not negative, but poor substitute for leadership skills. These people have control because of authority. They follow because they have to.</a:t>
            </a:r>
          </a:p>
          <a:p>
            <a:r>
              <a:rPr lang="en-US" altLang="en-US" dirty="0">
                <a:latin typeface="Arial" panose="020B0604020202020204" pitchFamily="34" charset="0"/>
              </a:rPr>
              <a:t>Permission – Leadership is getting people to work for you when they are not oblifated. They don’t care how much you know until they know how much you care. Begins with the heart, not with the head. Lead by interrelationships. Energy focused on individual’s needs and desires. They follow because they want to</a:t>
            </a:r>
          </a:p>
          <a:p>
            <a:r>
              <a:rPr lang="en-US" altLang="en-US" dirty="0">
                <a:latin typeface="Arial" panose="020B0604020202020204" pitchFamily="34" charset="0"/>
              </a:rPr>
              <a:t>Production: good things begin to happen here; profit increases, morale is high; needs are met; goals are realized. People come together here at this level to accomplish a purpose. They like to get together, but they love to accomplish things. Results oriented. Peeople follow you because of what you have done for the organization </a:t>
            </a:r>
          </a:p>
          <a:p>
            <a:r>
              <a:rPr lang="en-US" altLang="en-US" dirty="0">
                <a:latin typeface="Arial" panose="020B0604020202020204" pitchFamily="34" charset="0"/>
              </a:rPr>
              <a:t>People development – a leader is great because of ability to empower others. Develop others to do the work. Develop a successor. Loytalty reaches peak when follower has personally grown thru the mentoriship of the leader.  People follow you because of what you have done for them</a:t>
            </a:r>
          </a:p>
          <a:p>
            <a:r>
              <a:rPr lang="en-US" altLang="en-US" dirty="0">
                <a:latin typeface="Arial" panose="020B0604020202020204" pitchFamily="34" charset="0"/>
              </a:rPr>
              <a:t>Personhood – rarely does anyone reach this level..lifetime of proven leadership to get here. People follow because of who you are and what you represent.</a:t>
            </a:r>
          </a:p>
          <a:p>
            <a:r>
              <a:rPr lang="en-US" altLang="en-US" dirty="0">
                <a:latin typeface="Arial" panose="020B0604020202020204" pitchFamily="34" charset="0"/>
              </a:rPr>
              <a:t>Climbing the ladder – the higher you go, the longer it takes.  Each new job, circle of friends, you start at bottom and work your way up again.</a:t>
            </a:r>
          </a:p>
        </p:txBody>
      </p:sp>
      <p:sp>
        <p:nvSpPr>
          <p:cNvPr id="51204" name="Slide Number Placeholder 3">
            <a:extLst>
              <a:ext uri="{FF2B5EF4-FFF2-40B4-BE49-F238E27FC236}">
                <a16:creationId xmlns:a16="http://schemas.microsoft.com/office/drawing/2014/main" id="{60D7F492-93BF-41EA-AD6C-CC30BE8296EF}"/>
              </a:ext>
            </a:extLst>
          </p:cNvPr>
          <p:cNvSpPr>
            <a:spLocks noGrp="1"/>
          </p:cNvSpPr>
          <p:nvPr>
            <p:ph type="sldNum" sz="quarter" idx="5"/>
          </p:nvPr>
        </p:nvSpPr>
        <p:spPr>
          <a:noFill/>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624C9264-F99D-4AC2-AD3C-408D90030C35}" type="slidenum">
              <a:rPr lang="en-US" altLang="en-US" smtClean="0"/>
              <a:pPr/>
              <a:t>9</a:t>
            </a:fld>
            <a:endParaRPr lang="en-US" altLang="en-US" dirty="0"/>
          </a:p>
        </p:txBody>
      </p:sp>
    </p:spTree>
    <p:extLst>
      <p:ext uri="{BB962C8B-B14F-4D97-AF65-F5344CB8AC3E}">
        <p14:creationId xmlns:p14="http://schemas.microsoft.com/office/powerpoint/2010/main" val="311385217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Slide Image Placeholder 1">
            <a:extLst>
              <a:ext uri="{FF2B5EF4-FFF2-40B4-BE49-F238E27FC236}">
                <a16:creationId xmlns:a16="http://schemas.microsoft.com/office/drawing/2014/main" id="{50CE3FEF-E920-4589-BA9F-CA3070C19CDB}"/>
              </a:ext>
            </a:extLst>
          </p:cNvPr>
          <p:cNvSpPr>
            <a:spLocks noGrp="1" noRot="1" noChangeAspect="1" noChangeArrowheads="1" noTextEdit="1"/>
          </p:cNvSpPr>
          <p:nvPr>
            <p:ph type="sldImg"/>
          </p:nvPr>
        </p:nvSpPr>
        <p:spPr>
          <a:ln/>
        </p:spPr>
      </p:sp>
      <p:sp>
        <p:nvSpPr>
          <p:cNvPr id="53251" name="Notes Placeholder 2">
            <a:extLst>
              <a:ext uri="{FF2B5EF4-FFF2-40B4-BE49-F238E27FC236}">
                <a16:creationId xmlns:a16="http://schemas.microsoft.com/office/drawing/2014/main" id="{E3FFD440-6910-4F53-B305-BBBB97F20790}"/>
              </a:ext>
            </a:extLst>
          </p:cNvPr>
          <p:cNvSpPr>
            <a:spLocks noGrp="1" noChangeArrowheads="1"/>
          </p:cNvSpPr>
          <p:nvPr>
            <p:ph type="body" idx="1"/>
          </p:nvPr>
        </p:nvSpPr>
        <p:spPr>
          <a:noFill/>
        </p:spPr>
        <p:txBody>
          <a:bodyPr/>
          <a:lstStyle/>
          <a:p>
            <a:r>
              <a:rPr lang="en-US" altLang="en-US" dirty="0">
                <a:latin typeface="Calibri" panose="020F0502020204030204" pitchFamily="34" charset="0"/>
                <a:ea typeface="Calibri" panose="020F0502020204030204" pitchFamily="34" charset="0"/>
                <a:cs typeface="Times New Roman" panose="02020603050405020304" pitchFamily="18" charset="0"/>
              </a:rPr>
              <a:t>1 Motivation — inspiring teams to get exceptional work done</a:t>
            </a:r>
          </a:p>
          <a:p>
            <a:r>
              <a:rPr lang="en-US" altLang="en-US" dirty="0">
                <a:latin typeface="Calibri" panose="020F0502020204030204" pitchFamily="34" charset="0"/>
                <a:ea typeface="Calibri" panose="020F0502020204030204" pitchFamily="34" charset="0"/>
                <a:cs typeface="Times New Roman" panose="02020603050405020304" pitchFamily="18" charset="0"/>
              </a:rPr>
              <a:t>2 Workstyle — setting goals and arranging resources for the team to excel</a:t>
            </a:r>
          </a:p>
          <a:p>
            <a:r>
              <a:rPr lang="en-US" altLang="en-US" dirty="0">
                <a:latin typeface="Calibri" panose="020F0502020204030204" pitchFamily="34" charset="0"/>
                <a:ea typeface="Calibri" panose="020F0502020204030204" pitchFamily="34" charset="0"/>
                <a:cs typeface="Times New Roman" panose="02020603050405020304" pitchFamily="18" charset="0"/>
              </a:rPr>
              <a:t>3 Initiation — influencing others to act; pushing through adversity and resistance 4 Collaboration — building committed teams with deep bonds</a:t>
            </a:r>
          </a:p>
          <a:p>
            <a:r>
              <a:rPr lang="en-US" altLang="en-US" dirty="0">
                <a:latin typeface="Calibri" panose="020F0502020204030204" pitchFamily="34" charset="0"/>
                <a:ea typeface="Calibri" panose="020F0502020204030204" pitchFamily="34" charset="0"/>
                <a:cs typeface="Times New Roman" panose="02020603050405020304" pitchFamily="18" charset="0"/>
              </a:rPr>
              <a:t>5 Thought process — taking an analytical approach to strategy and decision-making </a:t>
            </a:r>
            <a:endParaRPr lang="en-US" altLang="en-US" dirty="0">
              <a:latin typeface="Arial" panose="020B0604020202020204" pitchFamily="34" charset="0"/>
              <a:ea typeface="Calibri" panose="020F0502020204030204" pitchFamily="34" charset="0"/>
              <a:cs typeface="Times New Roman" panose="02020603050405020304" pitchFamily="18" charset="0"/>
            </a:endParaRPr>
          </a:p>
          <a:p>
            <a:endParaRPr lang="en-US" altLang="en-US" dirty="0">
              <a:latin typeface="Arial" panose="020B0604020202020204" pitchFamily="34" charset="0"/>
              <a:ea typeface="Calibri" panose="020F0502020204030204" pitchFamily="34" charset="0"/>
              <a:cs typeface="Times New Roman" panose="02020603050405020304" pitchFamily="18" charset="0"/>
            </a:endParaRPr>
          </a:p>
        </p:txBody>
      </p:sp>
      <p:sp>
        <p:nvSpPr>
          <p:cNvPr id="53252" name="Slide Number Placeholder 3">
            <a:extLst>
              <a:ext uri="{FF2B5EF4-FFF2-40B4-BE49-F238E27FC236}">
                <a16:creationId xmlns:a16="http://schemas.microsoft.com/office/drawing/2014/main" id="{B2FD46EA-85C7-4FD9-BAFF-CDF0A867D472}"/>
              </a:ext>
            </a:extLst>
          </p:cNvPr>
          <p:cNvSpPr>
            <a:spLocks noGrp="1"/>
          </p:cNvSpPr>
          <p:nvPr>
            <p:ph type="sldNum" sz="quarter" idx="5"/>
          </p:nvPr>
        </p:nvSpPr>
        <p:spPr>
          <a:noFill/>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915D03D2-85A0-4FA0-9124-1F23FD3E3175}" type="slidenum">
              <a:rPr lang="en-US" altLang="en-US" smtClean="0"/>
              <a:pPr/>
              <a:t>10</a:t>
            </a:fld>
            <a:endParaRPr lang="en-US" altLang="en-US"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9" name="Rectangle 8"/>
          <p:cNvSpPr/>
          <p:nvPr/>
        </p:nvSpPr>
        <p:spPr>
          <a:xfrm>
            <a:off x="0" y="0"/>
            <a:ext cx="9144000" cy="4572001"/>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Freeform 9"/>
          <p:cNvSpPr/>
          <p:nvPr/>
        </p:nvSpPr>
        <p:spPr>
          <a:xfrm>
            <a:off x="4762" y="0"/>
            <a:ext cx="9139239" cy="4572001"/>
          </a:xfrm>
          <a:custGeom>
            <a:avLst/>
            <a:gdLst/>
            <a:ahLst/>
            <a:cxnLst/>
            <a:rect l="l" t="t" r="r" b="b"/>
            <a:pathLst>
              <a:path w="9139239" h="4572001">
                <a:moveTo>
                  <a:pt x="9139239" y="4171458"/>
                </a:moveTo>
                <a:lnTo>
                  <a:pt x="9139239" y="4479120"/>
                </a:lnTo>
                <a:lnTo>
                  <a:pt x="9061857" y="4572001"/>
                </a:lnTo>
                <a:lnTo>
                  <a:pt x="8867616" y="4572001"/>
                </a:lnTo>
                <a:cubicBezTo>
                  <a:pt x="8974940" y="4496648"/>
                  <a:pt x="9059271" y="4392377"/>
                  <a:pt x="9109281" y="4270954"/>
                </a:cubicBezTo>
                <a:close/>
                <a:moveTo>
                  <a:pt x="9139239" y="4017903"/>
                </a:moveTo>
                <a:lnTo>
                  <a:pt x="9139239" y="4146549"/>
                </a:lnTo>
                <a:lnTo>
                  <a:pt x="9061849" y="4168266"/>
                </a:lnTo>
                <a:cubicBezTo>
                  <a:pt x="8867508" y="4236060"/>
                  <a:pt x="8712637" y="4384208"/>
                  <a:pt x="8639677" y="4572001"/>
                </a:cubicBezTo>
                <a:lnTo>
                  <a:pt x="8502130" y="4572001"/>
                </a:lnTo>
                <a:cubicBezTo>
                  <a:pt x="8583823" y="4319597"/>
                  <a:pt x="8787913" y="4120306"/>
                  <a:pt x="9046727" y="4039822"/>
                </a:cubicBezTo>
                <a:close/>
                <a:moveTo>
                  <a:pt x="7620280" y="3999419"/>
                </a:moveTo>
                <a:lnTo>
                  <a:pt x="7637367" y="4001042"/>
                </a:lnTo>
                <a:cubicBezTo>
                  <a:pt x="7669753" y="4001569"/>
                  <a:pt x="7701646" y="4004550"/>
                  <a:pt x="7732829" y="4010107"/>
                </a:cubicBezTo>
                <a:cubicBezTo>
                  <a:pt x="7738405" y="4009688"/>
                  <a:pt x="7743733" y="4010636"/>
                  <a:pt x="7749042" y="4011646"/>
                </a:cubicBezTo>
                <a:lnTo>
                  <a:pt x="7749159" y="4012794"/>
                </a:lnTo>
                <a:cubicBezTo>
                  <a:pt x="8061238" y="4064450"/>
                  <a:pt x="8314467" y="4283539"/>
                  <a:pt x="8407830" y="4572001"/>
                </a:cubicBezTo>
                <a:lnTo>
                  <a:pt x="8270283" y="4572001"/>
                </a:lnTo>
                <a:cubicBezTo>
                  <a:pt x="8186900" y="4357380"/>
                  <a:pt x="7996531" y="4194541"/>
                  <a:pt x="7762529" y="4144250"/>
                </a:cubicBezTo>
                <a:cubicBezTo>
                  <a:pt x="7797023" y="4319651"/>
                  <a:pt x="7899246" y="4471530"/>
                  <a:pt x="8042344" y="4572001"/>
                </a:cubicBezTo>
                <a:lnTo>
                  <a:pt x="7848103" y="4572001"/>
                </a:lnTo>
                <a:cubicBezTo>
                  <a:pt x="7731971" y="4452596"/>
                  <a:pt x="7653409" y="4298519"/>
                  <a:pt x="7629044" y="4127511"/>
                </a:cubicBezTo>
                <a:cubicBezTo>
                  <a:pt x="7628876" y="4127458"/>
                  <a:pt x="7628708" y="4127453"/>
                  <a:pt x="7628538" y="4127448"/>
                </a:cubicBezTo>
                <a:lnTo>
                  <a:pt x="7628000" y="4120772"/>
                </a:lnTo>
                <a:cubicBezTo>
                  <a:pt x="7622941" y="4090522"/>
                  <a:pt x="7620490" y="4059631"/>
                  <a:pt x="7620533" y="4028296"/>
                </a:cubicBezTo>
                <a:cubicBezTo>
                  <a:pt x="7619221" y="4022668"/>
                  <a:pt x="7619162" y="4017001"/>
                  <a:pt x="7619162" y="4011320"/>
                </a:cubicBezTo>
                <a:lnTo>
                  <a:pt x="7619756" y="3999880"/>
                </a:lnTo>
                <a:lnTo>
                  <a:pt x="7620254" y="3999913"/>
                </a:lnTo>
                <a:close/>
                <a:moveTo>
                  <a:pt x="7597529" y="3999419"/>
                </a:moveTo>
                <a:lnTo>
                  <a:pt x="7597555" y="3999913"/>
                </a:lnTo>
                <a:lnTo>
                  <a:pt x="7598053" y="3999880"/>
                </a:lnTo>
                <a:lnTo>
                  <a:pt x="7598647" y="4011320"/>
                </a:lnTo>
                <a:cubicBezTo>
                  <a:pt x="7598647" y="4017001"/>
                  <a:pt x="7598588" y="4022668"/>
                  <a:pt x="7597276" y="4028296"/>
                </a:cubicBezTo>
                <a:cubicBezTo>
                  <a:pt x="7597319" y="4059631"/>
                  <a:pt x="7594868" y="4090522"/>
                  <a:pt x="7589809" y="4120772"/>
                </a:cubicBezTo>
                <a:lnTo>
                  <a:pt x="7589271" y="4127448"/>
                </a:lnTo>
                <a:cubicBezTo>
                  <a:pt x="7589101" y="4127453"/>
                  <a:pt x="7588933" y="4127458"/>
                  <a:pt x="7588765" y="4127511"/>
                </a:cubicBezTo>
                <a:cubicBezTo>
                  <a:pt x="7564400" y="4298519"/>
                  <a:pt x="7485838" y="4452596"/>
                  <a:pt x="7369706" y="4572001"/>
                </a:cubicBezTo>
                <a:lnTo>
                  <a:pt x="7175465" y="4572001"/>
                </a:lnTo>
                <a:cubicBezTo>
                  <a:pt x="7318563" y="4471530"/>
                  <a:pt x="7420786" y="4319651"/>
                  <a:pt x="7455280" y="4144250"/>
                </a:cubicBezTo>
                <a:cubicBezTo>
                  <a:pt x="7221278" y="4194541"/>
                  <a:pt x="7030909" y="4357380"/>
                  <a:pt x="6947526" y="4572001"/>
                </a:cubicBezTo>
                <a:lnTo>
                  <a:pt x="6809978" y="4572001"/>
                </a:lnTo>
                <a:cubicBezTo>
                  <a:pt x="6903341" y="4283539"/>
                  <a:pt x="7156571" y="4064450"/>
                  <a:pt x="7468650" y="4012794"/>
                </a:cubicBezTo>
                <a:lnTo>
                  <a:pt x="7468767" y="4011646"/>
                </a:lnTo>
                <a:cubicBezTo>
                  <a:pt x="7474076" y="4010636"/>
                  <a:pt x="7479404" y="4009688"/>
                  <a:pt x="7484980" y="4010107"/>
                </a:cubicBezTo>
                <a:cubicBezTo>
                  <a:pt x="7516163" y="4004550"/>
                  <a:pt x="7548056" y="4001569"/>
                  <a:pt x="7580442" y="4001042"/>
                </a:cubicBezTo>
                <a:close/>
                <a:moveTo>
                  <a:pt x="5928129" y="3999419"/>
                </a:moveTo>
                <a:lnTo>
                  <a:pt x="5945217" y="4001042"/>
                </a:lnTo>
                <a:cubicBezTo>
                  <a:pt x="5977602" y="4001569"/>
                  <a:pt x="6009495" y="4004550"/>
                  <a:pt x="6040678" y="4010107"/>
                </a:cubicBezTo>
                <a:cubicBezTo>
                  <a:pt x="6046254" y="4009688"/>
                  <a:pt x="6051582" y="4010636"/>
                  <a:pt x="6056891" y="4011646"/>
                </a:cubicBezTo>
                <a:lnTo>
                  <a:pt x="6057008" y="4012794"/>
                </a:lnTo>
                <a:cubicBezTo>
                  <a:pt x="6369087" y="4064450"/>
                  <a:pt x="6622316" y="4283539"/>
                  <a:pt x="6715680" y="4572001"/>
                </a:cubicBezTo>
                <a:lnTo>
                  <a:pt x="6578131" y="4572001"/>
                </a:lnTo>
                <a:cubicBezTo>
                  <a:pt x="6494748" y="4357380"/>
                  <a:pt x="6304380" y="4194541"/>
                  <a:pt x="6070378" y="4144250"/>
                </a:cubicBezTo>
                <a:cubicBezTo>
                  <a:pt x="6104872" y="4319650"/>
                  <a:pt x="6207095" y="4471530"/>
                  <a:pt x="6350192" y="4572001"/>
                </a:cubicBezTo>
                <a:lnTo>
                  <a:pt x="6155952" y="4572001"/>
                </a:lnTo>
                <a:cubicBezTo>
                  <a:pt x="6039820" y="4452596"/>
                  <a:pt x="5961257" y="4298519"/>
                  <a:pt x="5936893" y="4127511"/>
                </a:cubicBezTo>
                <a:cubicBezTo>
                  <a:pt x="5936725" y="4127458"/>
                  <a:pt x="5936557" y="4127453"/>
                  <a:pt x="5936387" y="4127448"/>
                </a:cubicBezTo>
                <a:lnTo>
                  <a:pt x="5935849" y="4120772"/>
                </a:lnTo>
                <a:cubicBezTo>
                  <a:pt x="5930790" y="4090522"/>
                  <a:pt x="5928340" y="4059631"/>
                  <a:pt x="5928382" y="4028296"/>
                </a:cubicBezTo>
                <a:cubicBezTo>
                  <a:pt x="5927070" y="4022668"/>
                  <a:pt x="5927011" y="4017001"/>
                  <a:pt x="5927011" y="4011320"/>
                </a:cubicBezTo>
                <a:lnTo>
                  <a:pt x="5927605" y="3999880"/>
                </a:lnTo>
                <a:lnTo>
                  <a:pt x="5928103" y="3999913"/>
                </a:lnTo>
                <a:close/>
                <a:moveTo>
                  <a:pt x="5905378" y="3999419"/>
                </a:moveTo>
                <a:lnTo>
                  <a:pt x="5905404" y="3999913"/>
                </a:lnTo>
                <a:lnTo>
                  <a:pt x="5905902" y="3999880"/>
                </a:lnTo>
                <a:lnTo>
                  <a:pt x="5906496" y="4011320"/>
                </a:lnTo>
                <a:cubicBezTo>
                  <a:pt x="5906496" y="4017001"/>
                  <a:pt x="5906437" y="4022668"/>
                  <a:pt x="5905125" y="4028296"/>
                </a:cubicBezTo>
                <a:cubicBezTo>
                  <a:pt x="5905167" y="4059631"/>
                  <a:pt x="5902717" y="4090522"/>
                  <a:pt x="5897658" y="4120772"/>
                </a:cubicBezTo>
                <a:lnTo>
                  <a:pt x="5897120" y="4127448"/>
                </a:lnTo>
                <a:cubicBezTo>
                  <a:pt x="5896950" y="4127453"/>
                  <a:pt x="5896782" y="4127458"/>
                  <a:pt x="5896614" y="4127511"/>
                </a:cubicBezTo>
                <a:cubicBezTo>
                  <a:pt x="5872249" y="4298519"/>
                  <a:pt x="5793686" y="4452596"/>
                  <a:pt x="5677555" y="4572001"/>
                </a:cubicBezTo>
                <a:lnTo>
                  <a:pt x="5483314" y="4572001"/>
                </a:lnTo>
                <a:cubicBezTo>
                  <a:pt x="5626412" y="4471530"/>
                  <a:pt x="5728635" y="4319650"/>
                  <a:pt x="5763129" y="4144250"/>
                </a:cubicBezTo>
                <a:cubicBezTo>
                  <a:pt x="5529126" y="4194541"/>
                  <a:pt x="5338758" y="4357380"/>
                  <a:pt x="5255375" y="4572001"/>
                </a:cubicBezTo>
                <a:lnTo>
                  <a:pt x="5117827" y="4572001"/>
                </a:lnTo>
                <a:cubicBezTo>
                  <a:pt x="5211190" y="4283539"/>
                  <a:pt x="5464420" y="4064450"/>
                  <a:pt x="5776499" y="4012794"/>
                </a:cubicBezTo>
                <a:lnTo>
                  <a:pt x="5776616" y="4011646"/>
                </a:lnTo>
                <a:cubicBezTo>
                  <a:pt x="5781926" y="4010636"/>
                  <a:pt x="5787253" y="4009688"/>
                  <a:pt x="5792829" y="4010107"/>
                </a:cubicBezTo>
                <a:cubicBezTo>
                  <a:pt x="5824012" y="4004550"/>
                  <a:pt x="5855905" y="4001569"/>
                  <a:pt x="5888290" y="4001042"/>
                </a:cubicBezTo>
                <a:close/>
                <a:moveTo>
                  <a:pt x="4235979" y="3999419"/>
                </a:moveTo>
                <a:lnTo>
                  <a:pt x="4253065" y="4001042"/>
                </a:lnTo>
                <a:cubicBezTo>
                  <a:pt x="4285451" y="4001569"/>
                  <a:pt x="4317343" y="4004550"/>
                  <a:pt x="4348528" y="4010107"/>
                </a:cubicBezTo>
                <a:cubicBezTo>
                  <a:pt x="4354104" y="4009688"/>
                  <a:pt x="4359431" y="4010636"/>
                  <a:pt x="4364739" y="4011646"/>
                </a:cubicBezTo>
                <a:lnTo>
                  <a:pt x="4364856" y="4012794"/>
                </a:lnTo>
                <a:cubicBezTo>
                  <a:pt x="4676936" y="4064450"/>
                  <a:pt x="4930165" y="4283539"/>
                  <a:pt x="5023528" y="4572001"/>
                </a:cubicBezTo>
                <a:lnTo>
                  <a:pt x="4885980" y="4572001"/>
                </a:lnTo>
                <a:cubicBezTo>
                  <a:pt x="4802597" y="4357380"/>
                  <a:pt x="4612229" y="4194541"/>
                  <a:pt x="4378227" y="4144250"/>
                </a:cubicBezTo>
                <a:cubicBezTo>
                  <a:pt x="4412722" y="4319651"/>
                  <a:pt x="4514944" y="4471530"/>
                  <a:pt x="4658041" y="4572001"/>
                </a:cubicBezTo>
                <a:lnTo>
                  <a:pt x="4463800" y="4572001"/>
                </a:lnTo>
                <a:cubicBezTo>
                  <a:pt x="4347669" y="4452596"/>
                  <a:pt x="4269106" y="4298519"/>
                  <a:pt x="4244741" y="4127511"/>
                </a:cubicBezTo>
                <a:cubicBezTo>
                  <a:pt x="4244574" y="4127458"/>
                  <a:pt x="4244405" y="4127453"/>
                  <a:pt x="4244236" y="4127448"/>
                </a:cubicBezTo>
                <a:lnTo>
                  <a:pt x="4243697" y="4120772"/>
                </a:lnTo>
                <a:cubicBezTo>
                  <a:pt x="4238639" y="4090522"/>
                  <a:pt x="4236188" y="4059631"/>
                  <a:pt x="4236230" y="4028296"/>
                </a:cubicBezTo>
                <a:cubicBezTo>
                  <a:pt x="4234918" y="4022668"/>
                  <a:pt x="4234860" y="4017001"/>
                  <a:pt x="4234860" y="4011320"/>
                </a:cubicBezTo>
                <a:lnTo>
                  <a:pt x="4235454" y="3999880"/>
                </a:lnTo>
                <a:lnTo>
                  <a:pt x="4235952" y="3999913"/>
                </a:lnTo>
                <a:close/>
                <a:moveTo>
                  <a:pt x="4213227" y="3999419"/>
                </a:moveTo>
                <a:lnTo>
                  <a:pt x="4213253" y="3999913"/>
                </a:lnTo>
                <a:lnTo>
                  <a:pt x="4213751" y="3999880"/>
                </a:lnTo>
                <a:lnTo>
                  <a:pt x="4214345" y="4011320"/>
                </a:lnTo>
                <a:cubicBezTo>
                  <a:pt x="4214345" y="4017001"/>
                  <a:pt x="4214286" y="4022668"/>
                  <a:pt x="4212974" y="4028296"/>
                </a:cubicBezTo>
                <a:cubicBezTo>
                  <a:pt x="4213016" y="4059631"/>
                  <a:pt x="4210566" y="4090522"/>
                  <a:pt x="4205507" y="4120772"/>
                </a:cubicBezTo>
                <a:lnTo>
                  <a:pt x="4204969" y="4127448"/>
                </a:lnTo>
                <a:cubicBezTo>
                  <a:pt x="4204799" y="4127453"/>
                  <a:pt x="4204631" y="4127458"/>
                  <a:pt x="4204463" y="4127511"/>
                </a:cubicBezTo>
                <a:cubicBezTo>
                  <a:pt x="4180098" y="4298519"/>
                  <a:pt x="4101535" y="4452596"/>
                  <a:pt x="3985404" y="4572001"/>
                </a:cubicBezTo>
                <a:lnTo>
                  <a:pt x="3791163" y="4572001"/>
                </a:lnTo>
                <a:cubicBezTo>
                  <a:pt x="3934261" y="4471530"/>
                  <a:pt x="4036484" y="4319651"/>
                  <a:pt x="4070978" y="4144250"/>
                </a:cubicBezTo>
                <a:cubicBezTo>
                  <a:pt x="3836975" y="4194541"/>
                  <a:pt x="3646607" y="4357380"/>
                  <a:pt x="3563224" y="4572001"/>
                </a:cubicBezTo>
                <a:lnTo>
                  <a:pt x="3425676" y="4572001"/>
                </a:lnTo>
                <a:cubicBezTo>
                  <a:pt x="3519039" y="4283539"/>
                  <a:pt x="3772269" y="4064450"/>
                  <a:pt x="4084348" y="4012794"/>
                </a:cubicBezTo>
                <a:lnTo>
                  <a:pt x="4084465" y="4011646"/>
                </a:lnTo>
                <a:cubicBezTo>
                  <a:pt x="4089774" y="4010636"/>
                  <a:pt x="4095102" y="4009688"/>
                  <a:pt x="4100678" y="4010107"/>
                </a:cubicBezTo>
                <a:cubicBezTo>
                  <a:pt x="4131861" y="4004550"/>
                  <a:pt x="4163754" y="4001569"/>
                  <a:pt x="4196139" y="4001042"/>
                </a:cubicBezTo>
                <a:close/>
                <a:moveTo>
                  <a:pt x="2543827" y="3999419"/>
                </a:moveTo>
                <a:lnTo>
                  <a:pt x="2560914" y="4001042"/>
                </a:lnTo>
                <a:cubicBezTo>
                  <a:pt x="2593300" y="4001569"/>
                  <a:pt x="2625192" y="4004550"/>
                  <a:pt x="2656376" y="4010107"/>
                </a:cubicBezTo>
                <a:cubicBezTo>
                  <a:pt x="2661952" y="4009688"/>
                  <a:pt x="2667280" y="4010636"/>
                  <a:pt x="2672588" y="4011646"/>
                </a:cubicBezTo>
                <a:lnTo>
                  <a:pt x="2672706" y="4012794"/>
                </a:lnTo>
                <a:cubicBezTo>
                  <a:pt x="2984785" y="4064450"/>
                  <a:pt x="3238014" y="4283539"/>
                  <a:pt x="3331377" y="4572001"/>
                </a:cubicBezTo>
                <a:lnTo>
                  <a:pt x="3193830" y="4572001"/>
                </a:lnTo>
                <a:cubicBezTo>
                  <a:pt x="3110446" y="4357380"/>
                  <a:pt x="2920078" y="4194541"/>
                  <a:pt x="2686076" y="4144250"/>
                </a:cubicBezTo>
                <a:cubicBezTo>
                  <a:pt x="2720570" y="4319650"/>
                  <a:pt x="2822793" y="4471530"/>
                  <a:pt x="2965890" y="4572001"/>
                </a:cubicBezTo>
                <a:lnTo>
                  <a:pt x="2771649" y="4572001"/>
                </a:lnTo>
                <a:cubicBezTo>
                  <a:pt x="2655518" y="4452596"/>
                  <a:pt x="2576955" y="4298519"/>
                  <a:pt x="2552590" y="4127511"/>
                </a:cubicBezTo>
                <a:cubicBezTo>
                  <a:pt x="2552423" y="4127458"/>
                  <a:pt x="2552254" y="4127453"/>
                  <a:pt x="2552085" y="4127448"/>
                </a:cubicBezTo>
                <a:lnTo>
                  <a:pt x="2551547" y="4120772"/>
                </a:lnTo>
                <a:cubicBezTo>
                  <a:pt x="2546488" y="4090522"/>
                  <a:pt x="2544037" y="4059631"/>
                  <a:pt x="2544079" y="4028296"/>
                </a:cubicBezTo>
                <a:cubicBezTo>
                  <a:pt x="2542767" y="4022668"/>
                  <a:pt x="2542709" y="4017001"/>
                  <a:pt x="2542709" y="4011320"/>
                </a:cubicBezTo>
                <a:lnTo>
                  <a:pt x="2543303" y="3999880"/>
                </a:lnTo>
                <a:lnTo>
                  <a:pt x="2543801" y="3999913"/>
                </a:lnTo>
                <a:close/>
                <a:moveTo>
                  <a:pt x="2521076" y="3999419"/>
                </a:moveTo>
                <a:lnTo>
                  <a:pt x="2521102" y="3999913"/>
                </a:lnTo>
                <a:lnTo>
                  <a:pt x="2521600" y="3999880"/>
                </a:lnTo>
                <a:lnTo>
                  <a:pt x="2522194" y="4011320"/>
                </a:lnTo>
                <a:cubicBezTo>
                  <a:pt x="2522194" y="4017001"/>
                  <a:pt x="2522135" y="4022668"/>
                  <a:pt x="2520823" y="4028296"/>
                </a:cubicBezTo>
                <a:cubicBezTo>
                  <a:pt x="2520865" y="4059631"/>
                  <a:pt x="2518415" y="4090522"/>
                  <a:pt x="2513356" y="4120772"/>
                </a:cubicBezTo>
                <a:lnTo>
                  <a:pt x="2512818" y="4127448"/>
                </a:lnTo>
                <a:cubicBezTo>
                  <a:pt x="2512648" y="4127453"/>
                  <a:pt x="2512480" y="4127458"/>
                  <a:pt x="2512312" y="4127511"/>
                </a:cubicBezTo>
                <a:cubicBezTo>
                  <a:pt x="2487947" y="4298519"/>
                  <a:pt x="2409385" y="4452596"/>
                  <a:pt x="2293253" y="4572001"/>
                </a:cubicBezTo>
                <a:lnTo>
                  <a:pt x="2099012" y="4572001"/>
                </a:lnTo>
                <a:cubicBezTo>
                  <a:pt x="2242110" y="4471530"/>
                  <a:pt x="2344333" y="4319651"/>
                  <a:pt x="2378827" y="4144250"/>
                </a:cubicBezTo>
                <a:cubicBezTo>
                  <a:pt x="2144825" y="4194541"/>
                  <a:pt x="1954456" y="4357380"/>
                  <a:pt x="1871073" y="4572001"/>
                </a:cubicBezTo>
                <a:lnTo>
                  <a:pt x="1733525" y="4572001"/>
                </a:lnTo>
                <a:cubicBezTo>
                  <a:pt x="1826888" y="4283539"/>
                  <a:pt x="2080118" y="4064450"/>
                  <a:pt x="2392197" y="4012794"/>
                </a:cubicBezTo>
                <a:lnTo>
                  <a:pt x="2392314" y="4011646"/>
                </a:lnTo>
                <a:cubicBezTo>
                  <a:pt x="2397623" y="4010636"/>
                  <a:pt x="2402951" y="4009688"/>
                  <a:pt x="2408527" y="4010107"/>
                </a:cubicBezTo>
                <a:cubicBezTo>
                  <a:pt x="2439710" y="4004550"/>
                  <a:pt x="2471603" y="4001569"/>
                  <a:pt x="2503988" y="4001042"/>
                </a:cubicBezTo>
                <a:close/>
                <a:moveTo>
                  <a:pt x="851676" y="3999419"/>
                </a:moveTo>
                <a:lnTo>
                  <a:pt x="868763" y="4001042"/>
                </a:lnTo>
                <a:cubicBezTo>
                  <a:pt x="901149" y="4001569"/>
                  <a:pt x="933041" y="4004550"/>
                  <a:pt x="964225" y="4010107"/>
                </a:cubicBezTo>
                <a:cubicBezTo>
                  <a:pt x="969801" y="4009688"/>
                  <a:pt x="975129" y="4010636"/>
                  <a:pt x="980437" y="4011646"/>
                </a:cubicBezTo>
                <a:lnTo>
                  <a:pt x="980555" y="4012794"/>
                </a:lnTo>
                <a:cubicBezTo>
                  <a:pt x="1292634" y="4064450"/>
                  <a:pt x="1545864" y="4283539"/>
                  <a:pt x="1639226" y="4572001"/>
                </a:cubicBezTo>
                <a:lnTo>
                  <a:pt x="1501679" y="4572001"/>
                </a:lnTo>
                <a:cubicBezTo>
                  <a:pt x="1418296" y="4357380"/>
                  <a:pt x="1227927" y="4194541"/>
                  <a:pt x="993925" y="4144250"/>
                </a:cubicBezTo>
                <a:cubicBezTo>
                  <a:pt x="1028419" y="4319651"/>
                  <a:pt x="1130642" y="4471530"/>
                  <a:pt x="1273740" y="4572001"/>
                </a:cubicBezTo>
                <a:lnTo>
                  <a:pt x="1079499" y="4572001"/>
                </a:lnTo>
                <a:cubicBezTo>
                  <a:pt x="963367" y="4452596"/>
                  <a:pt x="884804" y="4298519"/>
                  <a:pt x="860439" y="4127511"/>
                </a:cubicBezTo>
                <a:cubicBezTo>
                  <a:pt x="860272" y="4127458"/>
                  <a:pt x="860103" y="4127453"/>
                  <a:pt x="859934" y="4127448"/>
                </a:cubicBezTo>
                <a:lnTo>
                  <a:pt x="859396" y="4120772"/>
                </a:lnTo>
                <a:cubicBezTo>
                  <a:pt x="854337" y="4090522"/>
                  <a:pt x="851886" y="4059631"/>
                  <a:pt x="851928" y="4028296"/>
                </a:cubicBezTo>
                <a:cubicBezTo>
                  <a:pt x="850616" y="4022668"/>
                  <a:pt x="850558" y="4017001"/>
                  <a:pt x="850558" y="4011320"/>
                </a:cubicBezTo>
                <a:lnTo>
                  <a:pt x="851152" y="3999880"/>
                </a:lnTo>
                <a:lnTo>
                  <a:pt x="851650" y="3999913"/>
                </a:lnTo>
                <a:close/>
                <a:moveTo>
                  <a:pt x="828925" y="3999419"/>
                </a:moveTo>
                <a:lnTo>
                  <a:pt x="828951" y="3999913"/>
                </a:lnTo>
                <a:lnTo>
                  <a:pt x="829449" y="3999880"/>
                </a:lnTo>
                <a:lnTo>
                  <a:pt x="830043" y="4011320"/>
                </a:lnTo>
                <a:cubicBezTo>
                  <a:pt x="830043" y="4017001"/>
                  <a:pt x="829984" y="4022668"/>
                  <a:pt x="828672" y="4028296"/>
                </a:cubicBezTo>
                <a:cubicBezTo>
                  <a:pt x="828714" y="4059631"/>
                  <a:pt x="826264" y="4090522"/>
                  <a:pt x="821205" y="4120772"/>
                </a:cubicBezTo>
                <a:lnTo>
                  <a:pt x="820667" y="4127448"/>
                </a:lnTo>
                <a:cubicBezTo>
                  <a:pt x="820497" y="4127453"/>
                  <a:pt x="820329" y="4127458"/>
                  <a:pt x="820161" y="4127511"/>
                </a:cubicBezTo>
                <a:cubicBezTo>
                  <a:pt x="795796" y="4298519"/>
                  <a:pt x="717234" y="4452596"/>
                  <a:pt x="601102" y="4572001"/>
                </a:cubicBezTo>
                <a:lnTo>
                  <a:pt x="406861" y="4572001"/>
                </a:lnTo>
                <a:cubicBezTo>
                  <a:pt x="549959" y="4471530"/>
                  <a:pt x="652182" y="4319650"/>
                  <a:pt x="686676" y="4144250"/>
                </a:cubicBezTo>
                <a:cubicBezTo>
                  <a:pt x="452674" y="4194541"/>
                  <a:pt x="262305" y="4357380"/>
                  <a:pt x="178922" y="4572001"/>
                </a:cubicBezTo>
                <a:lnTo>
                  <a:pt x="41374" y="4572001"/>
                </a:lnTo>
                <a:cubicBezTo>
                  <a:pt x="134738" y="4283539"/>
                  <a:pt x="387967" y="4064450"/>
                  <a:pt x="700046" y="4012794"/>
                </a:cubicBezTo>
                <a:lnTo>
                  <a:pt x="700163" y="4011646"/>
                </a:lnTo>
                <a:cubicBezTo>
                  <a:pt x="705472" y="4010636"/>
                  <a:pt x="710800" y="4009688"/>
                  <a:pt x="716376" y="4010107"/>
                </a:cubicBezTo>
                <a:cubicBezTo>
                  <a:pt x="747559" y="4004550"/>
                  <a:pt x="779452" y="4001569"/>
                  <a:pt x="811837" y="4001042"/>
                </a:cubicBezTo>
                <a:close/>
                <a:moveTo>
                  <a:pt x="8305836" y="3304913"/>
                </a:moveTo>
                <a:cubicBezTo>
                  <a:pt x="8030646" y="3363591"/>
                  <a:pt x="7815802" y="3576701"/>
                  <a:pt x="7762527" y="3845480"/>
                </a:cubicBezTo>
                <a:cubicBezTo>
                  <a:pt x="8037717" y="3786801"/>
                  <a:pt x="8252560" y="3573691"/>
                  <a:pt x="8305836" y="3304913"/>
                </a:cubicBezTo>
                <a:close/>
                <a:moveTo>
                  <a:pt x="6911971" y="3304913"/>
                </a:moveTo>
                <a:cubicBezTo>
                  <a:pt x="6965247" y="3573691"/>
                  <a:pt x="7180090" y="3786801"/>
                  <a:pt x="7455280" y="3845480"/>
                </a:cubicBezTo>
                <a:cubicBezTo>
                  <a:pt x="7402005" y="3576701"/>
                  <a:pt x="7187161" y="3363591"/>
                  <a:pt x="6911971" y="3304913"/>
                </a:cubicBezTo>
                <a:close/>
                <a:moveTo>
                  <a:pt x="6613685" y="3304913"/>
                </a:moveTo>
                <a:cubicBezTo>
                  <a:pt x="6338495" y="3363591"/>
                  <a:pt x="6123651" y="3576701"/>
                  <a:pt x="6070376" y="3845480"/>
                </a:cubicBezTo>
                <a:cubicBezTo>
                  <a:pt x="6345566" y="3786801"/>
                  <a:pt x="6560409" y="3573691"/>
                  <a:pt x="6613685" y="3304913"/>
                </a:cubicBezTo>
                <a:close/>
                <a:moveTo>
                  <a:pt x="5219820" y="3304913"/>
                </a:moveTo>
                <a:cubicBezTo>
                  <a:pt x="5273096" y="3573691"/>
                  <a:pt x="5487939" y="3786801"/>
                  <a:pt x="5763129" y="3845480"/>
                </a:cubicBezTo>
                <a:cubicBezTo>
                  <a:pt x="5709854" y="3576701"/>
                  <a:pt x="5495010" y="3363591"/>
                  <a:pt x="5219820" y="3304913"/>
                </a:cubicBezTo>
                <a:close/>
                <a:moveTo>
                  <a:pt x="4921534" y="3304913"/>
                </a:moveTo>
                <a:cubicBezTo>
                  <a:pt x="4646344" y="3363591"/>
                  <a:pt x="4431500" y="3576701"/>
                  <a:pt x="4378225" y="3845480"/>
                </a:cubicBezTo>
                <a:cubicBezTo>
                  <a:pt x="4653415" y="3786801"/>
                  <a:pt x="4868259" y="3573691"/>
                  <a:pt x="4921534" y="3304913"/>
                </a:cubicBezTo>
                <a:close/>
                <a:moveTo>
                  <a:pt x="3527669" y="3304913"/>
                </a:moveTo>
                <a:cubicBezTo>
                  <a:pt x="3580945" y="3573691"/>
                  <a:pt x="3795788" y="3786801"/>
                  <a:pt x="4070978" y="3845480"/>
                </a:cubicBezTo>
                <a:cubicBezTo>
                  <a:pt x="4017703" y="3576701"/>
                  <a:pt x="3802859" y="3363591"/>
                  <a:pt x="3527669" y="3304913"/>
                </a:cubicBezTo>
                <a:close/>
                <a:moveTo>
                  <a:pt x="3229383" y="3304913"/>
                </a:moveTo>
                <a:cubicBezTo>
                  <a:pt x="2954193" y="3363591"/>
                  <a:pt x="2739349" y="3576701"/>
                  <a:pt x="2686074" y="3845480"/>
                </a:cubicBezTo>
                <a:cubicBezTo>
                  <a:pt x="2961264" y="3786801"/>
                  <a:pt x="3176107" y="3573691"/>
                  <a:pt x="3229383" y="3304913"/>
                </a:cubicBezTo>
                <a:close/>
                <a:moveTo>
                  <a:pt x="1835518" y="3304913"/>
                </a:moveTo>
                <a:cubicBezTo>
                  <a:pt x="1888794" y="3573691"/>
                  <a:pt x="2103637" y="3786801"/>
                  <a:pt x="2378827" y="3845480"/>
                </a:cubicBezTo>
                <a:cubicBezTo>
                  <a:pt x="2325552" y="3576701"/>
                  <a:pt x="2110708" y="3363591"/>
                  <a:pt x="1835518" y="3304913"/>
                </a:cubicBezTo>
                <a:close/>
                <a:moveTo>
                  <a:pt x="1537232" y="3304913"/>
                </a:moveTo>
                <a:cubicBezTo>
                  <a:pt x="1262042" y="3363591"/>
                  <a:pt x="1047198" y="3576701"/>
                  <a:pt x="993923" y="3845480"/>
                </a:cubicBezTo>
                <a:cubicBezTo>
                  <a:pt x="1269113" y="3786801"/>
                  <a:pt x="1483956" y="3573691"/>
                  <a:pt x="1537232" y="3304913"/>
                </a:cubicBezTo>
                <a:close/>
                <a:moveTo>
                  <a:pt x="143367" y="3304913"/>
                </a:moveTo>
                <a:cubicBezTo>
                  <a:pt x="196643" y="3573691"/>
                  <a:pt x="411486" y="3786801"/>
                  <a:pt x="686676" y="3845480"/>
                </a:cubicBezTo>
                <a:cubicBezTo>
                  <a:pt x="633401" y="3576701"/>
                  <a:pt x="418557" y="3363591"/>
                  <a:pt x="143367" y="3304913"/>
                </a:cubicBezTo>
                <a:close/>
                <a:moveTo>
                  <a:pt x="8461873" y="3161219"/>
                </a:moveTo>
                <a:lnTo>
                  <a:pt x="8478960" y="3162829"/>
                </a:lnTo>
                <a:cubicBezTo>
                  <a:pt x="8511346" y="3163352"/>
                  <a:pt x="8543239" y="3166310"/>
                  <a:pt x="8574422" y="3171823"/>
                </a:cubicBezTo>
                <a:cubicBezTo>
                  <a:pt x="8579998" y="3171407"/>
                  <a:pt x="8585326" y="3172348"/>
                  <a:pt x="8590635" y="3173350"/>
                </a:cubicBezTo>
                <a:lnTo>
                  <a:pt x="8590752" y="3174489"/>
                </a:lnTo>
                <a:cubicBezTo>
                  <a:pt x="8815033" y="3211322"/>
                  <a:pt x="9008920" y="3333951"/>
                  <a:pt x="9135069" y="3506215"/>
                </a:cubicBezTo>
                <a:lnTo>
                  <a:pt x="9139239" y="3512974"/>
                </a:lnTo>
                <a:lnTo>
                  <a:pt x="9139239" y="3816134"/>
                </a:lnTo>
                <a:lnTo>
                  <a:pt x="9120077" y="3747490"/>
                </a:lnTo>
                <a:cubicBezTo>
                  <a:pt x="9039502" y="3525837"/>
                  <a:pt x="8844913" y="3356256"/>
                  <a:pt x="8604122" y="3304913"/>
                </a:cubicBezTo>
                <a:cubicBezTo>
                  <a:pt x="8650738" y="3540094"/>
                  <a:pt x="8821055" y="3732654"/>
                  <a:pt x="9047261" y="3816429"/>
                </a:cubicBezTo>
                <a:lnTo>
                  <a:pt x="9139239" y="3843104"/>
                </a:lnTo>
                <a:lnTo>
                  <a:pt x="9139239" y="3970603"/>
                </a:lnTo>
                <a:lnTo>
                  <a:pt x="9030179" y="3943797"/>
                </a:lnTo>
                <a:cubicBezTo>
                  <a:pt x="8735297" y="3846211"/>
                  <a:pt x="8514628" y="3594637"/>
                  <a:pt x="8470637" y="3288305"/>
                </a:cubicBezTo>
                <a:cubicBezTo>
                  <a:pt x="8470469" y="3288253"/>
                  <a:pt x="8470301" y="3288248"/>
                  <a:pt x="8470131" y="3288243"/>
                </a:cubicBezTo>
                <a:lnTo>
                  <a:pt x="8469593" y="3281619"/>
                </a:lnTo>
                <a:cubicBezTo>
                  <a:pt x="8464534" y="3251607"/>
                  <a:pt x="8462083" y="3220958"/>
                  <a:pt x="8462126" y="3189869"/>
                </a:cubicBezTo>
                <a:cubicBezTo>
                  <a:pt x="8460814" y="3184286"/>
                  <a:pt x="8460755" y="3178663"/>
                  <a:pt x="8460755" y="3173027"/>
                </a:cubicBezTo>
                <a:lnTo>
                  <a:pt x="8461349" y="3161677"/>
                </a:lnTo>
                <a:lnTo>
                  <a:pt x="8461847" y="3161709"/>
                </a:lnTo>
                <a:close/>
                <a:moveTo>
                  <a:pt x="8448085" y="3161219"/>
                </a:moveTo>
                <a:lnTo>
                  <a:pt x="8448111" y="3161709"/>
                </a:lnTo>
                <a:lnTo>
                  <a:pt x="8448609" y="3161677"/>
                </a:lnTo>
                <a:lnTo>
                  <a:pt x="8449203" y="3173027"/>
                </a:lnTo>
                <a:cubicBezTo>
                  <a:pt x="8449203" y="3178663"/>
                  <a:pt x="8449144" y="3184286"/>
                  <a:pt x="8447832" y="3189869"/>
                </a:cubicBezTo>
                <a:cubicBezTo>
                  <a:pt x="8447875" y="3220958"/>
                  <a:pt x="8445424" y="3251607"/>
                  <a:pt x="8440365" y="3281619"/>
                </a:cubicBezTo>
                <a:lnTo>
                  <a:pt x="8439827" y="3288243"/>
                </a:lnTo>
                <a:cubicBezTo>
                  <a:pt x="8439657" y="3288248"/>
                  <a:pt x="8439489" y="3288253"/>
                  <a:pt x="8439321" y="3288305"/>
                </a:cubicBezTo>
                <a:cubicBezTo>
                  <a:pt x="8389046" y="3638399"/>
                  <a:pt x="8108007" y="3916971"/>
                  <a:pt x="7749156" y="3975903"/>
                </a:cubicBezTo>
                <a:lnTo>
                  <a:pt x="7749040" y="3977042"/>
                </a:lnTo>
                <a:cubicBezTo>
                  <a:pt x="7743729" y="3978045"/>
                  <a:pt x="7738400" y="3978986"/>
                  <a:pt x="7732823" y="3978570"/>
                </a:cubicBezTo>
                <a:cubicBezTo>
                  <a:pt x="7701651" y="3984080"/>
                  <a:pt x="7669771" y="3987038"/>
                  <a:pt x="7637396" y="3987561"/>
                </a:cubicBezTo>
                <a:lnTo>
                  <a:pt x="7620278" y="3989174"/>
                </a:lnTo>
                <a:lnTo>
                  <a:pt x="7620252" y="3988683"/>
                </a:lnTo>
                <a:lnTo>
                  <a:pt x="7619753" y="3988716"/>
                </a:lnTo>
                <a:cubicBezTo>
                  <a:pt x="7619187" y="3984944"/>
                  <a:pt x="7619160" y="3981158"/>
                  <a:pt x="7619160" y="3977366"/>
                </a:cubicBezTo>
                <a:cubicBezTo>
                  <a:pt x="7619160" y="3971728"/>
                  <a:pt x="7619219" y="3966104"/>
                  <a:pt x="7620531" y="3960518"/>
                </a:cubicBezTo>
                <a:cubicBezTo>
                  <a:pt x="7620488" y="3929436"/>
                  <a:pt x="7622938" y="3898794"/>
                  <a:pt x="7627995" y="3868787"/>
                </a:cubicBezTo>
                <a:lnTo>
                  <a:pt x="7628535" y="3862150"/>
                </a:lnTo>
                <a:cubicBezTo>
                  <a:pt x="7628704" y="3862145"/>
                  <a:pt x="7628873" y="3862140"/>
                  <a:pt x="7629040" y="3862087"/>
                </a:cubicBezTo>
                <a:cubicBezTo>
                  <a:pt x="7679317" y="3511992"/>
                  <a:pt x="7960356" y="3233421"/>
                  <a:pt x="8319206" y="3174489"/>
                </a:cubicBezTo>
                <a:lnTo>
                  <a:pt x="8319323" y="3173350"/>
                </a:lnTo>
                <a:cubicBezTo>
                  <a:pt x="8324632" y="3172348"/>
                  <a:pt x="8329960" y="3171407"/>
                  <a:pt x="8335536" y="3171823"/>
                </a:cubicBezTo>
                <a:cubicBezTo>
                  <a:pt x="8366719" y="3166310"/>
                  <a:pt x="8398612" y="3163352"/>
                  <a:pt x="8430998" y="3162829"/>
                </a:cubicBezTo>
                <a:close/>
                <a:moveTo>
                  <a:pt x="6769722" y="3161219"/>
                </a:moveTo>
                <a:lnTo>
                  <a:pt x="6786810" y="3162829"/>
                </a:lnTo>
                <a:cubicBezTo>
                  <a:pt x="6819195" y="3163352"/>
                  <a:pt x="6851088" y="3166310"/>
                  <a:pt x="6882271" y="3171823"/>
                </a:cubicBezTo>
                <a:cubicBezTo>
                  <a:pt x="6887847" y="3171407"/>
                  <a:pt x="6893175" y="3172348"/>
                  <a:pt x="6898484" y="3173350"/>
                </a:cubicBezTo>
                <a:lnTo>
                  <a:pt x="6898601" y="3174489"/>
                </a:lnTo>
                <a:cubicBezTo>
                  <a:pt x="7257451" y="3233421"/>
                  <a:pt x="7538490" y="3511992"/>
                  <a:pt x="7588766" y="3862087"/>
                </a:cubicBezTo>
                <a:cubicBezTo>
                  <a:pt x="7588934" y="3862140"/>
                  <a:pt x="7589103" y="3862145"/>
                  <a:pt x="7589272" y="3862150"/>
                </a:cubicBezTo>
                <a:lnTo>
                  <a:pt x="7589812" y="3868787"/>
                </a:lnTo>
                <a:cubicBezTo>
                  <a:pt x="7594869" y="3898794"/>
                  <a:pt x="7597319" y="3929436"/>
                  <a:pt x="7597276" y="3960518"/>
                </a:cubicBezTo>
                <a:cubicBezTo>
                  <a:pt x="7598588" y="3966104"/>
                  <a:pt x="7598647" y="3971728"/>
                  <a:pt x="7598647" y="3977366"/>
                </a:cubicBezTo>
                <a:cubicBezTo>
                  <a:pt x="7598647" y="3981158"/>
                  <a:pt x="7598620" y="3984944"/>
                  <a:pt x="7598054" y="3988716"/>
                </a:cubicBezTo>
                <a:lnTo>
                  <a:pt x="7597555" y="3988683"/>
                </a:lnTo>
                <a:lnTo>
                  <a:pt x="7597529" y="3989174"/>
                </a:lnTo>
                <a:lnTo>
                  <a:pt x="7580411" y="3987561"/>
                </a:lnTo>
                <a:cubicBezTo>
                  <a:pt x="7548036" y="3987038"/>
                  <a:pt x="7516156" y="3984080"/>
                  <a:pt x="7484984" y="3978570"/>
                </a:cubicBezTo>
                <a:cubicBezTo>
                  <a:pt x="7479407" y="3978986"/>
                  <a:pt x="7474078" y="3978045"/>
                  <a:pt x="7468767" y="3977042"/>
                </a:cubicBezTo>
                <a:lnTo>
                  <a:pt x="7468651" y="3975903"/>
                </a:lnTo>
                <a:cubicBezTo>
                  <a:pt x="7109800" y="3916971"/>
                  <a:pt x="6828761" y="3638399"/>
                  <a:pt x="6778486" y="3288305"/>
                </a:cubicBezTo>
                <a:cubicBezTo>
                  <a:pt x="6778318" y="3288253"/>
                  <a:pt x="6778150" y="3288248"/>
                  <a:pt x="6777980" y="3288243"/>
                </a:cubicBezTo>
                <a:lnTo>
                  <a:pt x="6777442" y="3281619"/>
                </a:lnTo>
                <a:cubicBezTo>
                  <a:pt x="6772383" y="3251607"/>
                  <a:pt x="6769933" y="3220958"/>
                  <a:pt x="6769975" y="3189869"/>
                </a:cubicBezTo>
                <a:cubicBezTo>
                  <a:pt x="6768663" y="3184286"/>
                  <a:pt x="6768604" y="3178663"/>
                  <a:pt x="6768604" y="3173027"/>
                </a:cubicBezTo>
                <a:lnTo>
                  <a:pt x="6769198" y="3161677"/>
                </a:lnTo>
                <a:lnTo>
                  <a:pt x="6769696" y="3161709"/>
                </a:lnTo>
                <a:close/>
                <a:moveTo>
                  <a:pt x="6755934" y="3161219"/>
                </a:moveTo>
                <a:lnTo>
                  <a:pt x="6755960" y="3161709"/>
                </a:lnTo>
                <a:lnTo>
                  <a:pt x="6756458" y="3161677"/>
                </a:lnTo>
                <a:lnTo>
                  <a:pt x="6757052" y="3173027"/>
                </a:lnTo>
                <a:cubicBezTo>
                  <a:pt x="6757052" y="3178663"/>
                  <a:pt x="6756994" y="3184286"/>
                  <a:pt x="6755682" y="3189869"/>
                </a:cubicBezTo>
                <a:cubicBezTo>
                  <a:pt x="6755724" y="3220958"/>
                  <a:pt x="6753273" y="3251607"/>
                  <a:pt x="6748215" y="3281619"/>
                </a:cubicBezTo>
                <a:lnTo>
                  <a:pt x="6747676" y="3288243"/>
                </a:lnTo>
                <a:cubicBezTo>
                  <a:pt x="6747507" y="3288248"/>
                  <a:pt x="6747338" y="3288253"/>
                  <a:pt x="6747171" y="3288305"/>
                </a:cubicBezTo>
                <a:cubicBezTo>
                  <a:pt x="6696895" y="3638399"/>
                  <a:pt x="6415856" y="3916971"/>
                  <a:pt x="6057005" y="3975903"/>
                </a:cubicBezTo>
                <a:lnTo>
                  <a:pt x="6056889" y="3977042"/>
                </a:lnTo>
                <a:cubicBezTo>
                  <a:pt x="6051578" y="3978045"/>
                  <a:pt x="6046249" y="3978986"/>
                  <a:pt x="6040672" y="3978570"/>
                </a:cubicBezTo>
                <a:cubicBezTo>
                  <a:pt x="6009500" y="3984080"/>
                  <a:pt x="5977620" y="3987038"/>
                  <a:pt x="5945246" y="3987561"/>
                </a:cubicBezTo>
                <a:lnTo>
                  <a:pt x="5928127" y="3989174"/>
                </a:lnTo>
                <a:lnTo>
                  <a:pt x="5928101" y="3988683"/>
                </a:lnTo>
                <a:lnTo>
                  <a:pt x="5927602" y="3988716"/>
                </a:lnTo>
                <a:cubicBezTo>
                  <a:pt x="5927036" y="3984944"/>
                  <a:pt x="5927009" y="3981158"/>
                  <a:pt x="5927009" y="3977366"/>
                </a:cubicBezTo>
                <a:cubicBezTo>
                  <a:pt x="5927009" y="3971728"/>
                  <a:pt x="5927068" y="3966104"/>
                  <a:pt x="5928380" y="3960518"/>
                </a:cubicBezTo>
                <a:cubicBezTo>
                  <a:pt x="5928338" y="3929436"/>
                  <a:pt x="5930787" y="3898794"/>
                  <a:pt x="5935844" y="3868787"/>
                </a:cubicBezTo>
                <a:lnTo>
                  <a:pt x="5936384" y="3862150"/>
                </a:lnTo>
                <a:cubicBezTo>
                  <a:pt x="5936553" y="3862145"/>
                  <a:pt x="5936722" y="3862140"/>
                  <a:pt x="5936890" y="3862087"/>
                </a:cubicBezTo>
                <a:cubicBezTo>
                  <a:pt x="5987166" y="3511992"/>
                  <a:pt x="6268205" y="3233421"/>
                  <a:pt x="6627056" y="3174489"/>
                </a:cubicBezTo>
                <a:lnTo>
                  <a:pt x="6627173" y="3173350"/>
                </a:lnTo>
                <a:cubicBezTo>
                  <a:pt x="6632481" y="3172348"/>
                  <a:pt x="6637809" y="3171407"/>
                  <a:pt x="6643385" y="3171823"/>
                </a:cubicBezTo>
                <a:cubicBezTo>
                  <a:pt x="6674569" y="3166310"/>
                  <a:pt x="6706461" y="3163352"/>
                  <a:pt x="6738847" y="3162829"/>
                </a:cubicBezTo>
                <a:close/>
                <a:moveTo>
                  <a:pt x="5077571" y="3161219"/>
                </a:moveTo>
                <a:lnTo>
                  <a:pt x="5094659" y="3162829"/>
                </a:lnTo>
                <a:cubicBezTo>
                  <a:pt x="5127044" y="3163352"/>
                  <a:pt x="5158937" y="3166310"/>
                  <a:pt x="5190120" y="3171823"/>
                </a:cubicBezTo>
                <a:cubicBezTo>
                  <a:pt x="5195696" y="3171407"/>
                  <a:pt x="5201024" y="3172348"/>
                  <a:pt x="5206334" y="3173350"/>
                </a:cubicBezTo>
                <a:lnTo>
                  <a:pt x="5206450" y="3174489"/>
                </a:lnTo>
                <a:cubicBezTo>
                  <a:pt x="5565300" y="3233421"/>
                  <a:pt x="5846339" y="3511992"/>
                  <a:pt x="5896616" y="3862087"/>
                </a:cubicBezTo>
                <a:cubicBezTo>
                  <a:pt x="5896783" y="3862140"/>
                  <a:pt x="5896953" y="3862145"/>
                  <a:pt x="5897121" y="3862150"/>
                </a:cubicBezTo>
                <a:lnTo>
                  <a:pt x="5897662" y="3868787"/>
                </a:lnTo>
                <a:cubicBezTo>
                  <a:pt x="5902718" y="3898794"/>
                  <a:pt x="5905168" y="3929436"/>
                  <a:pt x="5905126" y="3960518"/>
                </a:cubicBezTo>
                <a:cubicBezTo>
                  <a:pt x="5906438" y="3966104"/>
                  <a:pt x="5906496" y="3971728"/>
                  <a:pt x="5906496" y="3977366"/>
                </a:cubicBezTo>
                <a:cubicBezTo>
                  <a:pt x="5906496" y="3981158"/>
                  <a:pt x="5906469" y="3984944"/>
                  <a:pt x="5905903" y="3988716"/>
                </a:cubicBezTo>
                <a:lnTo>
                  <a:pt x="5905404" y="3988683"/>
                </a:lnTo>
                <a:lnTo>
                  <a:pt x="5905378" y="3989174"/>
                </a:lnTo>
                <a:lnTo>
                  <a:pt x="5888260" y="3987561"/>
                </a:lnTo>
                <a:cubicBezTo>
                  <a:pt x="5855886" y="3987038"/>
                  <a:pt x="5824005" y="3984080"/>
                  <a:pt x="5792833" y="3978570"/>
                </a:cubicBezTo>
                <a:cubicBezTo>
                  <a:pt x="5787256" y="3978986"/>
                  <a:pt x="5781927" y="3978045"/>
                  <a:pt x="5776617" y="3977042"/>
                </a:cubicBezTo>
                <a:lnTo>
                  <a:pt x="5776501" y="3975903"/>
                </a:lnTo>
                <a:cubicBezTo>
                  <a:pt x="5417649" y="3916971"/>
                  <a:pt x="5136610" y="3638399"/>
                  <a:pt x="5086335" y="3288305"/>
                </a:cubicBezTo>
                <a:cubicBezTo>
                  <a:pt x="5086167" y="3288253"/>
                  <a:pt x="5085999" y="3288248"/>
                  <a:pt x="5085830" y="3288243"/>
                </a:cubicBezTo>
                <a:lnTo>
                  <a:pt x="5085291" y="3281619"/>
                </a:lnTo>
                <a:cubicBezTo>
                  <a:pt x="5080233" y="3251607"/>
                  <a:pt x="5077782" y="3220958"/>
                  <a:pt x="5077824" y="3189869"/>
                </a:cubicBezTo>
                <a:cubicBezTo>
                  <a:pt x="5076512" y="3184286"/>
                  <a:pt x="5076453" y="3178663"/>
                  <a:pt x="5076453" y="3173027"/>
                </a:cubicBezTo>
                <a:lnTo>
                  <a:pt x="5077047" y="3161677"/>
                </a:lnTo>
                <a:lnTo>
                  <a:pt x="5077545" y="3161709"/>
                </a:lnTo>
                <a:close/>
                <a:moveTo>
                  <a:pt x="5063783" y="3161219"/>
                </a:moveTo>
                <a:lnTo>
                  <a:pt x="5063809" y="3161709"/>
                </a:lnTo>
                <a:lnTo>
                  <a:pt x="5064307" y="3161677"/>
                </a:lnTo>
                <a:lnTo>
                  <a:pt x="5064902" y="3173027"/>
                </a:lnTo>
                <a:cubicBezTo>
                  <a:pt x="5064902" y="3178663"/>
                  <a:pt x="5064842" y="3184286"/>
                  <a:pt x="5063530" y="3189869"/>
                </a:cubicBezTo>
                <a:cubicBezTo>
                  <a:pt x="5063572" y="3220958"/>
                  <a:pt x="5061122" y="3251607"/>
                  <a:pt x="5056063" y="3281619"/>
                </a:cubicBezTo>
                <a:lnTo>
                  <a:pt x="5055525" y="3288243"/>
                </a:lnTo>
                <a:cubicBezTo>
                  <a:pt x="5055355" y="3288248"/>
                  <a:pt x="5055187" y="3288253"/>
                  <a:pt x="5055019" y="3288305"/>
                </a:cubicBezTo>
                <a:cubicBezTo>
                  <a:pt x="5004744" y="3638399"/>
                  <a:pt x="4723705" y="3916971"/>
                  <a:pt x="4364853" y="3975903"/>
                </a:cubicBezTo>
                <a:lnTo>
                  <a:pt x="4364737" y="3977042"/>
                </a:lnTo>
                <a:cubicBezTo>
                  <a:pt x="4359427" y="3978045"/>
                  <a:pt x="4354098" y="3978986"/>
                  <a:pt x="4348521" y="3978570"/>
                </a:cubicBezTo>
                <a:cubicBezTo>
                  <a:pt x="4317350" y="3984080"/>
                  <a:pt x="4285468" y="3987038"/>
                  <a:pt x="4253094" y="3987561"/>
                </a:cubicBezTo>
                <a:lnTo>
                  <a:pt x="4235976" y="3989174"/>
                </a:lnTo>
                <a:lnTo>
                  <a:pt x="4235950" y="3988683"/>
                </a:lnTo>
                <a:lnTo>
                  <a:pt x="4235451" y="3988716"/>
                </a:lnTo>
                <a:cubicBezTo>
                  <a:pt x="4234885" y="3984944"/>
                  <a:pt x="4234858" y="3981158"/>
                  <a:pt x="4234858" y="3977366"/>
                </a:cubicBezTo>
                <a:cubicBezTo>
                  <a:pt x="4234858" y="3971728"/>
                  <a:pt x="4234916" y="3966104"/>
                  <a:pt x="4236228" y="3960518"/>
                </a:cubicBezTo>
                <a:cubicBezTo>
                  <a:pt x="4236186" y="3929436"/>
                  <a:pt x="4238636" y="3898794"/>
                  <a:pt x="4243692" y="3868787"/>
                </a:cubicBezTo>
                <a:lnTo>
                  <a:pt x="4244233" y="3862150"/>
                </a:lnTo>
                <a:cubicBezTo>
                  <a:pt x="4244401" y="3862145"/>
                  <a:pt x="4244571" y="3862140"/>
                  <a:pt x="4244738" y="3862087"/>
                </a:cubicBezTo>
                <a:cubicBezTo>
                  <a:pt x="4295015" y="3511992"/>
                  <a:pt x="4576054" y="3233421"/>
                  <a:pt x="4934904" y="3174489"/>
                </a:cubicBezTo>
                <a:lnTo>
                  <a:pt x="4935021" y="3173350"/>
                </a:lnTo>
                <a:cubicBezTo>
                  <a:pt x="4940330" y="3172348"/>
                  <a:pt x="4945658" y="3171407"/>
                  <a:pt x="4951234" y="3171823"/>
                </a:cubicBezTo>
                <a:cubicBezTo>
                  <a:pt x="4982417" y="3166310"/>
                  <a:pt x="5014310" y="3163352"/>
                  <a:pt x="5046695" y="3162829"/>
                </a:cubicBezTo>
                <a:close/>
                <a:moveTo>
                  <a:pt x="3385420" y="3161219"/>
                </a:moveTo>
                <a:lnTo>
                  <a:pt x="3402507" y="3162829"/>
                </a:lnTo>
                <a:cubicBezTo>
                  <a:pt x="3434893" y="3163352"/>
                  <a:pt x="3466785" y="3166310"/>
                  <a:pt x="3497969" y="3171823"/>
                </a:cubicBezTo>
                <a:cubicBezTo>
                  <a:pt x="3503545" y="3171407"/>
                  <a:pt x="3508873" y="3172348"/>
                  <a:pt x="3514181" y="3173350"/>
                </a:cubicBezTo>
                <a:lnTo>
                  <a:pt x="3514298" y="3174489"/>
                </a:lnTo>
                <a:cubicBezTo>
                  <a:pt x="3873149" y="3233421"/>
                  <a:pt x="4154188" y="3511992"/>
                  <a:pt x="4204464" y="3862087"/>
                </a:cubicBezTo>
                <a:cubicBezTo>
                  <a:pt x="4204632" y="3862140"/>
                  <a:pt x="4204801" y="3862145"/>
                  <a:pt x="4204970" y="3862150"/>
                </a:cubicBezTo>
                <a:lnTo>
                  <a:pt x="4205510" y="3868787"/>
                </a:lnTo>
                <a:cubicBezTo>
                  <a:pt x="4210567" y="3898794"/>
                  <a:pt x="4213016" y="3929436"/>
                  <a:pt x="4212974" y="3960518"/>
                </a:cubicBezTo>
                <a:cubicBezTo>
                  <a:pt x="4214286" y="3966104"/>
                  <a:pt x="4214345" y="3971728"/>
                  <a:pt x="4214345" y="3977366"/>
                </a:cubicBezTo>
                <a:cubicBezTo>
                  <a:pt x="4214345" y="3981158"/>
                  <a:pt x="4214318" y="3984944"/>
                  <a:pt x="4213752" y="3988716"/>
                </a:cubicBezTo>
                <a:lnTo>
                  <a:pt x="4213253" y="3988683"/>
                </a:lnTo>
                <a:lnTo>
                  <a:pt x="4213227" y="3989174"/>
                </a:lnTo>
                <a:lnTo>
                  <a:pt x="4196108" y="3987561"/>
                </a:lnTo>
                <a:cubicBezTo>
                  <a:pt x="4163734" y="3987038"/>
                  <a:pt x="4131854" y="3984080"/>
                  <a:pt x="4100682" y="3978570"/>
                </a:cubicBezTo>
                <a:cubicBezTo>
                  <a:pt x="4095105" y="3978986"/>
                  <a:pt x="4089776" y="3978045"/>
                  <a:pt x="4084465" y="3977042"/>
                </a:cubicBezTo>
                <a:lnTo>
                  <a:pt x="4084349" y="3975903"/>
                </a:lnTo>
                <a:cubicBezTo>
                  <a:pt x="3725498" y="3916971"/>
                  <a:pt x="3444459" y="3638399"/>
                  <a:pt x="3394183" y="3288305"/>
                </a:cubicBezTo>
                <a:cubicBezTo>
                  <a:pt x="3394016" y="3288253"/>
                  <a:pt x="3393847" y="3288248"/>
                  <a:pt x="3393678" y="3288243"/>
                </a:cubicBezTo>
                <a:lnTo>
                  <a:pt x="3393139" y="3281619"/>
                </a:lnTo>
                <a:cubicBezTo>
                  <a:pt x="3388081" y="3251607"/>
                  <a:pt x="3385630" y="3220958"/>
                  <a:pt x="3385672" y="3189869"/>
                </a:cubicBezTo>
                <a:cubicBezTo>
                  <a:pt x="3384360" y="3184286"/>
                  <a:pt x="3384302" y="3178663"/>
                  <a:pt x="3384302" y="3173027"/>
                </a:cubicBezTo>
                <a:lnTo>
                  <a:pt x="3384896" y="3161677"/>
                </a:lnTo>
                <a:lnTo>
                  <a:pt x="3385394" y="3161709"/>
                </a:lnTo>
                <a:close/>
                <a:moveTo>
                  <a:pt x="3371632" y="3161219"/>
                </a:moveTo>
                <a:lnTo>
                  <a:pt x="3371658" y="3161709"/>
                </a:lnTo>
                <a:lnTo>
                  <a:pt x="3372156" y="3161677"/>
                </a:lnTo>
                <a:lnTo>
                  <a:pt x="3372750" y="3173027"/>
                </a:lnTo>
                <a:cubicBezTo>
                  <a:pt x="3372750" y="3178663"/>
                  <a:pt x="3372691" y="3184286"/>
                  <a:pt x="3371379" y="3189869"/>
                </a:cubicBezTo>
                <a:cubicBezTo>
                  <a:pt x="3371421" y="3220958"/>
                  <a:pt x="3368971" y="3251607"/>
                  <a:pt x="3363912" y="3281619"/>
                </a:cubicBezTo>
                <a:lnTo>
                  <a:pt x="3363374" y="3288243"/>
                </a:lnTo>
                <a:cubicBezTo>
                  <a:pt x="3363204" y="3288248"/>
                  <a:pt x="3363036" y="3288253"/>
                  <a:pt x="3362868" y="3288305"/>
                </a:cubicBezTo>
                <a:cubicBezTo>
                  <a:pt x="3312593" y="3638399"/>
                  <a:pt x="3031554" y="3916971"/>
                  <a:pt x="2672703" y="3975903"/>
                </a:cubicBezTo>
                <a:lnTo>
                  <a:pt x="2672586" y="3977042"/>
                </a:lnTo>
                <a:cubicBezTo>
                  <a:pt x="2667276" y="3978045"/>
                  <a:pt x="2661947" y="3978986"/>
                  <a:pt x="2656370" y="3978570"/>
                </a:cubicBezTo>
                <a:cubicBezTo>
                  <a:pt x="2625198" y="3984080"/>
                  <a:pt x="2593318" y="3987038"/>
                  <a:pt x="2560943" y="3987561"/>
                </a:cubicBezTo>
                <a:lnTo>
                  <a:pt x="2543825" y="3989174"/>
                </a:lnTo>
                <a:lnTo>
                  <a:pt x="2543799" y="3988683"/>
                </a:lnTo>
                <a:lnTo>
                  <a:pt x="2543300" y="3988716"/>
                </a:lnTo>
                <a:cubicBezTo>
                  <a:pt x="2542734" y="3984944"/>
                  <a:pt x="2542707" y="3981158"/>
                  <a:pt x="2542707" y="3977366"/>
                </a:cubicBezTo>
                <a:cubicBezTo>
                  <a:pt x="2542707" y="3971728"/>
                  <a:pt x="2542765" y="3966104"/>
                  <a:pt x="2544077" y="3960518"/>
                </a:cubicBezTo>
                <a:cubicBezTo>
                  <a:pt x="2544035" y="3929436"/>
                  <a:pt x="2546485" y="3898794"/>
                  <a:pt x="2551541" y="3868787"/>
                </a:cubicBezTo>
                <a:lnTo>
                  <a:pt x="2552082" y="3862150"/>
                </a:lnTo>
                <a:cubicBezTo>
                  <a:pt x="2552250" y="3862145"/>
                  <a:pt x="2552420" y="3862140"/>
                  <a:pt x="2552587" y="3862087"/>
                </a:cubicBezTo>
                <a:cubicBezTo>
                  <a:pt x="2602864" y="3511992"/>
                  <a:pt x="2883903" y="3233421"/>
                  <a:pt x="3242753" y="3174489"/>
                </a:cubicBezTo>
                <a:lnTo>
                  <a:pt x="3242870" y="3173350"/>
                </a:lnTo>
                <a:cubicBezTo>
                  <a:pt x="3248179" y="3172348"/>
                  <a:pt x="3253507" y="3171407"/>
                  <a:pt x="3259083" y="3171823"/>
                </a:cubicBezTo>
                <a:cubicBezTo>
                  <a:pt x="3290266" y="3166310"/>
                  <a:pt x="3322159" y="3163352"/>
                  <a:pt x="3354544" y="3162829"/>
                </a:cubicBezTo>
                <a:close/>
                <a:moveTo>
                  <a:pt x="1693269" y="3161219"/>
                </a:moveTo>
                <a:lnTo>
                  <a:pt x="1710356" y="3162829"/>
                </a:lnTo>
                <a:cubicBezTo>
                  <a:pt x="1742742" y="3163352"/>
                  <a:pt x="1774634" y="3166310"/>
                  <a:pt x="1805818" y="3171823"/>
                </a:cubicBezTo>
                <a:cubicBezTo>
                  <a:pt x="1811394" y="3171407"/>
                  <a:pt x="1816722" y="3172348"/>
                  <a:pt x="1822030" y="3173350"/>
                </a:cubicBezTo>
                <a:lnTo>
                  <a:pt x="1822148" y="3174489"/>
                </a:lnTo>
                <a:cubicBezTo>
                  <a:pt x="2180998" y="3233421"/>
                  <a:pt x="2462037" y="3511992"/>
                  <a:pt x="2512313" y="3862087"/>
                </a:cubicBezTo>
                <a:cubicBezTo>
                  <a:pt x="2512481" y="3862140"/>
                  <a:pt x="2512650" y="3862145"/>
                  <a:pt x="2512819" y="3862150"/>
                </a:cubicBezTo>
                <a:lnTo>
                  <a:pt x="2513359" y="3868787"/>
                </a:lnTo>
                <a:cubicBezTo>
                  <a:pt x="2518416" y="3898794"/>
                  <a:pt x="2520865" y="3929436"/>
                  <a:pt x="2520823" y="3960518"/>
                </a:cubicBezTo>
                <a:cubicBezTo>
                  <a:pt x="2522135" y="3966104"/>
                  <a:pt x="2522194" y="3971728"/>
                  <a:pt x="2522194" y="3977366"/>
                </a:cubicBezTo>
                <a:cubicBezTo>
                  <a:pt x="2522194" y="3981158"/>
                  <a:pt x="2522167" y="3984944"/>
                  <a:pt x="2521601" y="3988716"/>
                </a:cubicBezTo>
                <a:lnTo>
                  <a:pt x="2521102" y="3988683"/>
                </a:lnTo>
                <a:lnTo>
                  <a:pt x="2521076" y="3989174"/>
                </a:lnTo>
                <a:lnTo>
                  <a:pt x="2503957" y="3987561"/>
                </a:lnTo>
                <a:cubicBezTo>
                  <a:pt x="2471583" y="3987038"/>
                  <a:pt x="2439703" y="3984080"/>
                  <a:pt x="2408531" y="3978570"/>
                </a:cubicBezTo>
                <a:cubicBezTo>
                  <a:pt x="2402954" y="3978986"/>
                  <a:pt x="2397625" y="3978045"/>
                  <a:pt x="2392314" y="3977042"/>
                </a:cubicBezTo>
                <a:lnTo>
                  <a:pt x="2392198" y="3975903"/>
                </a:lnTo>
                <a:cubicBezTo>
                  <a:pt x="2033347" y="3916971"/>
                  <a:pt x="1752308" y="3638399"/>
                  <a:pt x="1702032" y="3288305"/>
                </a:cubicBezTo>
                <a:cubicBezTo>
                  <a:pt x="1701865" y="3288253"/>
                  <a:pt x="1701696" y="3288248"/>
                  <a:pt x="1701527" y="3288243"/>
                </a:cubicBezTo>
                <a:lnTo>
                  <a:pt x="1700989" y="3281619"/>
                </a:lnTo>
                <a:cubicBezTo>
                  <a:pt x="1695930" y="3251607"/>
                  <a:pt x="1693479" y="3220958"/>
                  <a:pt x="1693521" y="3189869"/>
                </a:cubicBezTo>
                <a:cubicBezTo>
                  <a:pt x="1692209" y="3184286"/>
                  <a:pt x="1692151" y="3178663"/>
                  <a:pt x="1692151" y="3173027"/>
                </a:cubicBezTo>
                <a:lnTo>
                  <a:pt x="1692745" y="3161677"/>
                </a:lnTo>
                <a:lnTo>
                  <a:pt x="1693243" y="3161709"/>
                </a:lnTo>
                <a:close/>
                <a:moveTo>
                  <a:pt x="1679481" y="3161219"/>
                </a:moveTo>
                <a:lnTo>
                  <a:pt x="1679507" y="3161709"/>
                </a:lnTo>
                <a:lnTo>
                  <a:pt x="1680005" y="3161677"/>
                </a:lnTo>
                <a:lnTo>
                  <a:pt x="1680599" y="3173027"/>
                </a:lnTo>
                <a:cubicBezTo>
                  <a:pt x="1680599" y="3178663"/>
                  <a:pt x="1680540" y="3184286"/>
                  <a:pt x="1679228" y="3189869"/>
                </a:cubicBezTo>
                <a:cubicBezTo>
                  <a:pt x="1679270" y="3220958"/>
                  <a:pt x="1676820" y="3251607"/>
                  <a:pt x="1671761" y="3281619"/>
                </a:cubicBezTo>
                <a:lnTo>
                  <a:pt x="1671223" y="3288243"/>
                </a:lnTo>
                <a:cubicBezTo>
                  <a:pt x="1671053" y="3288248"/>
                  <a:pt x="1670885" y="3288253"/>
                  <a:pt x="1670717" y="3288305"/>
                </a:cubicBezTo>
                <a:cubicBezTo>
                  <a:pt x="1620442" y="3638399"/>
                  <a:pt x="1339403" y="3916971"/>
                  <a:pt x="980552" y="3975903"/>
                </a:cubicBezTo>
                <a:lnTo>
                  <a:pt x="980435" y="3977042"/>
                </a:lnTo>
                <a:cubicBezTo>
                  <a:pt x="975125" y="3978045"/>
                  <a:pt x="969796" y="3978986"/>
                  <a:pt x="964219" y="3978570"/>
                </a:cubicBezTo>
                <a:cubicBezTo>
                  <a:pt x="933047" y="3984080"/>
                  <a:pt x="901167" y="3987038"/>
                  <a:pt x="868792" y="3987561"/>
                </a:cubicBezTo>
                <a:lnTo>
                  <a:pt x="851674" y="3989174"/>
                </a:lnTo>
                <a:lnTo>
                  <a:pt x="851648" y="3988683"/>
                </a:lnTo>
                <a:lnTo>
                  <a:pt x="851149" y="3988716"/>
                </a:lnTo>
                <a:cubicBezTo>
                  <a:pt x="850583" y="3984944"/>
                  <a:pt x="850556" y="3981158"/>
                  <a:pt x="850556" y="3977366"/>
                </a:cubicBezTo>
                <a:cubicBezTo>
                  <a:pt x="850556" y="3971728"/>
                  <a:pt x="850614" y="3966104"/>
                  <a:pt x="851926" y="3960518"/>
                </a:cubicBezTo>
                <a:cubicBezTo>
                  <a:pt x="851884" y="3929436"/>
                  <a:pt x="854334" y="3898794"/>
                  <a:pt x="859390" y="3868787"/>
                </a:cubicBezTo>
                <a:lnTo>
                  <a:pt x="859931" y="3862150"/>
                </a:lnTo>
                <a:cubicBezTo>
                  <a:pt x="860099" y="3862145"/>
                  <a:pt x="860269" y="3862140"/>
                  <a:pt x="860436" y="3862087"/>
                </a:cubicBezTo>
                <a:cubicBezTo>
                  <a:pt x="910713" y="3511992"/>
                  <a:pt x="1191752" y="3233421"/>
                  <a:pt x="1550602" y="3174489"/>
                </a:cubicBezTo>
                <a:lnTo>
                  <a:pt x="1550719" y="3173350"/>
                </a:lnTo>
                <a:cubicBezTo>
                  <a:pt x="1556028" y="3172348"/>
                  <a:pt x="1561356" y="3171407"/>
                  <a:pt x="1566932" y="3171823"/>
                </a:cubicBezTo>
                <a:cubicBezTo>
                  <a:pt x="1598115" y="3166310"/>
                  <a:pt x="1630008" y="3163352"/>
                  <a:pt x="1662393" y="3162829"/>
                </a:cubicBezTo>
                <a:close/>
                <a:moveTo>
                  <a:pt x="1118" y="3161219"/>
                </a:moveTo>
                <a:lnTo>
                  <a:pt x="18205" y="3162829"/>
                </a:lnTo>
                <a:cubicBezTo>
                  <a:pt x="50591" y="3163352"/>
                  <a:pt x="82483" y="3166310"/>
                  <a:pt x="113667" y="3171823"/>
                </a:cubicBezTo>
                <a:cubicBezTo>
                  <a:pt x="119243" y="3171407"/>
                  <a:pt x="124571" y="3172348"/>
                  <a:pt x="129879" y="3173350"/>
                </a:cubicBezTo>
                <a:lnTo>
                  <a:pt x="129997" y="3174489"/>
                </a:lnTo>
                <a:cubicBezTo>
                  <a:pt x="488847" y="3233421"/>
                  <a:pt x="769886" y="3511992"/>
                  <a:pt x="820162" y="3862087"/>
                </a:cubicBezTo>
                <a:cubicBezTo>
                  <a:pt x="820330" y="3862140"/>
                  <a:pt x="820499" y="3862145"/>
                  <a:pt x="820668" y="3862150"/>
                </a:cubicBezTo>
                <a:lnTo>
                  <a:pt x="821208" y="3868787"/>
                </a:lnTo>
                <a:cubicBezTo>
                  <a:pt x="826265" y="3898794"/>
                  <a:pt x="828714" y="3929436"/>
                  <a:pt x="828672" y="3960518"/>
                </a:cubicBezTo>
                <a:cubicBezTo>
                  <a:pt x="829984" y="3966104"/>
                  <a:pt x="830043" y="3971728"/>
                  <a:pt x="830043" y="3977366"/>
                </a:cubicBezTo>
                <a:cubicBezTo>
                  <a:pt x="830043" y="3981158"/>
                  <a:pt x="830016" y="3984944"/>
                  <a:pt x="829450" y="3988716"/>
                </a:cubicBezTo>
                <a:lnTo>
                  <a:pt x="828951" y="3988683"/>
                </a:lnTo>
                <a:lnTo>
                  <a:pt x="828925" y="3989174"/>
                </a:lnTo>
                <a:lnTo>
                  <a:pt x="811806" y="3987561"/>
                </a:lnTo>
                <a:cubicBezTo>
                  <a:pt x="779432" y="3987038"/>
                  <a:pt x="747552" y="3984080"/>
                  <a:pt x="716380" y="3978570"/>
                </a:cubicBezTo>
                <a:cubicBezTo>
                  <a:pt x="710803" y="3978986"/>
                  <a:pt x="705474" y="3978045"/>
                  <a:pt x="700163" y="3977042"/>
                </a:cubicBezTo>
                <a:lnTo>
                  <a:pt x="700047" y="3975903"/>
                </a:lnTo>
                <a:cubicBezTo>
                  <a:pt x="341196" y="3916971"/>
                  <a:pt x="60157" y="3638399"/>
                  <a:pt x="9881" y="3288305"/>
                </a:cubicBezTo>
                <a:cubicBezTo>
                  <a:pt x="9714" y="3288253"/>
                  <a:pt x="9545" y="3288248"/>
                  <a:pt x="9376" y="3288243"/>
                </a:cubicBezTo>
                <a:lnTo>
                  <a:pt x="8837" y="3281619"/>
                </a:lnTo>
                <a:cubicBezTo>
                  <a:pt x="3779" y="3251607"/>
                  <a:pt x="1328" y="3220958"/>
                  <a:pt x="1370" y="3189869"/>
                </a:cubicBezTo>
                <a:cubicBezTo>
                  <a:pt x="58" y="3184286"/>
                  <a:pt x="0" y="3178663"/>
                  <a:pt x="0" y="3173027"/>
                </a:cubicBezTo>
                <a:lnTo>
                  <a:pt x="594" y="3161677"/>
                </a:lnTo>
                <a:lnTo>
                  <a:pt x="1092" y="3161709"/>
                </a:lnTo>
                <a:close/>
                <a:moveTo>
                  <a:pt x="7762529" y="2447425"/>
                </a:moveTo>
                <a:cubicBezTo>
                  <a:pt x="7815805" y="2718331"/>
                  <a:pt x="8030648" y="2933128"/>
                  <a:pt x="8305838" y="2992271"/>
                </a:cubicBezTo>
                <a:cubicBezTo>
                  <a:pt x="8252563" y="2721365"/>
                  <a:pt x="8037719" y="2506568"/>
                  <a:pt x="7762529" y="2447425"/>
                </a:cubicBezTo>
                <a:close/>
                <a:moveTo>
                  <a:pt x="7455280" y="2447425"/>
                </a:moveTo>
                <a:cubicBezTo>
                  <a:pt x="7180090" y="2506568"/>
                  <a:pt x="6965246" y="2721365"/>
                  <a:pt x="6911971" y="2992271"/>
                </a:cubicBezTo>
                <a:cubicBezTo>
                  <a:pt x="7187161" y="2933128"/>
                  <a:pt x="7402004" y="2718331"/>
                  <a:pt x="7455280" y="2447425"/>
                </a:cubicBezTo>
                <a:close/>
                <a:moveTo>
                  <a:pt x="6070378" y="2447425"/>
                </a:moveTo>
                <a:cubicBezTo>
                  <a:pt x="6123654" y="2718331"/>
                  <a:pt x="6338497" y="2933128"/>
                  <a:pt x="6613687" y="2992271"/>
                </a:cubicBezTo>
                <a:cubicBezTo>
                  <a:pt x="6560412" y="2721365"/>
                  <a:pt x="6345568" y="2506568"/>
                  <a:pt x="6070378" y="2447425"/>
                </a:cubicBezTo>
                <a:close/>
                <a:moveTo>
                  <a:pt x="5763129" y="2447425"/>
                </a:moveTo>
                <a:cubicBezTo>
                  <a:pt x="5487939" y="2506568"/>
                  <a:pt x="5273095" y="2721365"/>
                  <a:pt x="5219820" y="2992271"/>
                </a:cubicBezTo>
                <a:cubicBezTo>
                  <a:pt x="5495010" y="2933128"/>
                  <a:pt x="5709853" y="2718331"/>
                  <a:pt x="5763129" y="2447425"/>
                </a:cubicBezTo>
                <a:close/>
                <a:moveTo>
                  <a:pt x="4378227" y="2447425"/>
                </a:moveTo>
                <a:cubicBezTo>
                  <a:pt x="4431503" y="2718331"/>
                  <a:pt x="4646346" y="2933128"/>
                  <a:pt x="4921536" y="2992271"/>
                </a:cubicBezTo>
                <a:cubicBezTo>
                  <a:pt x="4868261" y="2721365"/>
                  <a:pt x="4653417" y="2506568"/>
                  <a:pt x="4378227" y="2447425"/>
                </a:cubicBezTo>
                <a:close/>
                <a:moveTo>
                  <a:pt x="4070978" y="2447425"/>
                </a:moveTo>
                <a:cubicBezTo>
                  <a:pt x="3795788" y="2506568"/>
                  <a:pt x="3580944" y="2721365"/>
                  <a:pt x="3527669" y="2992271"/>
                </a:cubicBezTo>
                <a:cubicBezTo>
                  <a:pt x="3802859" y="2933128"/>
                  <a:pt x="4017702" y="2718331"/>
                  <a:pt x="4070978" y="2447425"/>
                </a:cubicBezTo>
                <a:close/>
                <a:moveTo>
                  <a:pt x="2686076" y="2447425"/>
                </a:moveTo>
                <a:cubicBezTo>
                  <a:pt x="2739352" y="2718331"/>
                  <a:pt x="2954195" y="2933128"/>
                  <a:pt x="3229385" y="2992271"/>
                </a:cubicBezTo>
                <a:cubicBezTo>
                  <a:pt x="3176110" y="2721365"/>
                  <a:pt x="2961266" y="2506568"/>
                  <a:pt x="2686076" y="2447425"/>
                </a:cubicBezTo>
                <a:close/>
                <a:moveTo>
                  <a:pt x="2378827" y="2447425"/>
                </a:moveTo>
                <a:cubicBezTo>
                  <a:pt x="2103637" y="2506568"/>
                  <a:pt x="1888793" y="2721365"/>
                  <a:pt x="1835518" y="2992271"/>
                </a:cubicBezTo>
                <a:cubicBezTo>
                  <a:pt x="2110708" y="2933128"/>
                  <a:pt x="2325551" y="2718331"/>
                  <a:pt x="2378827" y="2447425"/>
                </a:cubicBezTo>
                <a:close/>
                <a:moveTo>
                  <a:pt x="993925" y="2447425"/>
                </a:moveTo>
                <a:cubicBezTo>
                  <a:pt x="1047201" y="2718331"/>
                  <a:pt x="1262044" y="2933128"/>
                  <a:pt x="1537234" y="2992271"/>
                </a:cubicBezTo>
                <a:cubicBezTo>
                  <a:pt x="1483959" y="2721365"/>
                  <a:pt x="1269115" y="2506568"/>
                  <a:pt x="993925" y="2447425"/>
                </a:cubicBezTo>
                <a:close/>
                <a:moveTo>
                  <a:pt x="686676" y="2447425"/>
                </a:moveTo>
                <a:cubicBezTo>
                  <a:pt x="411486" y="2506568"/>
                  <a:pt x="196642" y="2721365"/>
                  <a:pt x="143367" y="2992271"/>
                </a:cubicBezTo>
                <a:cubicBezTo>
                  <a:pt x="418557" y="2933128"/>
                  <a:pt x="633400" y="2718331"/>
                  <a:pt x="686676" y="2447425"/>
                </a:cubicBezTo>
                <a:close/>
                <a:moveTo>
                  <a:pt x="9139239" y="2321311"/>
                </a:moveTo>
                <a:lnTo>
                  <a:pt x="9139239" y="2449820"/>
                </a:lnTo>
                <a:lnTo>
                  <a:pt x="9047261" y="2476706"/>
                </a:lnTo>
                <a:cubicBezTo>
                  <a:pt x="8821055" y="2561144"/>
                  <a:pt x="8650738" y="2755228"/>
                  <a:pt x="8604122" y="2992271"/>
                </a:cubicBezTo>
                <a:cubicBezTo>
                  <a:pt x="8844913" y="2940521"/>
                  <a:pt x="9039501" y="2769598"/>
                  <a:pt x="9120077" y="2546190"/>
                </a:cubicBezTo>
                <a:lnTo>
                  <a:pt x="9139239" y="2477003"/>
                </a:lnTo>
                <a:lnTo>
                  <a:pt x="9139239" y="2782562"/>
                </a:lnTo>
                <a:lnTo>
                  <a:pt x="9135069" y="2789374"/>
                </a:lnTo>
                <a:cubicBezTo>
                  <a:pt x="9008919" y="2963003"/>
                  <a:pt x="8815033" y="3086603"/>
                  <a:pt x="8590751" y="3123727"/>
                </a:cubicBezTo>
                <a:lnTo>
                  <a:pt x="8590635" y="3124875"/>
                </a:lnTo>
                <a:cubicBezTo>
                  <a:pt x="8585324" y="3125886"/>
                  <a:pt x="8579995" y="3126834"/>
                  <a:pt x="8574418" y="3126415"/>
                </a:cubicBezTo>
                <a:cubicBezTo>
                  <a:pt x="8543246" y="3131969"/>
                  <a:pt x="8511366" y="3134950"/>
                  <a:pt x="8478991" y="3135477"/>
                </a:cubicBezTo>
                <a:lnTo>
                  <a:pt x="8461873" y="3137103"/>
                </a:lnTo>
                <a:lnTo>
                  <a:pt x="8461847" y="3136608"/>
                </a:lnTo>
                <a:lnTo>
                  <a:pt x="8461348" y="3136641"/>
                </a:lnTo>
                <a:cubicBezTo>
                  <a:pt x="8460782" y="3132839"/>
                  <a:pt x="8460755" y="3129023"/>
                  <a:pt x="8460755" y="3125201"/>
                </a:cubicBezTo>
                <a:cubicBezTo>
                  <a:pt x="8460755" y="3119519"/>
                  <a:pt x="8460814" y="3113850"/>
                  <a:pt x="8462126" y="3108220"/>
                </a:cubicBezTo>
                <a:cubicBezTo>
                  <a:pt x="8462083" y="3076892"/>
                  <a:pt x="8464533" y="3046007"/>
                  <a:pt x="8469590" y="3015763"/>
                </a:cubicBezTo>
                <a:lnTo>
                  <a:pt x="8470130" y="3009073"/>
                </a:lnTo>
                <a:cubicBezTo>
                  <a:pt x="8470299" y="3009068"/>
                  <a:pt x="8470468" y="3009063"/>
                  <a:pt x="8470636" y="3009010"/>
                </a:cubicBezTo>
                <a:cubicBezTo>
                  <a:pt x="8514628" y="2700252"/>
                  <a:pt x="8735297" y="2446688"/>
                  <a:pt x="9030178" y="2348329"/>
                </a:cubicBezTo>
                <a:close/>
                <a:moveTo>
                  <a:pt x="7620280" y="2302594"/>
                </a:moveTo>
                <a:lnTo>
                  <a:pt x="7637367" y="2304217"/>
                </a:lnTo>
                <a:cubicBezTo>
                  <a:pt x="7669753" y="2304744"/>
                  <a:pt x="7701646" y="2307725"/>
                  <a:pt x="7732829" y="2313282"/>
                </a:cubicBezTo>
                <a:cubicBezTo>
                  <a:pt x="7738405" y="2312863"/>
                  <a:pt x="7743733" y="2313811"/>
                  <a:pt x="7749042" y="2314821"/>
                </a:cubicBezTo>
                <a:lnTo>
                  <a:pt x="7749159" y="2315969"/>
                </a:lnTo>
                <a:cubicBezTo>
                  <a:pt x="8108009" y="2375367"/>
                  <a:pt x="8389048" y="2656144"/>
                  <a:pt x="8439324" y="3009010"/>
                </a:cubicBezTo>
                <a:cubicBezTo>
                  <a:pt x="8439492" y="3009063"/>
                  <a:pt x="8439661" y="3009068"/>
                  <a:pt x="8439830" y="3009073"/>
                </a:cubicBezTo>
                <a:lnTo>
                  <a:pt x="8440370" y="3015763"/>
                </a:lnTo>
                <a:cubicBezTo>
                  <a:pt x="8445427" y="3046007"/>
                  <a:pt x="8447877" y="3076892"/>
                  <a:pt x="8447834" y="3108220"/>
                </a:cubicBezTo>
                <a:cubicBezTo>
                  <a:pt x="8449146" y="3113850"/>
                  <a:pt x="8449205" y="3119519"/>
                  <a:pt x="8449205" y="3125201"/>
                </a:cubicBezTo>
                <a:cubicBezTo>
                  <a:pt x="8449205" y="3129023"/>
                  <a:pt x="8449178" y="3132839"/>
                  <a:pt x="8448612" y="3136641"/>
                </a:cubicBezTo>
                <a:lnTo>
                  <a:pt x="8448113" y="3136608"/>
                </a:lnTo>
                <a:lnTo>
                  <a:pt x="8448087" y="3137103"/>
                </a:lnTo>
                <a:lnTo>
                  <a:pt x="8430969" y="3135477"/>
                </a:lnTo>
                <a:cubicBezTo>
                  <a:pt x="8398594" y="3134950"/>
                  <a:pt x="8366714" y="3131969"/>
                  <a:pt x="8335542" y="3126415"/>
                </a:cubicBezTo>
                <a:cubicBezTo>
                  <a:pt x="8329965" y="3126834"/>
                  <a:pt x="8324636" y="3125886"/>
                  <a:pt x="8319325" y="3124875"/>
                </a:cubicBezTo>
                <a:lnTo>
                  <a:pt x="8319209" y="3123727"/>
                </a:lnTo>
                <a:cubicBezTo>
                  <a:pt x="7960358" y="3064328"/>
                  <a:pt x="7679319" y="2783551"/>
                  <a:pt x="7629044" y="2430686"/>
                </a:cubicBezTo>
                <a:cubicBezTo>
                  <a:pt x="7628876" y="2430633"/>
                  <a:pt x="7628708" y="2430628"/>
                  <a:pt x="7628538" y="2430623"/>
                </a:cubicBezTo>
                <a:lnTo>
                  <a:pt x="7628000" y="2423947"/>
                </a:lnTo>
                <a:cubicBezTo>
                  <a:pt x="7622941" y="2393697"/>
                  <a:pt x="7620490" y="2362806"/>
                  <a:pt x="7620533" y="2331471"/>
                </a:cubicBezTo>
                <a:cubicBezTo>
                  <a:pt x="7619221" y="2325843"/>
                  <a:pt x="7619162" y="2320176"/>
                  <a:pt x="7619162" y="2314495"/>
                </a:cubicBezTo>
                <a:lnTo>
                  <a:pt x="7619756" y="2303055"/>
                </a:lnTo>
                <a:lnTo>
                  <a:pt x="7620254" y="2303088"/>
                </a:lnTo>
                <a:close/>
                <a:moveTo>
                  <a:pt x="7597529" y="2302594"/>
                </a:moveTo>
                <a:lnTo>
                  <a:pt x="7597555" y="2303088"/>
                </a:lnTo>
                <a:lnTo>
                  <a:pt x="7598053" y="2303055"/>
                </a:lnTo>
                <a:lnTo>
                  <a:pt x="7598647" y="2314495"/>
                </a:lnTo>
                <a:cubicBezTo>
                  <a:pt x="7598647" y="2320176"/>
                  <a:pt x="7598588" y="2325843"/>
                  <a:pt x="7597276" y="2331471"/>
                </a:cubicBezTo>
                <a:cubicBezTo>
                  <a:pt x="7597319" y="2362806"/>
                  <a:pt x="7594868" y="2393697"/>
                  <a:pt x="7589809" y="2423947"/>
                </a:cubicBezTo>
                <a:lnTo>
                  <a:pt x="7589271" y="2430623"/>
                </a:lnTo>
                <a:cubicBezTo>
                  <a:pt x="7589101" y="2430628"/>
                  <a:pt x="7588933" y="2430633"/>
                  <a:pt x="7588765" y="2430686"/>
                </a:cubicBezTo>
                <a:cubicBezTo>
                  <a:pt x="7538490" y="2783551"/>
                  <a:pt x="7257451" y="3064328"/>
                  <a:pt x="6898600" y="3123727"/>
                </a:cubicBezTo>
                <a:lnTo>
                  <a:pt x="6898484" y="3124875"/>
                </a:lnTo>
                <a:cubicBezTo>
                  <a:pt x="6893173" y="3125886"/>
                  <a:pt x="6887844" y="3126834"/>
                  <a:pt x="6882267" y="3126415"/>
                </a:cubicBezTo>
                <a:cubicBezTo>
                  <a:pt x="6851095" y="3131969"/>
                  <a:pt x="6819215" y="3134950"/>
                  <a:pt x="6786841" y="3135477"/>
                </a:cubicBezTo>
                <a:lnTo>
                  <a:pt x="6769722" y="3137103"/>
                </a:lnTo>
                <a:lnTo>
                  <a:pt x="6769696" y="3136608"/>
                </a:lnTo>
                <a:lnTo>
                  <a:pt x="6769197" y="3136641"/>
                </a:lnTo>
                <a:cubicBezTo>
                  <a:pt x="6768631" y="3132839"/>
                  <a:pt x="6768604" y="3129023"/>
                  <a:pt x="6768604" y="3125201"/>
                </a:cubicBezTo>
                <a:cubicBezTo>
                  <a:pt x="6768604" y="3119519"/>
                  <a:pt x="6768663" y="3113850"/>
                  <a:pt x="6769975" y="3108220"/>
                </a:cubicBezTo>
                <a:cubicBezTo>
                  <a:pt x="6769933" y="3076892"/>
                  <a:pt x="6772382" y="3046007"/>
                  <a:pt x="6777439" y="3015763"/>
                </a:cubicBezTo>
                <a:lnTo>
                  <a:pt x="6777979" y="3009073"/>
                </a:lnTo>
                <a:cubicBezTo>
                  <a:pt x="6778148" y="3009068"/>
                  <a:pt x="6778317" y="3009063"/>
                  <a:pt x="6778485" y="3009010"/>
                </a:cubicBezTo>
                <a:cubicBezTo>
                  <a:pt x="6828761" y="2656144"/>
                  <a:pt x="7109800" y="2375367"/>
                  <a:pt x="7468650" y="2315969"/>
                </a:cubicBezTo>
                <a:lnTo>
                  <a:pt x="7468767" y="2314821"/>
                </a:lnTo>
                <a:cubicBezTo>
                  <a:pt x="7474076" y="2313811"/>
                  <a:pt x="7479404" y="2312863"/>
                  <a:pt x="7484980" y="2313282"/>
                </a:cubicBezTo>
                <a:cubicBezTo>
                  <a:pt x="7516163" y="2307725"/>
                  <a:pt x="7548056" y="2304744"/>
                  <a:pt x="7580442" y="2304217"/>
                </a:cubicBezTo>
                <a:close/>
                <a:moveTo>
                  <a:pt x="5928129" y="2302594"/>
                </a:moveTo>
                <a:lnTo>
                  <a:pt x="5945217" y="2304217"/>
                </a:lnTo>
                <a:cubicBezTo>
                  <a:pt x="5977602" y="2304744"/>
                  <a:pt x="6009495" y="2307725"/>
                  <a:pt x="6040678" y="2313282"/>
                </a:cubicBezTo>
                <a:cubicBezTo>
                  <a:pt x="6046254" y="2312863"/>
                  <a:pt x="6051582" y="2313811"/>
                  <a:pt x="6056891" y="2314821"/>
                </a:cubicBezTo>
                <a:lnTo>
                  <a:pt x="6057008" y="2315969"/>
                </a:lnTo>
                <a:cubicBezTo>
                  <a:pt x="6415858" y="2375367"/>
                  <a:pt x="6696897" y="2656144"/>
                  <a:pt x="6747174" y="3009010"/>
                </a:cubicBezTo>
                <a:cubicBezTo>
                  <a:pt x="6747341" y="3009063"/>
                  <a:pt x="6747511" y="3009068"/>
                  <a:pt x="6747679" y="3009073"/>
                </a:cubicBezTo>
                <a:lnTo>
                  <a:pt x="6748220" y="3015763"/>
                </a:lnTo>
                <a:cubicBezTo>
                  <a:pt x="6753276" y="3046007"/>
                  <a:pt x="6755726" y="3076892"/>
                  <a:pt x="6755684" y="3108220"/>
                </a:cubicBezTo>
                <a:cubicBezTo>
                  <a:pt x="6756996" y="3113850"/>
                  <a:pt x="6757054" y="3119519"/>
                  <a:pt x="6757054" y="3125201"/>
                </a:cubicBezTo>
                <a:cubicBezTo>
                  <a:pt x="6757054" y="3129023"/>
                  <a:pt x="6757027" y="3132839"/>
                  <a:pt x="6756461" y="3136641"/>
                </a:cubicBezTo>
                <a:lnTo>
                  <a:pt x="6755962" y="3136608"/>
                </a:lnTo>
                <a:lnTo>
                  <a:pt x="6755936" y="3137103"/>
                </a:lnTo>
                <a:lnTo>
                  <a:pt x="6738818" y="3135477"/>
                </a:lnTo>
                <a:cubicBezTo>
                  <a:pt x="6706444" y="3134950"/>
                  <a:pt x="6674563" y="3131969"/>
                  <a:pt x="6643391" y="3126415"/>
                </a:cubicBezTo>
                <a:cubicBezTo>
                  <a:pt x="6637814" y="3126834"/>
                  <a:pt x="6632485" y="3125886"/>
                  <a:pt x="6627175" y="3124875"/>
                </a:cubicBezTo>
                <a:lnTo>
                  <a:pt x="6627059" y="3123727"/>
                </a:lnTo>
                <a:cubicBezTo>
                  <a:pt x="6268207" y="3064328"/>
                  <a:pt x="5987168" y="2783551"/>
                  <a:pt x="5936893" y="2430686"/>
                </a:cubicBezTo>
                <a:cubicBezTo>
                  <a:pt x="5936725" y="2430633"/>
                  <a:pt x="5936557" y="2430628"/>
                  <a:pt x="5936387" y="2430623"/>
                </a:cubicBezTo>
                <a:lnTo>
                  <a:pt x="5935849" y="2423947"/>
                </a:lnTo>
                <a:cubicBezTo>
                  <a:pt x="5930790" y="2393697"/>
                  <a:pt x="5928340" y="2362806"/>
                  <a:pt x="5928382" y="2331471"/>
                </a:cubicBezTo>
                <a:cubicBezTo>
                  <a:pt x="5927070" y="2325843"/>
                  <a:pt x="5927011" y="2320176"/>
                  <a:pt x="5927011" y="2314495"/>
                </a:cubicBezTo>
                <a:lnTo>
                  <a:pt x="5927605" y="2303055"/>
                </a:lnTo>
                <a:lnTo>
                  <a:pt x="5928103" y="2303088"/>
                </a:lnTo>
                <a:close/>
                <a:moveTo>
                  <a:pt x="5905378" y="2302594"/>
                </a:moveTo>
                <a:lnTo>
                  <a:pt x="5905404" y="2303088"/>
                </a:lnTo>
                <a:lnTo>
                  <a:pt x="5905902" y="2303055"/>
                </a:lnTo>
                <a:lnTo>
                  <a:pt x="5906496" y="2314495"/>
                </a:lnTo>
                <a:cubicBezTo>
                  <a:pt x="5906496" y="2320176"/>
                  <a:pt x="5906438" y="2325843"/>
                  <a:pt x="5905126" y="2331471"/>
                </a:cubicBezTo>
                <a:cubicBezTo>
                  <a:pt x="5905168" y="2362806"/>
                  <a:pt x="5902717" y="2393697"/>
                  <a:pt x="5897659" y="2423947"/>
                </a:cubicBezTo>
                <a:lnTo>
                  <a:pt x="5897120" y="2430623"/>
                </a:lnTo>
                <a:cubicBezTo>
                  <a:pt x="5896951" y="2430628"/>
                  <a:pt x="5896782" y="2430633"/>
                  <a:pt x="5896615" y="2430686"/>
                </a:cubicBezTo>
                <a:cubicBezTo>
                  <a:pt x="5846339" y="2783551"/>
                  <a:pt x="5565300" y="3064328"/>
                  <a:pt x="5206449" y="3123727"/>
                </a:cubicBezTo>
                <a:lnTo>
                  <a:pt x="5206334" y="3124875"/>
                </a:lnTo>
                <a:cubicBezTo>
                  <a:pt x="5201022" y="3125886"/>
                  <a:pt x="5195693" y="3126834"/>
                  <a:pt x="5190116" y="3126415"/>
                </a:cubicBezTo>
                <a:cubicBezTo>
                  <a:pt x="5158944" y="3131969"/>
                  <a:pt x="5127065" y="3134950"/>
                  <a:pt x="5094690" y="3135477"/>
                </a:cubicBezTo>
                <a:lnTo>
                  <a:pt x="5077571" y="3137103"/>
                </a:lnTo>
                <a:lnTo>
                  <a:pt x="5077545" y="3136608"/>
                </a:lnTo>
                <a:lnTo>
                  <a:pt x="5077046" y="3136641"/>
                </a:lnTo>
                <a:cubicBezTo>
                  <a:pt x="5076480" y="3132839"/>
                  <a:pt x="5076453" y="3129023"/>
                  <a:pt x="5076453" y="3125201"/>
                </a:cubicBezTo>
                <a:cubicBezTo>
                  <a:pt x="5076453" y="3119519"/>
                  <a:pt x="5076512" y="3113850"/>
                  <a:pt x="5077824" y="3108220"/>
                </a:cubicBezTo>
                <a:cubicBezTo>
                  <a:pt x="5077782" y="3076892"/>
                  <a:pt x="5080231" y="3046007"/>
                  <a:pt x="5085288" y="3015763"/>
                </a:cubicBezTo>
                <a:lnTo>
                  <a:pt x="5085828" y="3009073"/>
                </a:lnTo>
                <a:cubicBezTo>
                  <a:pt x="5085997" y="3009068"/>
                  <a:pt x="5086166" y="3009063"/>
                  <a:pt x="5086334" y="3009010"/>
                </a:cubicBezTo>
                <a:cubicBezTo>
                  <a:pt x="5136610" y="2656144"/>
                  <a:pt x="5417649" y="2375367"/>
                  <a:pt x="5776501" y="2315969"/>
                </a:cubicBezTo>
                <a:lnTo>
                  <a:pt x="5776617" y="2314821"/>
                </a:lnTo>
                <a:cubicBezTo>
                  <a:pt x="5781926" y="2313811"/>
                  <a:pt x="5787253" y="2312863"/>
                  <a:pt x="5792829" y="2313282"/>
                </a:cubicBezTo>
                <a:cubicBezTo>
                  <a:pt x="5824013" y="2307725"/>
                  <a:pt x="5855905" y="2304744"/>
                  <a:pt x="5888291" y="2304217"/>
                </a:cubicBezTo>
                <a:close/>
                <a:moveTo>
                  <a:pt x="4235979" y="2302594"/>
                </a:moveTo>
                <a:lnTo>
                  <a:pt x="4253065" y="2304217"/>
                </a:lnTo>
                <a:cubicBezTo>
                  <a:pt x="4285451" y="2304744"/>
                  <a:pt x="4317343" y="2307725"/>
                  <a:pt x="4348528" y="2313282"/>
                </a:cubicBezTo>
                <a:cubicBezTo>
                  <a:pt x="4354104" y="2312863"/>
                  <a:pt x="4359431" y="2313811"/>
                  <a:pt x="4364739" y="2314821"/>
                </a:cubicBezTo>
                <a:lnTo>
                  <a:pt x="4364856" y="2315969"/>
                </a:lnTo>
                <a:cubicBezTo>
                  <a:pt x="4723707" y="2375367"/>
                  <a:pt x="5004746" y="2656144"/>
                  <a:pt x="5055022" y="3009010"/>
                </a:cubicBezTo>
                <a:cubicBezTo>
                  <a:pt x="5055190" y="3009063"/>
                  <a:pt x="5055359" y="3009068"/>
                  <a:pt x="5055528" y="3009073"/>
                </a:cubicBezTo>
                <a:lnTo>
                  <a:pt x="5056068" y="3015763"/>
                </a:lnTo>
                <a:cubicBezTo>
                  <a:pt x="5061125" y="3046007"/>
                  <a:pt x="5063574" y="3076892"/>
                  <a:pt x="5063532" y="3108220"/>
                </a:cubicBezTo>
                <a:cubicBezTo>
                  <a:pt x="5064844" y="3113850"/>
                  <a:pt x="5064903" y="3119519"/>
                  <a:pt x="5064903" y="3125201"/>
                </a:cubicBezTo>
                <a:cubicBezTo>
                  <a:pt x="5064903" y="3129023"/>
                  <a:pt x="5064876" y="3132839"/>
                  <a:pt x="5064310" y="3136641"/>
                </a:cubicBezTo>
                <a:lnTo>
                  <a:pt x="5063811" y="3136608"/>
                </a:lnTo>
                <a:lnTo>
                  <a:pt x="5063785" y="3137103"/>
                </a:lnTo>
                <a:lnTo>
                  <a:pt x="5046666" y="3135477"/>
                </a:lnTo>
                <a:cubicBezTo>
                  <a:pt x="5014292" y="3134950"/>
                  <a:pt x="4982412" y="3131969"/>
                  <a:pt x="4951241" y="3126415"/>
                </a:cubicBezTo>
                <a:cubicBezTo>
                  <a:pt x="4945663" y="3126834"/>
                  <a:pt x="4940334" y="3125886"/>
                  <a:pt x="4935023" y="3124875"/>
                </a:cubicBezTo>
                <a:lnTo>
                  <a:pt x="4934907" y="3123727"/>
                </a:lnTo>
                <a:cubicBezTo>
                  <a:pt x="4576056" y="3064328"/>
                  <a:pt x="4295017" y="2783551"/>
                  <a:pt x="4244741" y="2430686"/>
                </a:cubicBezTo>
                <a:cubicBezTo>
                  <a:pt x="4244574" y="2430633"/>
                  <a:pt x="4244405" y="2430628"/>
                  <a:pt x="4244236" y="2430623"/>
                </a:cubicBezTo>
                <a:lnTo>
                  <a:pt x="4243697" y="2423947"/>
                </a:lnTo>
                <a:cubicBezTo>
                  <a:pt x="4238639" y="2393697"/>
                  <a:pt x="4236188" y="2362806"/>
                  <a:pt x="4236230" y="2331471"/>
                </a:cubicBezTo>
                <a:cubicBezTo>
                  <a:pt x="4234918" y="2325843"/>
                  <a:pt x="4234860" y="2320176"/>
                  <a:pt x="4234860" y="2314495"/>
                </a:cubicBezTo>
                <a:lnTo>
                  <a:pt x="4235454" y="2303055"/>
                </a:lnTo>
                <a:lnTo>
                  <a:pt x="4235952" y="2303088"/>
                </a:lnTo>
                <a:close/>
                <a:moveTo>
                  <a:pt x="4213227" y="2302594"/>
                </a:moveTo>
                <a:lnTo>
                  <a:pt x="4213253" y="2303088"/>
                </a:lnTo>
                <a:lnTo>
                  <a:pt x="4213751" y="2303055"/>
                </a:lnTo>
                <a:lnTo>
                  <a:pt x="4214345" y="2314495"/>
                </a:lnTo>
                <a:cubicBezTo>
                  <a:pt x="4214345" y="2320176"/>
                  <a:pt x="4214286" y="2325843"/>
                  <a:pt x="4212974" y="2331471"/>
                </a:cubicBezTo>
                <a:cubicBezTo>
                  <a:pt x="4213016" y="2362806"/>
                  <a:pt x="4210566" y="2393697"/>
                  <a:pt x="4205507" y="2423947"/>
                </a:cubicBezTo>
                <a:lnTo>
                  <a:pt x="4204969" y="2430623"/>
                </a:lnTo>
                <a:cubicBezTo>
                  <a:pt x="4204799" y="2430628"/>
                  <a:pt x="4204631" y="2430633"/>
                  <a:pt x="4204463" y="2430686"/>
                </a:cubicBezTo>
                <a:cubicBezTo>
                  <a:pt x="4154188" y="2783551"/>
                  <a:pt x="3873149" y="3064328"/>
                  <a:pt x="3514297" y="3123727"/>
                </a:cubicBezTo>
                <a:lnTo>
                  <a:pt x="3514181" y="3124875"/>
                </a:lnTo>
                <a:cubicBezTo>
                  <a:pt x="3508871" y="3125886"/>
                  <a:pt x="3503542" y="3126834"/>
                  <a:pt x="3497965" y="3126415"/>
                </a:cubicBezTo>
                <a:cubicBezTo>
                  <a:pt x="3466793" y="3131969"/>
                  <a:pt x="3434912" y="3134950"/>
                  <a:pt x="3402538" y="3135477"/>
                </a:cubicBezTo>
                <a:lnTo>
                  <a:pt x="3385420" y="3137103"/>
                </a:lnTo>
                <a:lnTo>
                  <a:pt x="3385394" y="3136608"/>
                </a:lnTo>
                <a:lnTo>
                  <a:pt x="3384895" y="3136641"/>
                </a:lnTo>
                <a:cubicBezTo>
                  <a:pt x="3384329" y="3132839"/>
                  <a:pt x="3384302" y="3129023"/>
                  <a:pt x="3384302" y="3125201"/>
                </a:cubicBezTo>
                <a:cubicBezTo>
                  <a:pt x="3384302" y="3119519"/>
                  <a:pt x="3384360" y="3113850"/>
                  <a:pt x="3385672" y="3108220"/>
                </a:cubicBezTo>
                <a:cubicBezTo>
                  <a:pt x="3385630" y="3076892"/>
                  <a:pt x="3388080" y="3046007"/>
                  <a:pt x="3393136" y="3015763"/>
                </a:cubicBezTo>
                <a:lnTo>
                  <a:pt x="3393677" y="3009073"/>
                </a:lnTo>
                <a:cubicBezTo>
                  <a:pt x="3393845" y="3009068"/>
                  <a:pt x="3394015" y="3009063"/>
                  <a:pt x="3394182" y="3009010"/>
                </a:cubicBezTo>
                <a:cubicBezTo>
                  <a:pt x="3444459" y="2656144"/>
                  <a:pt x="3725498" y="2375367"/>
                  <a:pt x="4084348" y="2315969"/>
                </a:cubicBezTo>
                <a:lnTo>
                  <a:pt x="4084465" y="2314821"/>
                </a:lnTo>
                <a:cubicBezTo>
                  <a:pt x="4089774" y="2313811"/>
                  <a:pt x="4095102" y="2312863"/>
                  <a:pt x="4100678" y="2313282"/>
                </a:cubicBezTo>
                <a:cubicBezTo>
                  <a:pt x="4131861" y="2307725"/>
                  <a:pt x="4163754" y="2304744"/>
                  <a:pt x="4196139" y="2304217"/>
                </a:cubicBezTo>
                <a:close/>
                <a:moveTo>
                  <a:pt x="2543827" y="2302594"/>
                </a:moveTo>
                <a:lnTo>
                  <a:pt x="2560914" y="2304217"/>
                </a:lnTo>
                <a:cubicBezTo>
                  <a:pt x="2593300" y="2304744"/>
                  <a:pt x="2625192" y="2307725"/>
                  <a:pt x="2656376" y="2313282"/>
                </a:cubicBezTo>
                <a:cubicBezTo>
                  <a:pt x="2661952" y="2312863"/>
                  <a:pt x="2667280" y="2313811"/>
                  <a:pt x="2672588" y="2314821"/>
                </a:cubicBezTo>
                <a:lnTo>
                  <a:pt x="2672706" y="2315969"/>
                </a:lnTo>
                <a:cubicBezTo>
                  <a:pt x="3031556" y="2375367"/>
                  <a:pt x="3312595" y="2656144"/>
                  <a:pt x="3362871" y="3009010"/>
                </a:cubicBezTo>
                <a:cubicBezTo>
                  <a:pt x="3363039" y="3009063"/>
                  <a:pt x="3363208" y="3009068"/>
                  <a:pt x="3363377" y="3009073"/>
                </a:cubicBezTo>
                <a:lnTo>
                  <a:pt x="3363917" y="3015763"/>
                </a:lnTo>
                <a:cubicBezTo>
                  <a:pt x="3368974" y="3046007"/>
                  <a:pt x="3371423" y="3076892"/>
                  <a:pt x="3371381" y="3108220"/>
                </a:cubicBezTo>
                <a:cubicBezTo>
                  <a:pt x="3372693" y="3113850"/>
                  <a:pt x="3372752" y="3119519"/>
                  <a:pt x="3372752" y="3125201"/>
                </a:cubicBezTo>
                <a:cubicBezTo>
                  <a:pt x="3372752" y="3129023"/>
                  <a:pt x="3372725" y="3132839"/>
                  <a:pt x="3372159" y="3136641"/>
                </a:cubicBezTo>
                <a:lnTo>
                  <a:pt x="3371660" y="3136608"/>
                </a:lnTo>
                <a:lnTo>
                  <a:pt x="3371634" y="3137103"/>
                </a:lnTo>
                <a:lnTo>
                  <a:pt x="3354515" y="3135477"/>
                </a:lnTo>
                <a:cubicBezTo>
                  <a:pt x="3322141" y="3134950"/>
                  <a:pt x="3290261" y="3131969"/>
                  <a:pt x="3259089" y="3126415"/>
                </a:cubicBezTo>
                <a:cubicBezTo>
                  <a:pt x="3253512" y="3126834"/>
                  <a:pt x="3248183" y="3125886"/>
                  <a:pt x="3242872" y="3124875"/>
                </a:cubicBezTo>
                <a:lnTo>
                  <a:pt x="3242756" y="3123727"/>
                </a:lnTo>
                <a:cubicBezTo>
                  <a:pt x="2883905" y="3064328"/>
                  <a:pt x="2602866" y="2783551"/>
                  <a:pt x="2552590" y="2430686"/>
                </a:cubicBezTo>
                <a:cubicBezTo>
                  <a:pt x="2552423" y="2430633"/>
                  <a:pt x="2552254" y="2430628"/>
                  <a:pt x="2552085" y="2430623"/>
                </a:cubicBezTo>
                <a:lnTo>
                  <a:pt x="2551547" y="2423947"/>
                </a:lnTo>
                <a:cubicBezTo>
                  <a:pt x="2546488" y="2393697"/>
                  <a:pt x="2544037" y="2362806"/>
                  <a:pt x="2544079" y="2331471"/>
                </a:cubicBezTo>
                <a:cubicBezTo>
                  <a:pt x="2542767" y="2325843"/>
                  <a:pt x="2542709" y="2320176"/>
                  <a:pt x="2542709" y="2314495"/>
                </a:cubicBezTo>
                <a:lnTo>
                  <a:pt x="2543303" y="2303055"/>
                </a:lnTo>
                <a:lnTo>
                  <a:pt x="2543801" y="2303088"/>
                </a:lnTo>
                <a:close/>
                <a:moveTo>
                  <a:pt x="2521076" y="2302594"/>
                </a:moveTo>
                <a:lnTo>
                  <a:pt x="2521102" y="2303088"/>
                </a:lnTo>
                <a:lnTo>
                  <a:pt x="2521600" y="2303055"/>
                </a:lnTo>
                <a:lnTo>
                  <a:pt x="2522194" y="2314495"/>
                </a:lnTo>
                <a:cubicBezTo>
                  <a:pt x="2522194" y="2320176"/>
                  <a:pt x="2522135" y="2325843"/>
                  <a:pt x="2520823" y="2331471"/>
                </a:cubicBezTo>
                <a:cubicBezTo>
                  <a:pt x="2520865" y="2362806"/>
                  <a:pt x="2518415" y="2393697"/>
                  <a:pt x="2513356" y="2423947"/>
                </a:cubicBezTo>
                <a:lnTo>
                  <a:pt x="2512818" y="2430623"/>
                </a:lnTo>
                <a:cubicBezTo>
                  <a:pt x="2512648" y="2430628"/>
                  <a:pt x="2512480" y="2430633"/>
                  <a:pt x="2512312" y="2430686"/>
                </a:cubicBezTo>
                <a:cubicBezTo>
                  <a:pt x="2462037" y="2783551"/>
                  <a:pt x="2180998" y="3064328"/>
                  <a:pt x="1822147" y="3123727"/>
                </a:cubicBezTo>
                <a:lnTo>
                  <a:pt x="1822030" y="3124875"/>
                </a:lnTo>
                <a:cubicBezTo>
                  <a:pt x="1816720" y="3125886"/>
                  <a:pt x="1811391" y="3126834"/>
                  <a:pt x="1805814" y="3126415"/>
                </a:cubicBezTo>
                <a:cubicBezTo>
                  <a:pt x="1774642" y="3131969"/>
                  <a:pt x="1742762" y="3134950"/>
                  <a:pt x="1710387" y="3135477"/>
                </a:cubicBezTo>
                <a:lnTo>
                  <a:pt x="1693269" y="3137103"/>
                </a:lnTo>
                <a:lnTo>
                  <a:pt x="1693243" y="3136608"/>
                </a:lnTo>
                <a:lnTo>
                  <a:pt x="1692744" y="3136641"/>
                </a:lnTo>
                <a:cubicBezTo>
                  <a:pt x="1692178" y="3132839"/>
                  <a:pt x="1692151" y="3129023"/>
                  <a:pt x="1692151" y="3125201"/>
                </a:cubicBezTo>
                <a:cubicBezTo>
                  <a:pt x="1692151" y="3119519"/>
                  <a:pt x="1692209" y="3113850"/>
                  <a:pt x="1693521" y="3108220"/>
                </a:cubicBezTo>
                <a:cubicBezTo>
                  <a:pt x="1693479" y="3076892"/>
                  <a:pt x="1695929" y="3046007"/>
                  <a:pt x="1700985" y="3015763"/>
                </a:cubicBezTo>
                <a:lnTo>
                  <a:pt x="1701526" y="3009073"/>
                </a:lnTo>
                <a:cubicBezTo>
                  <a:pt x="1701694" y="3009068"/>
                  <a:pt x="1701864" y="3009063"/>
                  <a:pt x="1702031" y="3009010"/>
                </a:cubicBezTo>
                <a:cubicBezTo>
                  <a:pt x="1752308" y="2656144"/>
                  <a:pt x="2033347" y="2375367"/>
                  <a:pt x="2392197" y="2315969"/>
                </a:cubicBezTo>
                <a:lnTo>
                  <a:pt x="2392314" y="2314821"/>
                </a:lnTo>
                <a:cubicBezTo>
                  <a:pt x="2397623" y="2313811"/>
                  <a:pt x="2402951" y="2312863"/>
                  <a:pt x="2408527" y="2313282"/>
                </a:cubicBezTo>
                <a:cubicBezTo>
                  <a:pt x="2439710" y="2307725"/>
                  <a:pt x="2471603" y="2304744"/>
                  <a:pt x="2503988" y="2304217"/>
                </a:cubicBezTo>
                <a:close/>
                <a:moveTo>
                  <a:pt x="851676" y="2302594"/>
                </a:moveTo>
                <a:lnTo>
                  <a:pt x="868763" y="2304217"/>
                </a:lnTo>
                <a:cubicBezTo>
                  <a:pt x="901149" y="2304744"/>
                  <a:pt x="933041" y="2307725"/>
                  <a:pt x="964225" y="2313282"/>
                </a:cubicBezTo>
                <a:cubicBezTo>
                  <a:pt x="969801" y="2312863"/>
                  <a:pt x="975129" y="2313811"/>
                  <a:pt x="980437" y="2314821"/>
                </a:cubicBezTo>
                <a:lnTo>
                  <a:pt x="980555" y="2315969"/>
                </a:lnTo>
                <a:cubicBezTo>
                  <a:pt x="1339405" y="2375367"/>
                  <a:pt x="1620444" y="2656144"/>
                  <a:pt x="1670720" y="3009010"/>
                </a:cubicBezTo>
                <a:cubicBezTo>
                  <a:pt x="1670888" y="3009063"/>
                  <a:pt x="1671057" y="3009068"/>
                  <a:pt x="1671226" y="3009073"/>
                </a:cubicBezTo>
                <a:lnTo>
                  <a:pt x="1671766" y="3015763"/>
                </a:lnTo>
                <a:cubicBezTo>
                  <a:pt x="1676823" y="3046007"/>
                  <a:pt x="1679272" y="3076892"/>
                  <a:pt x="1679230" y="3108220"/>
                </a:cubicBezTo>
                <a:cubicBezTo>
                  <a:pt x="1680542" y="3113850"/>
                  <a:pt x="1680601" y="3119519"/>
                  <a:pt x="1680601" y="3125201"/>
                </a:cubicBezTo>
                <a:cubicBezTo>
                  <a:pt x="1680601" y="3129023"/>
                  <a:pt x="1680574" y="3132839"/>
                  <a:pt x="1680008" y="3136641"/>
                </a:cubicBezTo>
                <a:lnTo>
                  <a:pt x="1679509" y="3136608"/>
                </a:lnTo>
                <a:lnTo>
                  <a:pt x="1679483" y="3137103"/>
                </a:lnTo>
                <a:lnTo>
                  <a:pt x="1662364" y="3135477"/>
                </a:lnTo>
                <a:cubicBezTo>
                  <a:pt x="1629990" y="3134950"/>
                  <a:pt x="1598110" y="3131969"/>
                  <a:pt x="1566938" y="3126415"/>
                </a:cubicBezTo>
                <a:cubicBezTo>
                  <a:pt x="1561361" y="3126834"/>
                  <a:pt x="1556032" y="3125886"/>
                  <a:pt x="1550721" y="3124875"/>
                </a:cubicBezTo>
                <a:lnTo>
                  <a:pt x="1550605" y="3123727"/>
                </a:lnTo>
                <a:cubicBezTo>
                  <a:pt x="1191754" y="3064328"/>
                  <a:pt x="910715" y="2783551"/>
                  <a:pt x="860439" y="2430686"/>
                </a:cubicBezTo>
                <a:cubicBezTo>
                  <a:pt x="860272" y="2430633"/>
                  <a:pt x="860103" y="2430628"/>
                  <a:pt x="859934" y="2430623"/>
                </a:cubicBezTo>
                <a:lnTo>
                  <a:pt x="859396" y="2423947"/>
                </a:lnTo>
                <a:cubicBezTo>
                  <a:pt x="854337" y="2393697"/>
                  <a:pt x="851886" y="2362806"/>
                  <a:pt x="851928" y="2331471"/>
                </a:cubicBezTo>
                <a:cubicBezTo>
                  <a:pt x="850616" y="2325843"/>
                  <a:pt x="850558" y="2320176"/>
                  <a:pt x="850558" y="2314495"/>
                </a:cubicBezTo>
                <a:lnTo>
                  <a:pt x="851152" y="2303055"/>
                </a:lnTo>
                <a:lnTo>
                  <a:pt x="851650" y="2303088"/>
                </a:lnTo>
                <a:close/>
                <a:moveTo>
                  <a:pt x="828925" y="2302594"/>
                </a:moveTo>
                <a:lnTo>
                  <a:pt x="828951" y="2303088"/>
                </a:lnTo>
                <a:lnTo>
                  <a:pt x="829449" y="2303055"/>
                </a:lnTo>
                <a:lnTo>
                  <a:pt x="830043" y="2314495"/>
                </a:lnTo>
                <a:cubicBezTo>
                  <a:pt x="830043" y="2320176"/>
                  <a:pt x="829984" y="2325843"/>
                  <a:pt x="828672" y="2331471"/>
                </a:cubicBezTo>
                <a:cubicBezTo>
                  <a:pt x="828714" y="2362806"/>
                  <a:pt x="826264" y="2393697"/>
                  <a:pt x="821205" y="2423947"/>
                </a:cubicBezTo>
                <a:lnTo>
                  <a:pt x="820667" y="2430623"/>
                </a:lnTo>
                <a:cubicBezTo>
                  <a:pt x="820497" y="2430628"/>
                  <a:pt x="820329" y="2430633"/>
                  <a:pt x="820161" y="2430686"/>
                </a:cubicBezTo>
                <a:cubicBezTo>
                  <a:pt x="769886" y="2783551"/>
                  <a:pt x="488847" y="3064328"/>
                  <a:pt x="129995" y="3123727"/>
                </a:cubicBezTo>
                <a:lnTo>
                  <a:pt x="129879" y="3124875"/>
                </a:lnTo>
                <a:cubicBezTo>
                  <a:pt x="124569" y="3125886"/>
                  <a:pt x="119240" y="3126834"/>
                  <a:pt x="113663" y="3126415"/>
                </a:cubicBezTo>
                <a:cubicBezTo>
                  <a:pt x="82491" y="3131969"/>
                  <a:pt x="50611" y="3134950"/>
                  <a:pt x="18236" y="3135477"/>
                </a:cubicBezTo>
                <a:lnTo>
                  <a:pt x="1118" y="3137103"/>
                </a:lnTo>
                <a:lnTo>
                  <a:pt x="1092" y="3136608"/>
                </a:lnTo>
                <a:lnTo>
                  <a:pt x="593" y="3136641"/>
                </a:lnTo>
                <a:cubicBezTo>
                  <a:pt x="27" y="3132839"/>
                  <a:pt x="0" y="3129023"/>
                  <a:pt x="0" y="3125201"/>
                </a:cubicBezTo>
                <a:cubicBezTo>
                  <a:pt x="0" y="3119519"/>
                  <a:pt x="58" y="3113850"/>
                  <a:pt x="1370" y="3108220"/>
                </a:cubicBezTo>
                <a:cubicBezTo>
                  <a:pt x="1328" y="3076892"/>
                  <a:pt x="3778" y="3046007"/>
                  <a:pt x="8835" y="3015763"/>
                </a:cubicBezTo>
                <a:lnTo>
                  <a:pt x="9375" y="3009073"/>
                </a:lnTo>
                <a:cubicBezTo>
                  <a:pt x="9543" y="3009068"/>
                  <a:pt x="9713" y="3009063"/>
                  <a:pt x="9880" y="3009010"/>
                </a:cubicBezTo>
                <a:cubicBezTo>
                  <a:pt x="60157" y="2656144"/>
                  <a:pt x="341196" y="2375367"/>
                  <a:pt x="700046" y="2315969"/>
                </a:cubicBezTo>
                <a:lnTo>
                  <a:pt x="700163" y="2314821"/>
                </a:lnTo>
                <a:cubicBezTo>
                  <a:pt x="705472" y="2313811"/>
                  <a:pt x="710800" y="2312863"/>
                  <a:pt x="716376" y="2313282"/>
                </a:cubicBezTo>
                <a:cubicBezTo>
                  <a:pt x="747559" y="2307725"/>
                  <a:pt x="779452" y="2304744"/>
                  <a:pt x="811837" y="2304217"/>
                </a:cubicBezTo>
                <a:close/>
                <a:moveTo>
                  <a:pt x="8305836" y="1608087"/>
                </a:moveTo>
                <a:cubicBezTo>
                  <a:pt x="8030646" y="1666766"/>
                  <a:pt x="7815802" y="1879876"/>
                  <a:pt x="7762527" y="2148655"/>
                </a:cubicBezTo>
                <a:cubicBezTo>
                  <a:pt x="8037717" y="2089976"/>
                  <a:pt x="8252560" y="1876866"/>
                  <a:pt x="8305836" y="1608087"/>
                </a:cubicBezTo>
                <a:close/>
                <a:moveTo>
                  <a:pt x="6911971" y="1608087"/>
                </a:moveTo>
                <a:cubicBezTo>
                  <a:pt x="6965247" y="1876866"/>
                  <a:pt x="7180090" y="2089976"/>
                  <a:pt x="7455280" y="2148655"/>
                </a:cubicBezTo>
                <a:cubicBezTo>
                  <a:pt x="7402005" y="1879876"/>
                  <a:pt x="7187161" y="1666766"/>
                  <a:pt x="6911971" y="1608087"/>
                </a:cubicBezTo>
                <a:close/>
                <a:moveTo>
                  <a:pt x="6613685" y="1608087"/>
                </a:moveTo>
                <a:cubicBezTo>
                  <a:pt x="6338495" y="1666766"/>
                  <a:pt x="6123651" y="1879876"/>
                  <a:pt x="6070376" y="2148655"/>
                </a:cubicBezTo>
                <a:cubicBezTo>
                  <a:pt x="6345566" y="2089976"/>
                  <a:pt x="6560409" y="1876866"/>
                  <a:pt x="6613685" y="1608087"/>
                </a:cubicBezTo>
                <a:close/>
                <a:moveTo>
                  <a:pt x="5219820" y="1608087"/>
                </a:moveTo>
                <a:cubicBezTo>
                  <a:pt x="5273096" y="1876866"/>
                  <a:pt x="5487939" y="2089976"/>
                  <a:pt x="5763129" y="2148655"/>
                </a:cubicBezTo>
                <a:cubicBezTo>
                  <a:pt x="5709854" y="1879876"/>
                  <a:pt x="5495010" y="1666766"/>
                  <a:pt x="5219820" y="1608087"/>
                </a:cubicBezTo>
                <a:close/>
                <a:moveTo>
                  <a:pt x="4921534" y="1608087"/>
                </a:moveTo>
                <a:cubicBezTo>
                  <a:pt x="4646344" y="1666766"/>
                  <a:pt x="4431500" y="1879876"/>
                  <a:pt x="4378225" y="2148655"/>
                </a:cubicBezTo>
                <a:cubicBezTo>
                  <a:pt x="4653415" y="2089976"/>
                  <a:pt x="4868259" y="1876866"/>
                  <a:pt x="4921534" y="1608087"/>
                </a:cubicBezTo>
                <a:close/>
                <a:moveTo>
                  <a:pt x="3527669" y="1608087"/>
                </a:moveTo>
                <a:cubicBezTo>
                  <a:pt x="3580945" y="1876866"/>
                  <a:pt x="3795788" y="2089976"/>
                  <a:pt x="4070978" y="2148655"/>
                </a:cubicBezTo>
                <a:cubicBezTo>
                  <a:pt x="4017703" y="1879876"/>
                  <a:pt x="3802859" y="1666766"/>
                  <a:pt x="3527669" y="1608087"/>
                </a:cubicBezTo>
                <a:close/>
                <a:moveTo>
                  <a:pt x="3229383" y="1608087"/>
                </a:moveTo>
                <a:cubicBezTo>
                  <a:pt x="2954193" y="1666766"/>
                  <a:pt x="2739349" y="1879876"/>
                  <a:pt x="2686074" y="2148655"/>
                </a:cubicBezTo>
                <a:cubicBezTo>
                  <a:pt x="2961264" y="2089976"/>
                  <a:pt x="3176107" y="1876866"/>
                  <a:pt x="3229383" y="1608087"/>
                </a:cubicBezTo>
                <a:close/>
                <a:moveTo>
                  <a:pt x="1835518" y="1608087"/>
                </a:moveTo>
                <a:cubicBezTo>
                  <a:pt x="1888794" y="1876866"/>
                  <a:pt x="2103637" y="2089976"/>
                  <a:pt x="2378827" y="2148655"/>
                </a:cubicBezTo>
                <a:cubicBezTo>
                  <a:pt x="2325552" y="1879876"/>
                  <a:pt x="2110708" y="1666766"/>
                  <a:pt x="1835518" y="1608087"/>
                </a:cubicBezTo>
                <a:close/>
                <a:moveTo>
                  <a:pt x="1537232" y="1608087"/>
                </a:moveTo>
                <a:cubicBezTo>
                  <a:pt x="1262042" y="1666766"/>
                  <a:pt x="1047198" y="1879876"/>
                  <a:pt x="993923" y="2148655"/>
                </a:cubicBezTo>
                <a:cubicBezTo>
                  <a:pt x="1269113" y="2089976"/>
                  <a:pt x="1483956" y="1876866"/>
                  <a:pt x="1537232" y="1608087"/>
                </a:cubicBezTo>
                <a:close/>
                <a:moveTo>
                  <a:pt x="143367" y="1608087"/>
                </a:moveTo>
                <a:cubicBezTo>
                  <a:pt x="196643" y="1876866"/>
                  <a:pt x="411486" y="2089976"/>
                  <a:pt x="686676" y="2148655"/>
                </a:cubicBezTo>
                <a:cubicBezTo>
                  <a:pt x="633401" y="1879876"/>
                  <a:pt x="418557" y="1666766"/>
                  <a:pt x="143367" y="1608087"/>
                </a:cubicBezTo>
                <a:close/>
                <a:moveTo>
                  <a:pt x="8461873" y="1464394"/>
                </a:moveTo>
                <a:lnTo>
                  <a:pt x="8478960" y="1466004"/>
                </a:lnTo>
                <a:cubicBezTo>
                  <a:pt x="8511346" y="1466527"/>
                  <a:pt x="8543239" y="1469485"/>
                  <a:pt x="8574422" y="1474998"/>
                </a:cubicBezTo>
                <a:cubicBezTo>
                  <a:pt x="8579998" y="1474582"/>
                  <a:pt x="8585326" y="1475523"/>
                  <a:pt x="8590635" y="1476525"/>
                </a:cubicBezTo>
                <a:lnTo>
                  <a:pt x="8590752" y="1477664"/>
                </a:lnTo>
                <a:cubicBezTo>
                  <a:pt x="8815033" y="1514497"/>
                  <a:pt x="9008920" y="1637126"/>
                  <a:pt x="9135069" y="1809390"/>
                </a:cubicBezTo>
                <a:lnTo>
                  <a:pt x="9139239" y="1816149"/>
                </a:lnTo>
                <a:lnTo>
                  <a:pt x="9139239" y="2119309"/>
                </a:lnTo>
                <a:lnTo>
                  <a:pt x="9120077" y="2050665"/>
                </a:lnTo>
                <a:cubicBezTo>
                  <a:pt x="9039502" y="1829012"/>
                  <a:pt x="8844913" y="1659431"/>
                  <a:pt x="8604122" y="1608087"/>
                </a:cubicBezTo>
                <a:cubicBezTo>
                  <a:pt x="8650738" y="1843269"/>
                  <a:pt x="8821055" y="2035829"/>
                  <a:pt x="9047261" y="2119605"/>
                </a:cubicBezTo>
                <a:lnTo>
                  <a:pt x="9139239" y="2146279"/>
                </a:lnTo>
                <a:lnTo>
                  <a:pt x="9139239" y="2273778"/>
                </a:lnTo>
                <a:lnTo>
                  <a:pt x="9030179" y="2246972"/>
                </a:lnTo>
                <a:cubicBezTo>
                  <a:pt x="8735297" y="2149386"/>
                  <a:pt x="8514628" y="1897812"/>
                  <a:pt x="8470637" y="1591480"/>
                </a:cubicBezTo>
                <a:cubicBezTo>
                  <a:pt x="8470469" y="1591427"/>
                  <a:pt x="8470301" y="1591423"/>
                  <a:pt x="8470131" y="1591418"/>
                </a:cubicBezTo>
                <a:lnTo>
                  <a:pt x="8469593" y="1584794"/>
                </a:lnTo>
                <a:cubicBezTo>
                  <a:pt x="8464534" y="1554782"/>
                  <a:pt x="8462083" y="1524133"/>
                  <a:pt x="8462126" y="1493044"/>
                </a:cubicBezTo>
                <a:cubicBezTo>
                  <a:pt x="8460814" y="1487460"/>
                  <a:pt x="8460755" y="1481838"/>
                  <a:pt x="8460755" y="1476202"/>
                </a:cubicBezTo>
                <a:lnTo>
                  <a:pt x="8461349" y="1464852"/>
                </a:lnTo>
                <a:lnTo>
                  <a:pt x="8461847" y="1464884"/>
                </a:lnTo>
                <a:close/>
                <a:moveTo>
                  <a:pt x="8448085" y="1464394"/>
                </a:moveTo>
                <a:lnTo>
                  <a:pt x="8448111" y="1464884"/>
                </a:lnTo>
                <a:lnTo>
                  <a:pt x="8448609" y="1464852"/>
                </a:lnTo>
                <a:lnTo>
                  <a:pt x="8449203" y="1476202"/>
                </a:lnTo>
                <a:cubicBezTo>
                  <a:pt x="8449203" y="1481838"/>
                  <a:pt x="8449144" y="1487460"/>
                  <a:pt x="8447832" y="1493044"/>
                </a:cubicBezTo>
                <a:cubicBezTo>
                  <a:pt x="8447875" y="1524133"/>
                  <a:pt x="8445424" y="1554782"/>
                  <a:pt x="8440365" y="1584794"/>
                </a:cubicBezTo>
                <a:lnTo>
                  <a:pt x="8439827" y="1591418"/>
                </a:lnTo>
                <a:cubicBezTo>
                  <a:pt x="8439657" y="1591423"/>
                  <a:pt x="8439489" y="1591427"/>
                  <a:pt x="8439321" y="1591480"/>
                </a:cubicBezTo>
                <a:cubicBezTo>
                  <a:pt x="8389046" y="1941574"/>
                  <a:pt x="8108007" y="2220146"/>
                  <a:pt x="7749156" y="2279078"/>
                </a:cubicBezTo>
                <a:lnTo>
                  <a:pt x="7749040" y="2280217"/>
                </a:lnTo>
                <a:cubicBezTo>
                  <a:pt x="7743729" y="2281220"/>
                  <a:pt x="7738400" y="2282161"/>
                  <a:pt x="7732823" y="2281745"/>
                </a:cubicBezTo>
                <a:cubicBezTo>
                  <a:pt x="7701651" y="2287255"/>
                  <a:pt x="7669771" y="2290213"/>
                  <a:pt x="7637396" y="2290736"/>
                </a:cubicBezTo>
                <a:lnTo>
                  <a:pt x="7620278" y="2292349"/>
                </a:lnTo>
                <a:lnTo>
                  <a:pt x="7620252" y="2291858"/>
                </a:lnTo>
                <a:lnTo>
                  <a:pt x="7619753" y="2291891"/>
                </a:lnTo>
                <a:cubicBezTo>
                  <a:pt x="7619187" y="2288119"/>
                  <a:pt x="7619160" y="2284333"/>
                  <a:pt x="7619160" y="2280541"/>
                </a:cubicBezTo>
                <a:cubicBezTo>
                  <a:pt x="7619160" y="2274903"/>
                  <a:pt x="7619219" y="2269279"/>
                  <a:pt x="7620531" y="2263693"/>
                </a:cubicBezTo>
                <a:cubicBezTo>
                  <a:pt x="7620488" y="2232611"/>
                  <a:pt x="7622938" y="2201969"/>
                  <a:pt x="7627995" y="2171962"/>
                </a:cubicBezTo>
                <a:lnTo>
                  <a:pt x="7628535" y="2165325"/>
                </a:lnTo>
                <a:cubicBezTo>
                  <a:pt x="7628704" y="2165320"/>
                  <a:pt x="7628873" y="2165315"/>
                  <a:pt x="7629040" y="2165262"/>
                </a:cubicBezTo>
                <a:cubicBezTo>
                  <a:pt x="7679317" y="1815167"/>
                  <a:pt x="7960356" y="1536596"/>
                  <a:pt x="8319206" y="1477664"/>
                </a:cubicBezTo>
                <a:lnTo>
                  <a:pt x="8319323" y="1476525"/>
                </a:lnTo>
                <a:cubicBezTo>
                  <a:pt x="8324632" y="1475523"/>
                  <a:pt x="8329960" y="1474582"/>
                  <a:pt x="8335536" y="1474998"/>
                </a:cubicBezTo>
                <a:cubicBezTo>
                  <a:pt x="8366719" y="1469485"/>
                  <a:pt x="8398612" y="1466527"/>
                  <a:pt x="8430998" y="1466004"/>
                </a:cubicBezTo>
                <a:close/>
                <a:moveTo>
                  <a:pt x="6769722" y="1464394"/>
                </a:moveTo>
                <a:lnTo>
                  <a:pt x="6786810" y="1466004"/>
                </a:lnTo>
                <a:cubicBezTo>
                  <a:pt x="6819195" y="1466527"/>
                  <a:pt x="6851088" y="1469485"/>
                  <a:pt x="6882271" y="1474998"/>
                </a:cubicBezTo>
                <a:cubicBezTo>
                  <a:pt x="6887847" y="1474582"/>
                  <a:pt x="6893175" y="1475523"/>
                  <a:pt x="6898484" y="1476525"/>
                </a:cubicBezTo>
                <a:lnTo>
                  <a:pt x="6898601" y="1477664"/>
                </a:lnTo>
                <a:cubicBezTo>
                  <a:pt x="7257451" y="1536596"/>
                  <a:pt x="7538490" y="1815167"/>
                  <a:pt x="7588766" y="2165262"/>
                </a:cubicBezTo>
                <a:cubicBezTo>
                  <a:pt x="7588934" y="2165315"/>
                  <a:pt x="7589103" y="2165320"/>
                  <a:pt x="7589272" y="2165325"/>
                </a:cubicBezTo>
                <a:lnTo>
                  <a:pt x="7589812" y="2171962"/>
                </a:lnTo>
                <a:cubicBezTo>
                  <a:pt x="7594869" y="2201969"/>
                  <a:pt x="7597319" y="2232611"/>
                  <a:pt x="7597276" y="2263693"/>
                </a:cubicBezTo>
                <a:cubicBezTo>
                  <a:pt x="7598588" y="2269279"/>
                  <a:pt x="7598647" y="2274903"/>
                  <a:pt x="7598647" y="2280541"/>
                </a:cubicBezTo>
                <a:cubicBezTo>
                  <a:pt x="7598647" y="2284333"/>
                  <a:pt x="7598620" y="2288119"/>
                  <a:pt x="7598054" y="2291891"/>
                </a:cubicBezTo>
                <a:lnTo>
                  <a:pt x="7597555" y="2291858"/>
                </a:lnTo>
                <a:lnTo>
                  <a:pt x="7597529" y="2292349"/>
                </a:lnTo>
                <a:lnTo>
                  <a:pt x="7580411" y="2290736"/>
                </a:lnTo>
                <a:cubicBezTo>
                  <a:pt x="7548036" y="2290213"/>
                  <a:pt x="7516156" y="2287255"/>
                  <a:pt x="7484984" y="2281745"/>
                </a:cubicBezTo>
                <a:cubicBezTo>
                  <a:pt x="7479407" y="2282161"/>
                  <a:pt x="7474078" y="2281220"/>
                  <a:pt x="7468767" y="2280217"/>
                </a:cubicBezTo>
                <a:lnTo>
                  <a:pt x="7468651" y="2279078"/>
                </a:lnTo>
                <a:cubicBezTo>
                  <a:pt x="7109800" y="2220146"/>
                  <a:pt x="6828761" y="1941574"/>
                  <a:pt x="6778486" y="1591480"/>
                </a:cubicBezTo>
                <a:cubicBezTo>
                  <a:pt x="6778318" y="1591427"/>
                  <a:pt x="6778150" y="1591423"/>
                  <a:pt x="6777980" y="1591418"/>
                </a:cubicBezTo>
                <a:lnTo>
                  <a:pt x="6777442" y="1584794"/>
                </a:lnTo>
                <a:cubicBezTo>
                  <a:pt x="6772383" y="1554782"/>
                  <a:pt x="6769933" y="1524133"/>
                  <a:pt x="6769975" y="1493044"/>
                </a:cubicBezTo>
                <a:cubicBezTo>
                  <a:pt x="6768663" y="1487460"/>
                  <a:pt x="6768604" y="1481838"/>
                  <a:pt x="6768604" y="1476202"/>
                </a:cubicBezTo>
                <a:lnTo>
                  <a:pt x="6769198" y="1464852"/>
                </a:lnTo>
                <a:lnTo>
                  <a:pt x="6769696" y="1464884"/>
                </a:lnTo>
                <a:close/>
                <a:moveTo>
                  <a:pt x="6755934" y="1464394"/>
                </a:moveTo>
                <a:lnTo>
                  <a:pt x="6755960" y="1464884"/>
                </a:lnTo>
                <a:lnTo>
                  <a:pt x="6756458" y="1464852"/>
                </a:lnTo>
                <a:lnTo>
                  <a:pt x="6757052" y="1476202"/>
                </a:lnTo>
                <a:cubicBezTo>
                  <a:pt x="6757052" y="1481838"/>
                  <a:pt x="6756994" y="1487460"/>
                  <a:pt x="6755682" y="1493044"/>
                </a:cubicBezTo>
                <a:cubicBezTo>
                  <a:pt x="6755724" y="1524133"/>
                  <a:pt x="6753273" y="1554782"/>
                  <a:pt x="6748215" y="1584794"/>
                </a:cubicBezTo>
                <a:lnTo>
                  <a:pt x="6747676" y="1591418"/>
                </a:lnTo>
                <a:cubicBezTo>
                  <a:pt x="6747507" y="1591423"/>
                  <a:pt x="6747338" y="1591427"/>
                  <a:pt x="6747171" y="1591480"/>
                </a:cubicBezTo>
                <a:cubicBezTo>
                  <a:pt x="6696895" y="1941574"/>
                  <a:pt x="6415856" y="2220146"/>
                  <a:pt x="6057005" y="2279078"/>
                </a:cubicBezTo>
                <a:lnTo>
                  <a:pt x="6056889" y="2280217"/>
                </a:lnTo>
                <a:cubicBezTo>
                  <a:pt x="6051578" y="2281220"/>
                  <a:pt x="6046249" y="2282161"/>
                  <a:pt x="6040672" y="2281745"/>
                </a:cubicBezTo>
                <a:cubicBezTo>
                  <a:pt x="6009500" y="2287255"/>
                  <a:pt x="5977620" y="2290213"/>
                  <a:pt x="5945246" y="2290736"/>
                </a:cubicBezTo>
                <a:lnTo>
                  <a:pt x="5928127" y="2292349"/>
                </a:lnTo>
                <a:lnTo>
                  <a:pt x="5928101" y="2291858"/>
                </a:lnTo>
                <a:lnTo>
                  <a:pt x="5927602" y="2291891"/>
                </a:lnTo>
                <a:cubicBezTo>
                  <a:pt x="5927036" y="2288119"/>
                  <a:pt x="5927009" y="2284333"/>
                  <a:pt x="5927009" y="2280541"/>
                </a:cubicBezTo>
                <a:cubicBezTo>
                  <a:pt x="5927009" y="2274903"/>
                  <a:pt x="5927068" y="2269279"/>
                  <a:pt x="5928380" y="2263693"/>
                </a:cubicBezTo>
                <a:cubicBezTo>
                  <a:pt x="5928338" y="2232611"/>
                  <a:pt x="5930787" y="2201969"/>
                  <a:pt x="5935844" y="2171962"/>
                </a:cubicBezTo>
                <a:lnTo>
                  <a:pt x="5936384" y="2165325"/>
                </a:lnTo>
                <a:cubicBezTo>
                  <a:pt x="5936553" y="2165320"/>
                  <a:pt x="5936722" y="2165315"/>
                  <a:pt x="5936890" y="2165262"/>
                </a:cubicBezTo>
                <a:cubicBezTo>
                  <a:pt x="5987166" y="1815167"/>
                  <a:pt x="6268205" y="1536596"/>
                  <a:pt x="6627056" y="1477664"/>
                </a:cubicBezTo>
                <a:lnTo>
                  <a:pt x="6627173" y="1476525"/>
                </a:lnTo>
                <a:cubicBezTo>
                  <a:pt x="6632481" y="1475523"/>
                  <a:pt x="6637809" y="1474582"/>
                  <a:pt x="6643385" y="1474998"/>
                </a:cubicBezTo>
                <a:cubicBezTo>
                  <a:pt x="6674569" y="1469485"/>
                  <a:pt x="6706461" y="1466527"/>
                  <a:pt x="6738847" y="1466004"/>
                </a:cubicBezTo>
                <a:close/>
                <a:moveTo>
                  <a:pt x="5077571" y="1464394"/>
                </a:moveTo>
                <a:lnTo>
                  <a:pt x="5094659" y="1466004"/>
                </a:lnTo>
                <a:cubicBezTo>
                  <a:pt x="5127044" y="1466527"/>
                  <a:pt x="5158937" y="1469485"/>
                  <a:pt x="5190120" y="1474998"/>
                </a:cubicBezTo>
                <a:cubicBezTo>
                  <a:pt x="5195696" y="1474582"/>
                  <a:pt x="5201024" y="1475523"/>
                  <a:pt x="5206334" y="1476525"/>
                </a:cubicBezTo>
                <a:lnTo>
                  <a:pt x="5206450" y="1477664"/>
                </a:lnTo>
                <a:cubicBezTo>
                  <a:pt x="5565300" y="1536596"/>
                  <a:pt x="5846339" y="1815167"/>
                  <a:pt x="5896616" y="2165262"/>
                </a:cubicBezTo>
                <a:cubicBezTo>
                  <a:pt x="5896783" y="2165315"/>
                  <a:pt x="5896953" y="2165320"/>
                  <a:pt x="5897121" y="2165325"/>
                </a:cubicBezTo>
                <a:lnTo>
                  <a:pt x="5897662" y="2171962"/>
                </a:lnTo>
                <a:cubicBezTo>
                  <a:pt x="5902718" y="2201969"/>
                  <a:pt x="5905168" y="2232611"/>
                  <a:pt x="5905126" y="2263693"/>
                </a:cubicBezTo>
                <a:cubicBezTo>
                  <a:pt x="5906438" y="2269279"/>
                  <a:pt x="5906496" y="2274903"/>
                  <a:pt x="5906496" y="2280541"/>
                </a:cubicBezTo>
                <a:cubicBezTo>
                  <a:pt x="5906496" y="2284333"/>
                  <a:pt x="5906469" y="2288119"/>
                  <a:pt x="5905903" y="2291891"/>
                </a:cubicBezTo>
                <a:lnTo>
                  <a:pt x="5905404" y="2291858"/>
                </a:lnTo>
                <a:lnTo>
                  <a:pt x="5905378" y="2292349"/>
                </a:lnTo>
                <a:lnTo>
                  <a:pt x="5888260" y="2290736"/>
                </a:lnTo>
                <a:cubicBezTo>
                  <a:pt x="5855886" y="2290213"/>
                  <a:pt x="5824005" y="2287255"/>
                  <a:pt x="5792833" y="2281745"/>
                </a:cubicBezTo>
                <a:cubicBezTo>
                  <a:pt x="5787256" y="2282161"/>
                  <a:pt x="5781927" y="2281220"/>
                  <a:pt x="5776617" y="2280217"/>
                </a:cubicBezTo>
                <a:lnTo>
                  <a:pt x="5776501" y="2279078"/>
                </a:lnTo>
                <a:cubicBezTo>
                  <a:pt x="5417649" y="2220146"/>
                  <a:pt x="5136610" y="1941574"/>
                  <a:pt x="5086335" y="1591480"/>
                </a:cubicBezTo>
                <a:cubicBezTo>
                  <a:pt x="5086167" y="1591427"/>
                  <a:pt x="5085999" y="1591423"/>
                  <a:pt x="5085830" y="1591418"/>
                </a:cubicBezTo>
                <a:lnTo>
                  <a:pt x="5085291" y="1584794"/>
                </a:lnTo>
                <a:cubicBezTo>
                  <a:pt x="5080233" y="1554782"/>
                  <a:pt x="5077782" y="1524133"/>
                  <a:pt x="5077824" y="1493044"/>
                </a:cubicBezTo>
                <a:cubicBezTo>
                  <a:pt x="5076512" y="1487460"/>
                  <a:pt x="5076453" y="1481838"/>
                  <a:pt x="5076453" y="1476202"/>
                </a:cubicBezTo>
                <a:lnTo>
                  <a:pt x="5077047" y="1464852"/>
                </a:lnTo>
                <a:lnTo>
                  <a:pt x="5077545" y="1464884"/>
                </a:lnTo>
                <a:close/>
                <a:moveTo>
                  <a:pt x="5063783" y="1464394"/>
                </a:moveTo>
                <a:lnTo>
                  <a:pt x="5063809" y="1464884"/>
                </a:lnTo>
                <a:lnTo>
                  <a:pt x="5064307" y="1464852"/>
                </a:lnTo>
                <a:lnTo>
                  <a:pt x="5064902" y="1476202"/>
                </a:lnTo>
                <a:cubicBezTo>
                  <a:pt x="5064902" y="1481838"/>
                  <a:pt x="5064842" y="1487460"/>
                  <a:pt x="5063530" y="1493044"/>
                </a:cubicBezTo>
                <a:cubicBezTo>
                  <a:pt x="5063572" y="1524133"/>
                  <a:pt x="5061122" y="1554782"/>
                  <a:pt x="5056063" y="1584794"/>
                </a:cubicBezTo>
                <a:lnTo>
                  <a:pt x="5055525" y="1591418"/>
                </a:lnTo>
                <a:cubicBezTo>
                  <a:pt x="5055355" y="1591423"/>
                  <a:pt x="5055187" y="1591427"/>
                  <a:pt x="5055019" y="1591480"/>
                </a:cubicBezTo>
                <a:cubicBezTo>
                  <a:pt x="5004744" y="1941574"/>
                  <a:pt x="4723705" y="2220146"/>
                  <a:pt x="4364853" y="2279078"/>
                </a:cubicBezTo>
                <a:lnTo>
                  <a:pt x="4364737" y="2280217"/>
                </a:lnTo>
                <a:cubicBezTo>
                  <a:pt x="4359427" y="2281220"/>
                  <a:pt x="4354098" y="2282161"/>
                  <a:pt x="4348521" y="2281745"/>
                </a:cubicBezTo>
                <a:cubicBezTo>
                  <a:pt x="4317350" y="2287255"/>
                  <a:pt x="4285468" y="2290213"/>
                  <a:pt x="4253094" y="2290736"/>
                </a:cubicBezTo>
                <a:lnTo>
                  <a:pt x="4235976" y="2292349"/>
                </a:lnTo>
                <a:lnTo>
                  <a:pt x="4235950" y="2291858"/>
                </a:lnTo>
                <a:lnTo>
                  <a:pt x="4235451" y="2291891"/>
                </a:lnTo>
                <a:cubicBezTo>
                  <a:pt x="4234885" y="2288119"/>
                  <a:pt x="4234858" y="2284333"/>
                  <a:pt x="4234858" y="2280541"/>
                </a:cubicBezTo>
                <a:cubicBezTo>
                  <a:pt x="4234858" y="2274903"/>
                  <a:pt x="4234916" y="2269279"/>
                  <a:pt x="4236228" y="2263693"/>
                </a:cubicBezTo>
                <a:cubicBezTo>
                  <a:pt x="4236186" y="2232611"/>
                  <a:pt x="4238636" y="2201969"/>
                  <a:pt x="4243692" y="2171962"/>
                </a:cubicBezTo>
                <a:lnTo>
                  <a:pt x="4244233" y="2165325"/>
                </a:lnTo>
                <a:cubicBezTo>
                  <a:pt x="4244401" y="2165320"/>
                  <a:pt x="4244571" y="2165315"/>
                  <a:pt x="4244738" y="2165262"/>
                </a:cubicBezTo>
                <a:cubicBezTo>
                  <a:pt x="4295015" y="1815167"/>
                  <a:pt x="4576054" y="1536596"/>
                  <a:pt x="4934904" y="1477664"/>
                </a:cubicBezTo>
                <a:lnTo>
                  <a:pt x="4935021" y="1476525"/>
                </a:lnTo>
                <a:cubicBezTo>
                  <a:pt x="4940330" y="1475523"/>
                  <a:pt x="4945658" y="1474582"/>
                  <a:pt x="4951234" y="1474998"/>
                </a:cubicBezTo>
                <a:cubicBezTo>
                  <a:pt x="4982417" y="1469485"/>
                  <a:pt x="5014310" y="1466527"/>
                  <a:pt x="5046695" y="1466004"/>
                </a:cubicBezTo>
                <a:close/>
                <a:moveTo>
                  <a:pt x="3385420" y="1464394"/>
                </a:moveTo>
                <a:lnTo>
                  <a:pt x="3402507" y="1466004"/>
                </a:lnTo>
                <a:cubicBezTo>
                  <a:pt x="3434893" y="1466527"/>
                  <a:pt x="3466785" y="1469485"/>
                  <a:pt x="3497969" y="1474998"/>
                </a:cubicBezTo>
                <a:cubicBezTo>
                  <a:pt x="3503545" y="1474582"/>
                  <a:pt x="3508873" y="1475523"/>
                  <a:pt x="3514181" y="1476525"/>
                </a:cubicBezTo>
                <a:lnTo>
                  <a:pt x="3514298" y="1477664"/>
                </a:lnTo>
                <a:cubicBezTo>
                  <a:pt x="3873149" y="1536596"/>
                  <a:pt x="4154188" y="1815167"/>
                  <a:pt x="4204464" y="2165262"/>
                </a:cubicBezTo>
                <a:cubicBezTo>
                  <a:pt x="4204632" y="2165315"/>
                  <a:pt x="4204801" y="2165320"/>
                  <a:pt x="4204970" y="2165325"/>
                </a:cubicBezTo>
                <a:lnTo>
                  <a:pt x="4205510" y="2171962"/>
                </a:lnTo>
                <a:cubicBezTo>
                  <a:pt x="4210567" y="2201969"/>
                  <a:pt x="4213016" y="2232611"/>
                  <a:pt x="4212974" y="2263693"/>
                </a:cubicBezTo>
                <a:cubicBezTo>
                  <a:pt x="4214286" y="2269279"/>
                  <a:pt x="4214345" y="2274903"/>
                  <a:pt x="4214345" y="2280541"/>
                </a:cubicBezTo>
                <a:cubicBezTo>
                  <a:pt x="4214345" y="2284333"/>
                  <a:pt x="4214318" y="2288119"/>
                  <a:pt x="4213752" y="2291891"/>
                </a:cubicBezTo>
                <a:lnTo>
                  <a:pt x="4213253" y="2291858"/>
                </a:lnTo>
                <a:lnTo>
                  <a:pt x="4213227" y="2292349"/>
                </a:lnTo>
                <a:lnTo>
                  <a:pt x="4196108" y="2290736"/>
                </a:lnTo>
                <a:cubicBezTo>
                  <a:pt x="4163734" y="2290213"/>
                  <a:pt x="4131854" y="2287255"/>
                  <a:pt x="4100682" y="2281745"/>
                </a:cubicBezTo>
                <a:cubicBezTo>
                  <a:pt x="4095105" y="2282161"/>
                  <a:pt x="4089776" y="2281220"/>
                  <a:pt x="4084465" y="2280217"/>
                </a:cubicBezTo>
                <a:lnTo>
                  <a:pt x="4084349" y="2279078"/>
                </a:lnTo>
                <a:cubicBezTo>
                  <a:pt x="3725498" y="2220146"/>
                  <a:pt x="3444459" y="1941574"/>
                  <a:pt x="3394183" y="1591480"/>
                </a:cubicBezTo>
                <a:cubicBezTo>
                  <a:pt x="3394016" y="1591427"/>
                  <a:pt x="3393847" y="1591423"/>
                  <a:pt x="3393678" y="1591418"/>
                </a:cubicBezTo>
                <a:lnTo>
                  <a:pt x="3393139" y="1584794"/>
                </a:lnTo>
                <a:cubicBezTo>
                  <a:pt x="3388081" y="1554782"/>
                  <a:pt x="3385630" y="1524133"/>
                  <a:pt x="3385672" y="1493044"/>
                </a:cubicBezTo>
                <a:cubicBezTo>
                  <a:pt x="3384360" y="1487460"/>
                  <a:pt x="3384302" y="1481838"/>
                  <a:pt x="3384302" y="1476202"/>
                </a:cubicBezTo>
                <a:lnTo>
                  <a:pt x="3384896" y="1464852"/>
                </a:lnTo>
                <a:lnTo>
                  <a:pt x="3385394" y="1464884"/>
                </a:lnTo>
                <a:close/>
                <a:moveTo>
                  <a:pt x="3371632" y="1464394"/>
                </a:moveTo>
                <a:lnTo>
                  <a:pt x="3371658" y="1464884"/>
                </a:lnTo>
                <a:lnTo>
                  <a:pt x="3372156" y="1464852"/>
                </a:lnTo>
                <a:lnTo>
                  <a:pt x="3372750" y="1476202"/>
                </a:lnTo>
                <a:cubicBezTo>
                  <a:pt x="3372750" y="1481838"/>
                  <a:pt x="3372691" y="1487460"/>
                  <a:pt x="3371379" y="1493044"/>
                </a:cubicBezTo>
                <a:cubicBezTo>
                  <a:pt x="3371421" y="1524133"/>
                  <a:pt x="3368971" y="1554782"/>
                  <a:pt x="3363912" y="1584794"/>
                </a:cubicBezTo>
                <a:lnTo>
                  <a:pt x="3363374" y="1591418"/>
                </a:lnTo>
                <a:cubicBezTo>
                  <a:pt x="3363204" y="1591423"/>
                  <a:pt x="3363036" y="1591427"/>
                  <a:pt x="3362868" y="1591480"/>
                </a:cubicBezTo>
                <a:cubicBezTo>
                  <a:pt x="3312593" y="1941574"/>
                  <a:pt x="3031554" y="2220146"/>
                  <a:pt x="2672703" y="2279078"/>
                </a:cubicBezTo>
                <a:lnTo>
                  <a:pt x="2672586" y="2280217"/>
                </a:lnTo>
                <a:cubicBezTo>
                  <a:pt x="2667276" y="2281220"/>
                  <a:pt x="2661947" y="2282161"/>
                  <a:pt x="2656370" y="2281745"/>
                </a:cubicBezTo>
                <a:cubicBezTo>
                  <a:pt x="2625198" y="2287255"/>
                  <a:pt x="2593318" y="2290213"/>
                  <a:pt x="2560943" y="2290736"/>
                </a:cubicBezTo>
                <a:lnTo>
                  <a:pt x="2543825" y="2292349"/>
                </a:lnTo>
                <a:lnTo>
                  <a:pt x="2543799" y="2291858"/>
                </a:lnTo>
                <a:lnTo>
                  <a:pt x="2543300" y="2291891"/>
                </a:lnTo>
                <a:cubicBezTo>
                  <a:pt x="2542734" y="2288119"/>
                  <a:pt x="2542707" y="2284333"/>
                  <a:pt x="2542707" y="2280541"/>
                </a:cubicBezTo>
                <a:cubicBezTo>
                  <a:pt x="2542707" y="2274903"/>
                  <a:pt x="2542765" y="2269279"/>
                  <a:pt x="2544077" y="2263693"/>
                </a:cubicBezTo>
                <a:cubicBezTo>
                  <a:pt x="2544035" y="2232611"/>
                  <a:pt x="2546485" y="2201969"/>
                  <a:pt x="2551541" y="2171962"/>
                </a:cubicBezTo>
                <a:lnTo>
                  <a:pt x="2552082" y="2165325"/>
                </a:lnTo>
                <a:cubicBezTo>
                  <a:pt x="2552250" y="2165320"/>
                  <a:pt x="2552420" y="2165315"/>
                  <a:pt x="2552587" y="2165262"/>
                </a:cubicBezTo>
                <a:cubicBezTo>
                  <a:pt x="2602864" y="1815167"/>
                  <a:pt x="2883903" y="1536596"/>
                  <a:pt x="3242753" y="1477664"/>
                </a:cubicBezTo>
                <a:lnTo>
                  <a:pt x="3242870" y="1476525"/>
                </a:lnTo>
                <a:cubicBezTo>
                  <a:pt x="3248179" y="1475523"/>
                  <a:pt x="3253507" y="1474582"/>
                  <a:pt x="3259083" y="1474998"/>
                </a:cubicBezTo>
                <a:cubicBezTo>
                  <a:pt x="3290266" y="1469485"/>
                  <a:pt x="3322159" y="1466527"/>
                  <a:pt x="3354544" y="1466004"/>
                </a:cubicBezTo>
                <a:close/>
                <a:moveTo>
                  <a:pt x="1693269" y="1464394"/>
                </a:moveTo>
                <a:lnTo>
                  <a:pt x="1710356" y="1466004"/>
                </a:lnTo>
                <a:cubicBezTo>
                  <a:pt x="1742742" y="1466527"/>
                  <a:pt x="1774634" y="1469485"/>
                  <a:pt x="1805818" y="1474998"/>
                </a:cubicBezTo>
                <a:cubicBezTo>
                  <a:pt x="1811394" y="1474582"/>
                  <a:pt x="1816722" y="1475523"/>
                  <a:pt x="1822030" y="1476525"/>
                </a:cubicBezTo>
                <a:lnTo>
                  <a:pt x="1822148" y="1477664"/>
                </a:lnTo>
                <a:cubicBezTo>
                  <a:pt x="2180998" y="1536596"/>
                  <a:pt x="2462037" y="1815167"/>
                  <a:pt x="2512313" y="2165262"/>
                </a:cubicBezTo>
                <a:cubicBezTo>
                  <a:pt x="2512481" y="2165315"/>
                  <a:pt x="2512650" y="2165320"/>
                  <a:pt x="2512819" y="2165325"/>
                </a:cubicBezTo>
                <a:lnTo>
                  <a:pt x="2513359" y="2171962"/>
                </a:lnTo>
                <a:cubicBezTo>
                  <a:pt x="2518416" y="2201969"/>
                  <a:pt x="2520865" y="2232611"/>
                  <a:pt x="2520823" y="2263693"/>
                </a:cubicBezTo>
                <a:cubicBezTo>
                  <a:pt x="2522135" y="2269279"/>
                  <a:pt x="2522194" y="2274903"/>
                  <a:pt x="2522194" y="2280541"/>
                </a:cubicBezTo>
                <a:cubicBezTo>
                  <a:pt x="2522194" y="2284333"/>
                  <a:pt x="2522167" y="2288119"/>
                  <a:pt x="2521601" y="2291891"/>
                </a:cubicBezTo>
                <a:lnTo>
                  <a:pt x="2521102" y="2291858"/>
                </a:lnTo>
                <a:lnTo>
                  <a:pt x="2521076" y="2292349"/>
                </a:lnTo>
                <a:lnTo>
                  <a:pt x="2503957" y="2290736"/>
                </a:lnTo>
                <a:cubicBezTo>
                  <a:pt x="2471583" y="2290213"/>
                  <a:pt x="2439703" y="2287255"/>
                  <a:pt x="2408531" y="2281745"/>
                </a:cubicBezTo>
                <a:cubicBezTo>
                  <a:pt x="2402954" y="2282161"/>
                  <a:pt x="2397625" y="2281220"/>
                  <a:pt x="2392314" y="2280217"/>
                </a:cubicBezTo>
                <a:lnTo>
                  <a:pt x="2392198" y="2279078"/>
                </a:lnTo>
                <a:cubicBezTo>
                  <a:pt x="2033347" y="2220146"/>
                  <a:pt x="1752308" y="1941574"/>
                  <a:pt x="1702032" y="1591480"/>
                </a:cubicBezTo>
                <a:cubicBezTo>
                  <a:pt x="1701865" y="1591427"/>
                  <a:pt x="1701696" y="1591423"/>
                  <a:pt x="1701527" y="1591418"/>
                </a:cubicBezTo>
                <a:lnTo>
                  <a:pt x="1700989" y="1584794"/>
                </a:lnTo>
                <a:cubicBezTo>
                  <a:pt x="1695930" y="1554782"/>
                  <a:pt x="1693479" y="1524133"/>
                  <a:pt x="1693521" y="1493044"/>
                </a:cubicBezTo>
                <a:cubicBezTo>
                  <a:pt x="1692209" y="1487460"/>
                  <a:pt x="1692151" y="1481838"/>
                  <a:pt x="1692151" y="1476202"/>
                </a:cubicBezTo>
                <a:lnTo>
                  <a:pt x="1692745" y="1464852"/>
                </a:lnTo>
                <a:lnTo>
                  <a:pt x="1693243" y="1464884"/>
                </a:lnTo>
                <a:close/>
                <a:moveTo>
                  <a:pt x="1679481" y="1464394"/>
                </a:moveTo>
                <a:lnTo>
                  <a:pt x="1679507" y="1464884"/>
                </a:lnTo>
                <a:lnTo>
                  <a:pt x="1680005" y="1464852"/>
                </a:lnTo>
                <a:lnTo>
                  <a:pt x="1680599" y="1476202"/>
                </a:lnTo>
                <a:cubicBezTo>
                  <a:pt x="1680599" y="1481838"/>
                  <a:pt x="1680540" y="1487460"/>
                  <a:pt x="1679228" y="1493044"/>
                </a:cubicBezTo>
                <a:cubicBezTo>
                  <a:pt x="1679270" y="1524133"/>
                  <a:pt x="1676820" y="1554782"/>
                  <a:pt x="1671761" y="1584794"/>
                </a:cubicBezTo>
                <a:lnTo>
                  <a:pt x="1671223" y="1591418"/>
                </a:lnTo>
                <a:cubicBezTo>
                  <a:pt x="1671053" y="1591423"/>
                  <a:pt x="1670885" y="1591427"/>
                  <a:pt x="1670717" y="1591480"/>
                </a:cubicBezTo>
                <a:cubicBezTo>
                  <a:pt x="1620442" y="1941574"/>
                  <a:pt x="1339403" y="2220146"/>
                  <a:pt x="980552" y="2279078"/>
                </a:cubicBezTo>
                <a:lnTo>
                  <a:pt x="980435" y="2280217"/>
                </a:lnTo>
                <a:cubicBezTo>
                  <a:pt x="975125" y="2281220"/>
                  <a:pt x="969796" y="2282161"/>
                  <a:pt x="964219" y="2281745"/>
                </a:cubicBezTo>
                <a:cubicBezTo>
                  <a:pt x="933047" y="2287255"/>
                  <a:pt x="901167" y="2290213"/>
                  <a:pt x="868792" y="2290736"/>
                </a:cubicBezTo>
                <a:lnTo>
                  <a:pt x="851674" y="2292349"/>
                </a:lnTo>
                <a:lnTo>
                  <a:pt x="851648" y="2291858"/>
                </a:lnTo>
                <a:lnTo>
                  <a:pt x="851149" y="2291891"/>
                </a:lnTo>
                <a:cubicBezTo>
                  <a:pt x="850583" y="2288119"/>
                  <a:pt x="850556" y="2284333"/>
                  <a:pt x="850556" y="2280541"/>
                </a:cubicBezTo>
                <a:cubicBezTo>
                  <a:pt x="850556" y="2274903"/>
                  <a:pt x="850614" y="2269279"/>
                  <a:pt x="851926" y="2263693"/>
                </a:cubicBezTo>
                <a:cubicBezTo>
                  <a:pt x="851884" y="2232611"/>
                  <a:pt x="854334" y="2201969"/>
                  <a:pt x="859390" y="2171962"/>
                </a:cubicBezTo>
                <a:lnTo>
                  <a:pt x="859931" y="2165325"/>
                </a:lnTo>
                <a:cubicBezTo>
                  <a:pt x="860099" y="2165320"/>
                  <a:pt x="860269" y="2165315"/>
                  <a:pt x="860436" y="2165262"/>
                </a:cubicBezTo>
                <a:cubicBezTo>
                  <a:pt x="910713" y="1815167"/>
                  <a:pt x="1191752" y="1536596"/>
                  <a:pt x="1550602" y="1477664"/>
                </a:cubicBezTo>
                <a:lnTo>
                  <a:pt x="1550719" y="1476525"/>
                </a:lnTo>
                <a:cubicBezTo>
                  <a:pt x="1556028" y="1475523"/>
                  <a:pt x="1561356" y="1474582"/>
                  <a:pt x="1566932" y="1474998"/>
                </a:cubicBezTo>
                <a:cubicBezTo>
                  <a:pt x="1598115" y="1469485"/>
                  <a:pt x="1630008" y="1466527"/>
                  <a:pt x="1662393" y="1466004"/>
                </a:cubicBezTo>
                <a:close/>
                <a:moveTo>
                  <a:pt x="1118" y="1464394"/>
                </a:moveTo>
                <a:lnTo>
                  <a:pt x="18205" y="1466004"/>
                </a:lnTo>
                <a:cubicBezTo>
                  <a:pt x="50591" y="1466527"/>
                  <a:pt x="82483" y="1469485"/>
                  <a:pt x="113667" y="1474998"/>
                </a:cubicBezTo>
                <a:cubicBezTo>
                  <a:pt x="119243" y="1474582"/>
                  <a:pt x="124571" y="1475523"/>
                  <a:pt x="129879" y="1476525"/>
                </a:cubicBezTo>
                <a:lnTo>
                  <a:pt x="129997" y="1477664"/>
                </a:lnTo>
                <a:cubicBezTo>
                  <a:pt x="488847" y="1536596"/>
                  <a:pt x="769886" y="1815167"/>
                  <a:pt x="820162" y="2165262"/>
                </a:cubicBezTo>
                <a:cubicBezTo>
                  <a:pt x="820330" y="2165315"/>
                  <a:pt x="820499" y="2165320"/>
                  <a:pt x="820668" y="2165325"/>
                </a:cubicBezTo>
                <a:lnTo>
                  <a:pt x="821208" y="2171962"/>
                </a:lnTo>
                <a:cubicBezTo>
                  <a:pt x="826265" y="2201969"/>
                  <a:pt x="828714" y="2232611"/>
                  <a:pt x="828672" y="2263693"/>
                </a:cubicBezTo>
                <a:cubicBezTo>
                  <a:pt x="829984" y="2269279"/>
                  <a:pt x="830043" y="2274903"/>
                  <a:pt x="830043" y="2280541"/>
                </a:cubicBezTo>
                <a:cubicBezTo>
                  <a:pt x="830043" y="2284333"/>
                  <a:pt x="830016" y="2288119"/>
                  <a:pt x="829450" y="2291891"/>
                </a:cubicBezTo>
                <a:lnTo>
                  <a:pt x="828951" y="2291858"/>
                </a:lnTo>
                <a:lnTo>
                  <a:pt x="828925" y="2292349"/>
                </a:lnTo>
                <a:lnTo>
                  <a:pt x="811806" y="2290736"/>
                </a:lnTo>
                <a:cubicBezTo>
                  <a:pt x="779432" y="2290213"/>
                  <a:pt x="747552" y="2287255"/>
                  <a:pt x="716380" y="2281745"/>
                </a:cubicBezTo>
                <a:cubicBezTo>
                  <a:pt x="710803" y="2282161"/>
                  <a:pt x="705474" y="2281220"/>
                  <a:pt x="700163" y="2280217"/>
                </a:cubicBezTo>
                <a:lnTo>
                  <a:pt x="700047" y="2279078"/>
                </a:lnTo>
                <a:cubicBezTo>
                  <a:pt x="341196" y="2220146"/>
                  <a:pt x="60157" y="1941574"/>
                  <a:pt x="9881" y="1591480"/>
                </a:cubicBezTo>
                <a:cubicBezTo>
                  <a:pt x="9714" y="1591427"/>
                  <a:pt x="9545" y="1591423"/>
                  <a:pt x="9376" y="1591418"/>
                </a:cubicBezTo>
                <a:lnTo>
                  <a:pt x="8837" y="1584794"/>
                </a:lnTo>
                <a:cubicBezTo>
                  <a:pt x="3779" y="1554782"/>
                  <a:pt x="1328" y="1524133"/>
                  <a:pt x="1370" y="1493044"/>
                </a:cubicBezTo>
                <a:cubicBezTo>
                  <a:pt x="58" y="1487460"/>
                  <a:pt x="0" y="1481838"/>
                  <a:pt x="0" y="1476202"/>
                </a:cubicBezTo>
                <a:lnTo>
                  <a:pt x="594" y="1464852"/>
                </a:lnTo>
                <a:lnTo>
                  <a:pt x="1092" y="1464884"/>
                </a:lnTo>
                <a:close/>
                <a:moveTo>
                  <a:pt x="7762529" y="750600"/>
                </a:moveTo>
                <a:cubicBezTo>
                  <a:pt x="7815805" y="1021506"/>
                  <a:pt x="8030648" y="1236303"/>
                  <a:pt x="8305838" y="1295446"/>
                </a:cubicBezTo>
                <a:cubicBezTo>
                  <a:pt x="8252563" y="1024540"/>
                  <a:pt x="8037719" y="809743"/>
                  <a:pt x="7762529" y="750600"/>
                </a:cubicBezTo>
                <a:close/>
                <a:moveTo>
                  <a:pt x="7455280" y="750600"/>
                </a:moveTo>
                <a:cubicBezTo>
                  <a:pt x="7180090" y="809743"/>
                  <a:pt x="6965246" y="1024540"/>
                  <a:pt x="6911971" y="1295446"/>
                </a:cubicBezTo>
                <a:cubicBezTo>
                  <a:pt x="7187161" y="1236303"/>
                  <a:pt x="7402004" y="1021506"/>
                  <a:pt x="7455280" y="750600"/>
                </a:cubicBezTo>
                <a:close/>
                <a:moveTo>
                  <a:pt x="6070378" y="750600"/>
                </a:moveTo>
                <a:cubicBezTo>
                  <a:pt x="6123654" y="1021506"/>
                  <a:pt x="6338497" y="1236303"/>
                  <a:pt x="6613687" y="1295446"/>
                </a:cubicBezTo>
                <a:cubicBezTo>
                  <a:pt x="6560412" y="1024540"/>
                  <a:pt x="6345568" y="809743"/>
                  <a:pt x="6070378" y="750600"/>
                </a:cubicBezTo>
                <a:close/>
                <a:moveTo>
                  <a:pt x="5763129" y="750600"/>
                </a:moveTo>
                <a:cubicBezTo>
                  <a:pt x="5487939" y="809743"/>
                  <a:pt x="5273095" y="1024540"/>
                  <a:pt x="5219820" y="1295446"/>
                </a:cubicBezTo>
                <a:cubicBezTo>
                  <a:pt x="5495010" y="1236303"/>
                  <a:pt x="5709853" y="1021506"/>
                  <a:pt x="5763129" y="750600"/>
                </a:cubicBezTo>
                <a:close/>
                <a:moveTo>
                  <a:pt x="4378227" y="750600"/>
                </a:moveTo>
                <a:cubicBezTo>
                  <a:pt x="4431503" y="1021506"/>
                  <a:pt x="4646346" y="1236303"/>
                  <a:pt x="4921536" y="1295446"/>
                </a:cubicBezTo>
                <a:cubicBezTo>
                  <a:pt x="4868261" y="1024540"/>
                  <a:pt x="4653417" y="809743"/>
                  <a:pt x="4378227" y="750600"/>
                </a:cubicBezTo>
                <a:close/>
                <a:moveTo>
                  <a:pt x="4070978" y="750600"/>
                </a:moveTo>
                <a:cubicBezTo>
                  <a:pt x="3795788" y="809743"/>
                  <a:pt x="3580944" y="1024540"/>
                  <a:pt x="3527669" y="1295446"/>
                </a:cubicBezTo>
                <a:cubicBezTo>
                  <a:pt x="3802859" y="1236303"/>
                  <a:pt x="4017702" y="1021506"/>
                  <a:pt x="4070978" y="750600"/>
                </a:cubicBezTo>
                <a:close/>
                <a:moveTo>
                  <a:pt x="2686076" y="750600"/>
                </a:moveTo>
                <a:cubicBezTo>
                  <a:pt x="2739352" y="1021506"/>
                  <a:pt x="2954195" y="1236303"/>
                  <a:pt x="3229385" y="1295446"/>
                </a:cubicBezTo>
                <a:cubicBezTo>
                  <a:pt x="3176110" y="1024540"/>
                  <a:pt x="2961266" y="809743"/>
                  <a:pt x="2686076" y="750600"/>
                </a:cubicBezTo>
                <a:close/>
                <a:moveTo>
                  <a:pt x="2378827" y="750600"/>
                </a:moveTo>
                <a:cubicBezTo>
                  <a:pt x="2103637" y="809743"/>
                  <a:pt x="1888793" y="1024540"/>
                  <a:pt x="1835518" y="1295446"/>
                </a:cubicBezTo>
                <a:cubicBezTo>
                  <a:pt x="2110708" y="1236303"/>
                  <a:pt x="2325551" y="1021506"/>
                  <a:pt x="2378827" y="750600"/>
                </a:cubicBezTo>
                <a:close/>
                <a:moveTo>
                  <a:pt x="993925" y="750600"/>
                </a:moveTo>
                <a:cubicBezTo>
                  <a:pt x="1047201" y="1021506"/>
                  <a:pt x="1262044" y="1236303"/>
                  <a:pt x="1537234" y="1295446"/>
                </a:cubicBezTo>
                <a:cubicBezTo>
                  <a:pt x="1483959" y="1024540"/>
                  <a:pt x="1269115" y="809743"/>
                  <a:pt x="993925" y="750600"/>
                </a:cubicBezTo>
                <a:close/>
                <a:moveTo>
                  <a:pt x="686676" y="750600"/>
                </a:moveTo>
                <a:cubicBezTo>
                  <a:pt x="411486" y="809743"/>
                  <a:pt x="196642" y="1024540"/>
                  <a:pt x="143367" y="1295446"/>
                </a:cubicBezTo>
                <a:cubicBezTo>
                  <a:pt x="418557" y="1236303"/>
                  <a:pt x="633400" y="1021506"/>
                  <a:pt x="686676" y="750600"/>
                </a:cubicBezTo>
                <a:close/>
                <a:moveTo>
                  <a:pt x="9139239" y="624486"/>
                </a:moveTo>
                <a:lnTo>
                  <a:pt x="9139239" y="752995"/>
                </a:lnTo>
                <a:lnTo>
                  <a:pt x="9047261" y="779881"/>
                </a:lnTo>
                <a:cubicBezTo>
                  <a:pt x="8821055" y="864319"/>
                  <a:pt x="8650738" y="1058403"/>
                  <a:pt x="8604122" y="1295446"/>
                </a:cubicBezTo>
                <a:cubicBezTo>
                  <a:pt x="8844913" y="1243696"/>
                  <a:pt x="9039501" y="1072773"/>
                  <a:pt x="9120077" y="849365"/>
                </a:cubicBezTo>
                <a:lnTo>
                  <a:pt x="9139239" y="780178"/>
                </a:lnTo>
                <a:lnTo>
                  <a:pt x="9139239" y="1085737"/>
                </a:lnTo>
                <a:lnTo>
                  <a:pt x="9135069" y="1092549"/>
                </a:lnTo>
                <a:cubicBezTo>
                  <a:pt x="9008919" y="1266178"/>
                  <a:pt x="8815033" y="1389778"/>
                  <a:pt x="8590751" y="1426902"/>
                </a:cubicBezTo>
                <a:lnTo>
                  <a:pt x="8590635" y="1428050"/>
                </a:lnTo>
                <a:cubicBezTo>
                  <a:pt x="8585324" y="1429061"/>
                  <a:pt x="8579995" y="1430009"/>
                  <a:pt x="8574418" y="1429590"/>
                </a:cubicBezTo>
                <a:cubicBezTo>
                  <a:pt x="8543246" y="1435144"/>
                  <a:pt x="8511366" y="1438125"/>
                  <a:pt x="8478991" y="1438652"/>
                </a:cubicBezTo>
                <a:lnTo>
                  <a:pt x="8461873" y="1440278"/>
                </a:lnTo>
                <a:lnTo>
                  <a:pt x="8461847" y="1439783"/>
                </a:lnTo>
                <a:lnTo>
                  <a:pt x="8461348" y="1439816"/>
                </a:lnTo>
                <a:cubicBezTo>
                  <a:pt x="8460782" y="1436014"/>
                  <a:pt x="8460755" y="1432198"/>
                  <a:pt x="8460755" y="1428376"/>
                </a:cubicBezTo>
                <a:cubicBezTo>
                  <a:pt x="8460755" y="1422694"/>
                  <a:pt x="8460814" y="1417025"/>
                  <a:pt x="8462126" y="1411395"/>
                </a:cubicBezTo>
                <a:cubicBezTo>
                  <a:pt x="8462083" y="1380067"/>
                  <a:pt x="8464533" y="1349182"/>
                  <a:pt x="8469590" y="1318938"/>
                </a:cubicBezTo>
                <a:lnTo>
                  <a:pt x="8470130" y="1312248"/>
                </a:lnTo>
                <a:cubicBezTo>
                  <a:pt x="8470299" y="1312243"/>
                  <a:pt x="8470468" y="1312238"/>
                  <a:pt x="8470636" y="1312185"/>
                </a:cubicBezTo>
                <a:cubicBezTo>
                  <a:pt x="8514628" y="1003427"/>
                  <a:pt x="8735297" y="749863"/>
                  <a:pt x="9030178" y="651504"/>
                </a:cubicBezTo>
                <a:close/>
                <a:moveTo>
                  <a:pt x="7620280" y="605769"/>
                </a:moveTo>
                <a:lnTo>
                  <a:pt x="7637367" y="607392"/>
                </a:lnTo>
                <a:cubicBezTo>
                  <a:pt x="7669753" y="607919"/>
                  <a:pt x="7701646" y="610900"/>
                  <a:pt x="7732829" y="616457"/>
                </a:cubicBezTo>
                <a:cubicBezTo>
                  <a:pt x="7738405" y="616038"/>
                  <a:pt x="7743733" y="616986"/>
                  <a:pt x="7749042" y="617996"/>
                </a:cubicBezTo>
                <a:lnTo>
                  <a:pt x="7749159" y="619144"/>
                </a:lnTo>
                <a:cubicBezTo>
                  <a:pt x="8108009" y="678542"/>
                  <a:pt x="8389048" y="959319"/>
                  <a:pt x="8439324" y="1312185"/>
                </a:cubicBezTo>
                <a:cubicBezTo>
                  <a:pt x="8439492" y="1312238"/>
                  <a:pt x="8439661" y="1312243"/>
                  <a:pt x="8439830" y="1312248"/>
                </a:cubicBezTo>
                <a:lnTo>
                  <a:pt x="8440370" y="1318938"/>
                </a:lnTo>
                <a:cubicBezTo>
                  <a:pt x="8445427" y="1349182"/>
                  <a:pt x="8447877" y="1380067"/>
                  <a:pt x="8447834" y="1411395"/>
                </a:cubicBezTo>
                <a:cubicBezTo>
                  <a:pt x="8449146" y="1417025"/>
                  <a:pt x="8449205" y="1422694"/>
                  <a:pt x="8449205" y="1428376"/>
                </a:cubicBezTo>
                <a:cubicBezTo>
                  <a:pt x="8449205" y="1432198"/>
                  <a:pt x="8449178" y="1436014"/>
                  <a:pt x="8448612" y="1439816"/>
                </a:cubicBezTo>
                <a:lnTo>
                  <a:pt x="8448113" y="1439783"/>
                </a:lnTo>
                <a:lnTo>
                  <a:pt x="8448087" y="1440278"/>
                </a:lnTo>
                <a:lnTo>
                  <a:pt x="8430969" y="1438652"/>
                </a:lnTo>
                <a:cubicBezTo>
                  <a:pt x="8398594" y="1438125"/>
                  <a:pt x="8366714" y="1435144"/>
                  <a:pt x="8335542" y="1429590"/>
                </a:cubicBezTo>
                <a:cubicBezTo>
                  <a:pt x="8329965" y="1430009"/>
                  <a:pt x="8324636" y="1429061"/>
                  <a:pt x="8319325" y="1428050"/>
                </a:cubicBezTo>
                <a:lnTo>
                  <a:pt x="8319209" y="1426902"/>
                </a:lnTo>
                <a:cubicBezTo>
                  <a:pt x="7960358" y="1367503"/>
                  <a:pt x="7679319" y="1086726"/>
                  <a:pt x="7629044" y="733861"/>
                </a:cubicBezTo>
                <a:cubicBezTo>
                  <a:pt x="7628876" y="733808"/>
                  <a:pt x="7628708" y="733803"/>
                  <a:pt x="7628538" y="733798"/>
                </a:cubicBezTo>
                <a:lnTo>
                  <a:pt x="7628000" y="727122"/>
                </a:lnTo>
                <a:cubicBezTo>
                  <a:pt x="7622941" y="696872"/>
                  <a:pt x="7620490" y="665981"/>
                  <a:pt x="7620533" y="634646"/>
                </a:cubicBezTo>
                <a:cubicBezTo>
                  <a:pt x="7619221" y="629018"/>
                  <a:pt x="7619162" y="623351"/>
                  <a:pt x="7619162" y="617670"/>
                </a:cubicBezTo>
                <a:lnTo>
                  <a:pt x="7619756" y="606230"/>
                </a:lnTo>
                <a:lnTo>
                  <a:pt x="7620254" y="606263"/>
                </a:lnTo>
                <a:close/>
                <a:moveTo>
                  <a:pt x="7597529" y="605769"/>
                </a:moveTo>
                <a:lnTo>
                  <a:pt x="7597555" y="606263"/>
                </a:lnTo>
                <a:lnTo>
                  <a:pt x="7598053" y="606230"/>
                </a:lnTo>
                <a:lnTo>
                  <a:pt x="7598647" y="617670"/>
                </a:lnTo>
                <a:cubicBezTo>
                  <a:pt x="7598647" y="623351"/>
                  <a:pt x="7598588" y="629018"/>
                  <a:pt x="7597276" y="634646"/>
                </a:cubicBezTo>
                <a:cubicBezTo>
                  <a:pt x="7597319" y="665981"/>
                  <a:pt x="7594868" y="696872"/>
                  <a:pt x="7589809" y="727122"/>
                </a:cubicBezTo>
                <a:lnTo>
                  <a:pt x="7589271" y="733798"/>
                </a:lnTo>
                <a:cubicBezTo>
                  <a:pt x="7589101" y="733803"/>
                  <a:pt x="7588933" y="733808"/>
                  <a:pt x="7588765" y="733861"/>
                </a:cubicBezTo>
                <a:cubicBezTo>
                  <a:pt x="7538490" y="1086726"/>
                  <a:pt x="7257451" y="1367503"/>
                  <a:pt x="6898600" y="1426902"/>
                </a:cubicBezTo>
                <a:lnTo>
                  <a:pt x="6898484" y="1428050"/>
                </a:lnTo>
                <a:cubicBezTo>
                  <a:pt x="6893173" y="1429061"/>
                  <a:pt x="6887844" y="1430009"/>
                  <a:pt x="6882267" y="1429590"/>
                </a:cubicBezTo>
                <a:cubicBezTo>
                  <a:pt x="6851095" y="1435144"/>
                  <a:pt x="6819215" y="1438125"/>
                  <a:pt x="6786841" y="1438652"/>
                </a:cubicBezTo>
                <a:lnTo>
                  <a:pt x="6769722" y="1440278"/>
                </a:lnTo>
                <a:lnTo>
                  <a:pt x="6769696" y="1439783"/>
                </a:lnTo>
                <a:lnTo>
                  <a:pt x="6769197" y="1439816"/>
                </a:lnTo>
                <a:cubicBezTo>
                  <a:pt x="6768631" y="1436014"/>
                  <a:pt x="6768604" y="1432198"/>
                  <a:pt x="6768604" y="1428376"/>
                </a:cubicBezTo>
                <a:cubicBezTo>
                  <a:pt x="6768604" y="1422694"/>
                  <a:pt x="6768663" y="1417025"/>
                  <a:pt x="6769975" y="1411395"/>
                </a:cubicBezTo>
                <a:cubicBezTo>
                  <a:pt x="6769933" y="1380067"/>
                  <a:pt x="6772382" y="1349182"/>
                  <a:pt x="6777439" y="1318938"/>
                </a:cubicBezTo>
                <a:lnTo>
                  <a:pt x="6777979" y="1312248"/>
                </a:lnTo>
                <a:cubicBezTo>
                  <a:pt x="6778148" y="1312243"/>
                  <a:pt x="6778317" y="1312238"/>
                  <a:pt x="6778485" y="1312185"/>
                </a:cubicBezTo>
                <a:cubicBezTo>
                  <a:pt x="6828761" y="959319"/>
                  <a:pt x="7109800" y="678542"/>
                  <a:pt x="7468650" y="619144"/>
                </a:cubicBezTo>
                <a:lnTo>
                  <a:pt x="7468767" y="617996"/>
                </a:lnTo>
                <a:cubicBezTo>
                  <a:pt x="7474076" y="616986"/>
                  <a:pt x="7479404" y="616038"/>
                  <a:pt x="7484980" y="616457"/>
                </a:cubicBezTo>
                <a:cubicBezTo>
                  <a:pt x="7516163" y="610900"/>
                  <a:pt x="7548056" y="607919"/>
                  <a:pt x="7580442" y="607392"/>
                </a:cubicBezTo>
                <a:close/>
                <a:moveTo>
                  <a:pt x="5928129" y="605769"/>
                </a:moveTo>
                <a:lnTo>
                  <a:pt x="5945217" y="607392"/>
                </a:lnTo>
                <a:cubicBezTo>
                  <a:pt x="5977602" y="607919"/>
                  <a:pt x="6009495" y="610900"/>
                  <a:pt x="6040678" y="616457"/>
                </a:cubicBezTo>
                <a:cubicBezTo>
                  <a:pt x="6046254" y="616038"/>
                  <a:pt x="6051582" y="616986"/>
                  <a:pt x="6056891" y="617996"/>
                </a:cubicBezTo>
                <a:lnTo>
                  <a:pt x="6057008" y="619144"/>
                </a:lnTo>
                <a:cubicBezTo>
                  <a:pt x="6415858" y="678542"/>
                  <a:pt x="6696897" y="959319"/>
                  <a:pt x="6747174" y="1312185"/>
                </a:cubicBezTo>
                <a:cubicBezTo>
                  <a:pt x="6747341" y="1312238"/>
                  <a:pt x="6747511" y="1312243"/>
                  <a:pt x="6747679" y="1312248"/>
                </a:cubicBezTo>
                <a:lnTo>
                  <a:pt x="6748220" y="1318938"/>
                </a:lnTo>
                <a:cubicBezTo>
                  <a:pt x="6753276" y="1349182"/>
                  <a:pt x="6755726" y="1380067"/>
                  <a:pt x="6755684" y="1411395"/>
                </a:cubicBezTo>
                <a:cubicBezTo>
                  <a:pt x="6756996" y="1417025"/>
                  <a:pt x="6757054" y="1422694"/>
                  <a:pt x="6757054" y="1428376"/>
                </a:cubicBezTo>
                <a:cubicBezTo>
                  <a:pt x="6757054" y="1432198"/>
                  <a:pt x="6757027" y="1436014"/>
                  <a:pt x="6756461" y="1439816"/>
                </a:cubicBezTo>
                <a:lnTo>
                  <a:pt x="6755962" y="1439783"/>
                </a:lnTo>
                <a:lnTo>
                  <a:pt x="6755936" y="1440278"/>
                </a:lnTo>
                <a:lnTo>
                  <a:pt x="6738818" y="1438652"/>
                </a:lnTo>
                <a:cubicBezTo>
                  <a:pt x="6706444" y="1438125"/>
                  <a:pt x="6674563" y="1435144"/>
                  <a:pt x="6643391" y="1429590"/>
                </a:cubicBezTo>
                <a:cubicBezTo>
                  <a:pt x="6637814" y="1430009"/>
                  <a:pt x="6632485" y="1429061"/>
                  <a:pt x="6627175" y="1428050"/>
                </a:cubicBezTo>
                <a:lnTo>
                  <a:pt x="6627059" y="1426902"/>
                </a:lnTo>
                <a:cubicBezTo>
                  <a:pt x="6268207" y="1367503"/>
                  <a:pt x="5987168" y="1086726"/>
                  <a:pt x="5936893" y="733861"/>
                </a:cubicBezTo>
                <a:cubicBezTo>
                  <a:pt x="5936725" y="733808"/>
                  <a:pt x="5936557" y="733803"/>
                  <a:pt x="5936387" y="733798"/>
                </a:cubicBezTo>
                <a:lnTo>
                  <a:pt x="5935849" y="727122"/>
                </a:lnTo>
                <a:cubicBezTo>
                  <a:pt x="5930790" y="696872"/>
                  <a:pt x="5928340" y="665981"/>
                  <a:pt x="5928382" y="634646"/>
                </a:cubicBezTo>
                <a:cubicBezTo>
                  <a:pt x="5927070" y="629018"/>
                  <a:pt x="5927011" y="623351"/>
                  <a:pt x="5927011" y="617670"/>
                </a:cubicBezTo>
                <a:lnTo>
                  <a:pt x="5927605" y="606230"/>
                </a:lnTo>
                <a:lnTo>
                  <a:pt x="5928103" y="606263"/>
                </a:lnTo>
                <a:close/>
                <a:moveTo>
                  <a:pt x="5905378" y="605769"/>
                </a:moveTo>
                <a:lnTo>
                  <a:pt x="5905404" y="606263"/>
                </a:lnTo>
                <a:lnTo>
                  <a:pt x="5905902" y="606230"/>
                </a:lnTo>
                <a:lnTo>
                  <a:pt x="5906496" y="617670"/>
                </a:lnTo>
                <a:cubicBezTo>
                  <a:pt x="5906496" y="623351"/>
                  <a:pt x="5906438" y="629018"/>
                  <a:pt x="5905126" y="634646"/>
                </a:cubicBezTo>
                <a:cubicBezTo>
                  <a:pt x="5905168" y="665981"/>
                  <a:pt x="5902717" y="696872"/>
                  <a:pt x="5897659" y="727122"/>
                </a:cubicBezTo>
                <a:lnTo>
                  <a:pt x="5897120" y="733798"/>
                </a:lnTo>
                <a:cubicBezTo>
                  <a:pt x="5896951" y="733803"/>
                  <a:pt x="5896782" y="733808"/>
                  <a:pt x="5896615" y="733861"/>
                </a:cubicBezTo>
                <a:cubicBezTo>
                  <a:pt x="5846339" y="1086726"/>
                  <a:pt x="5565300" y="1367503"/>
                  <a:pt x="5206449" y="1426902"/>
                </a:cubicBezTo>
                <a:lnTo>
                  <a:pt x="5206334" y="1428050"/>
                </a:lnTo>
                <a:cubicBezTo>
                  <a:pt x="5201022" y="1429061"/>
                  <a:pt x="5195693" y="1430009"/>
                  <a:pt x="5190116" y="1429590"/>
                </a:cubicBezTo>
                <a:cubicBezTo>
                  <a:pt x="5158944" y="1435144"/>
                  <a:pt x="5127065" y="1438125"/>
                  <a:pt x="5094690" y="1438652"/>
                </a:cubicBezTo>
                <a:lnTo>
                  <a:pt x="5077571" y="1440278"/>
                </a:lnTo>
                <a:lnTo>
                  <a:pt x="5077545" y="1439783"/>
                </a:lnTo>
                <a:lnTo>
                  <a:pt x="5077046" y="1439816"/>
                </a:lnTo>
                <a:cubicBezTo>
                  <a:pt x="5076480" y="1436014"/>
                  <a:pt x="5076453" y="1432198"/>
                  <a:pt x="5076453" y="1428376"/>
                </a:cubicBezTo>
                <a:cubicBezTo>
                  <a:pt x="5076453" y="1422694"/>
                  <a:pt x="5076512" y="1417025"/>
                  <a:pt x="5077824" y="1411395"/>
                </a:cubicBezTo>
                <a:cubicBezTo>
                  <a:pt x="5077782" y="1380067"/>
                  <a:pt x="5080231" y="1349182"/>
                  <a:pt x="5085288" y="1318938"/>
                </a:cubicBezTo>
                <a:lnTo>
                  <a:pt x="5085828" y="1312248"/>
                </a:lnTo>
                <a:cubicBezTo>
                  <a:pt x="5085997" y="1312243"/>
                  <a:pt x="5086166" y="1312238"/>
                  <a:pt x="5086334" y="1312185"/>
                </a:cubicBezTo>
                <a:cubicBezTo>
                  <a:pt x="5136610" y="959319"/>
                  <a:pt x="5417649" y="678542"/>
                  <a:pt x="5776501" y="619144"/>
                </a:cubicBezTo>
                <a:lnTo>
                  <a:pt x="5776617" y="617996"/>
                </a:lnTo>
                <a:cubicBezTo>
                  <a:pt x="5781926" y="616986"/>
                  <a:pt x="5787253" y="616038"/>
                  <a:pt x="5792829" y="616457"/>
                </a:cubicBezTo>
                <a:cubicBezTo>
                  <a:pt x="5824013" y="610900"/>
                  <a:pt x="5855905" y="607919"/>
                  <a:pt x="5888291" y="607392"/>
                </a:cubicBezTo>
                <a:close/>
                <a:moveTo>
                  <a:pt x="4235979" y="605769"/>
                </a:moveTo>
                <a:lnTo>
                  <a:pt x="4253065" y="607392"/>
                </a:lnTo>
                <a:cubicBezTo>
                  <a:pt x="4285451" y="607919"/>
                  <a:pt x="4317343" y="610900"/>
                  <a:pt x="4348528" y="616457"/>
                </a:cubicBezTo>
                <a:cubicBezTo>
                  <a:pt x="4354104" y="616038"/>
                  <a:pt x="4359431" y="616986"/>
                  <a:pt x="4364739" y="617996"/>
                </a:cubicBezTo>
                <a:lnTo>
                  <a:pt x="4364856" y="619144"/>
                </a:lnTo>
                <a:cubicBezTo>
                  <a:pt x="4723707" y="678542"/>
                  <a:pt x="5004746" y="959319"/>
                  <a:pt x="5055022" y="1312185"/>
                </a:cubicBezTo>
                <a:cubicBezTo>
                  <a:pt x="5055190" y="1312238"/>
                  <a:pt x="5055359" y="1312243"/>
                  <a:pt x="5055528" y="1312248"/>
                </a:cubicBezTo>
                <a:lnTo>
                  <a:pt x="5056068" y="1318938"/>
                </a:lnTo>
                <a:cubicBezTo>
                  <a:pt x="5061125" y="1349182"/>
                  <a:pt x="5063574" y="1380067"/>
                  <a:pt x="5063532" y="1411395"/>
                </a:cubicBezTo>
                <a:cubicBezTo>
                  <a:pt x="5064844" y="1417025"/>
                  <a:pt x="5064903" y="1422694"/>
                  <a:pt x="5064903" y="1428376"/>
                </a:cubicBezTo>
                <a:cubicBezTo>
                  <a:pt x="5064903" y="1432198"/>
                  <a:pt x="5064876" y="1436014"/>
                  <a:pt x="5064310" y="1439816"/>
                </a:cubicBezTo>
                <a:lnTo>
                  <a:pt x="5063811" y="1439783"/>
                </a:lnTo>
                <a:lnTo>
                  <a:pt x="5063785" y="1440278"/>
                </a:lnTo>
                <a:lnTo>
                  <a:pt x="5046666" y="1438652"/>
                </a:lnTo>
                <a:cubicBezTo>
                  <a:pt x="5014292" y="1438125"/>
                  <a:pt x="4982412" y="1435144"/>
                  <a:pt x="4951241" y="1429590"/>
                </a:cubicBezTo>
                <a:cubicBezTo>
                  <a:pt x="4945663" y="1430009"/>
                  <a:pt x="4940334" y="1429061"/>
                  <a:pt x="4935023" y="1428050"/>
                </a:cubicBezTo>
                <a:lnTo>
                  <a:pt x="4934907" y="1426902"/>
                </a:lnTo>
                <a:cubicBezTo>
                  <a:pt x="4576056" y="1367503"/>
                  <a:pt x="4295017" y="1086726"/>
                  <a:pt x="4244741" y="733861"/>
                </a:cubicBezTo>
                <a:cubicBezTo>
                  <a:pt x="4244574" y="733808"/>
                  <a:pt x="4244405" y="733803"/>
                  <a:pt x="4244236" y="733798"/>
                </a:cubicBezTo>
                <a:lnTo>
                  <a:pt x="4243697" y="727122"/>
                </a:lnTo>
                <a:cubicBezTo>
                  <a:pt x="4238639" y="696872"/>
                  <a:pt x="4236188" y="665981"/>
                  <a:pt x="4236230" y="634646"/>
                </a:cubicBezTo>
                <a:cubicBezTo>
                  <a:pt x="4234918" y="629018"/>
                  <a:pt x="4234860" y="623351"/>
                  <a:pt x="4234860" y="617670"/>
                </a:cubicBezTo>
                <a:lnTo>
                  <a:pt x="4235454" y="606230"/>
                </a:lnTo>
                <a:lnTo>
                  <a:pt x="4235952" y="606263"/>
                </a:lnTo>
                <a:close/>
                <a:moveTo>
                  <a:pt x="4213227" y="605769"/>
                </a:moveTo>
                <a:lnTo>
                  <a:pt x="4213253" y="606263"/>
                </a:lnTo>
                <a:lnTo>
                  <a:pt x="4213751" y="606230"/>
                </a:lnTo>
                <a:lnTo>
                  <a:pt x="4214345" y="617670"/>
                </a:lnTo>
                <a:cubicBezTo>
                  <a:pt x="4214345" y="623351"/>
                  <a:pt x="4214286" y="629018"/>
                  <a:pt x="4212974" y="634646"/>
                </a:cubicBezTo>
                <a:cubicBezTo>
                  <a:pt x="4213016" y="665981"/>
                  <a:pt x="4210566" y="696872"/>
                  <a:pt x="4205507" y="727122"/>
                </a:cubicBezTo>
                <a:lnTo>
                  <a:pt x="4204969" y="733798"/>
                </a:lnTo>
                <a:cubicBezTo>
                  <a:pt x="4204799" y="733803"/>
                  <a:pt x="4204631" y="733808"/>
                  <a:pt x="4204463" y="733861"/>
                </a:cubicBezTo>
                <a:cubicBezTo>
                  <a:pt x="4154188" y="1086726"/>
                  <a:pt x="3873149" y="1367503"/>
                  <a:pt x="3514297" y="1426902"/>
                </a:cubicBezTo>
                <a:lnTo>
                  <a:pt x="3514181" y="1428050"/>
                </a:lnTo>
                <a:cubicBezTo>
                  <a:pt x="3508871" y="1429061"/>
                  <a:pt x="3503542" y="1430009"/>
                  <a:pt x="3497965" y="1429590"/>
                </a:cubicBezTo>
                <a:cubicBezTo>
                  <a:pt x="3466793" y="1435144"/>
                  <a:pt x="3434912" y="1438125"/>
                  <a:pt x="3402538" y="1438652"/>
                </a:cubicBezTo>
                <a:lnTo>
                  <a:pt x="3385420" y="1440278"/>
                </a:lnTo>
                <a:lnTo>
                  <a:pt x="3385394" y="1439783"/>
                </a:lnTo>
                <a:lnTo>
                  <a:pt x="3384895" y="1439816"/>
                </a:lnTo>
                <a:cubicBezTo>
                  <a:pt x="3384329" y="1436014"/>
                  <a:pt x="3384302" y="1432198"/>
                  <a:pt x="3384302" y="1428376"/>
                </a:cubicBezTo>
                <a:cubicBezTo>
                  <a:pt x="3384302" y="1422694"/>
                  <a:pt x="3384360" y="1417025"/>
                  <a:pt x="3385672" y="1411395"/>
                </a:cubicBezTo>
                <a:cubicBezTo>
                  <a:pt x="3385630" y="1380067"/>
                  <a:pt x="3388080" y="1349182"/>
                  <a:pt x="3393136" y="1318938"/>
                </a:cubicBezTo>
                <a:lnTo>
                  <a:pt x="3393677" y="1312248"/>
                </a:lnTo>
                <a:cubicBezTo>
                  <a:pt x="3393845" y="1312243"/>
                  <a:pt x="3394015" y="1312238"/>
                  <a:pt x="3394182" y="1312185"/>
                </a:cubicBezTo>
                <a:cubicBezTo>
                  <a:pt x="3444459" y="959319"/>
                  <a:pt x="3725498" y="678542"/>
                  <a:pt x="4084348" y="619144"/>
                </a:cubicBezTo>
                <a:lnTo>
                  <a:pt x="4084465" y="617996"/>
                </a:lnTo>
                <a:cubicBezTo>
                  <a:pt x="4089774" y="616986"/>
                  <a:pt x="4095102" y="616038"/>
                  <a:pt x="4100678" y="616457"/>
                </a:cubicBezTo>
                <a:cubicBezTo>
                  <a:pt x="4131861" y="610900"/>
                  <a:pt x="4163754" y="607919"/>
                  <a:pt x="4196139" y="607392"/>
                </a:cubicBezTo>
                <a:close/>
                <a:moveTo>
                  <a:pt x="2543827" y="605769"/>
                </a:moveTo>
                <a:lnTo>
                  <a:pt x="2560914" y="607392"/>
                </a:lnTo>
                <a:cubicBezTo>
                  <a:pt x="2593300" y="607919"/>
                  <a:pt x="2625192" y="610900"/>
                  <a:pt x="2656376" y="616457"/>
                </a:cubicBezTo>
                <a:cubicBezTo>
                  <a:pt x="2661952" y="616038"/>
                  <a:pt x="2667280" y="616986"/>
                  <a:pt x="2672588" y="617996"/>
                </a:cubicBezTo>
                <a:lnTo>
                  <a:pt x="2672706" y="619144"/>
                </a:lnTo>
                <a:cubicBezTo>
                  <a:pt x="3031556" y="678542"/>
                  <a:pt x="3312595" y="959319"/>
                  <a:pt x="3362871" y="1312185"/>
                </a:cubicBezTo>
                <a:cubicBezTo>
                  <a:pt x="3363039" y="1312238"/>
                  <a:pt x="3363208" y="1312243"/>
                  <a:pt x="3363377" y="1312248"/>
                </a:cubicBezTo>
                <a:lnTo>
                  <a:pt x="3363917" y="1318938"/>
                </a:lnTo>
                <a:cubicBezTo>
                  <a:pt x="3368974" y="1349182"/>
                  <a:pt x="3371423" y="1380067"/>
                  <a:pt x="3371381" y="1411395"/>
                </a:cubicBezTo>
                <a:cubicBezTo>
                  <a:pt x="3372693" y="1417025"/>
                  <a:pt x="3372752" y="1422694"/>
                  <a:pt x="3372752" y="1428376"/>
                </a:cubicBezTo>
                <a:cubicBezTo>
                  <a:pt x="3372752" y="1432198"/>
                  <a:pt x="3372725" y="1436014"/>
                  <a:pt x="3372159" y="1439816"/>
                </a:cubicBezTo>
                <a:lnTo>
                  <a:pt x="3371660" y="1439783"/>
                </a:lnTo>
                <a:lnTo>
                  <a:pt x="3371634" y="1440278"/>
                </a:lnTo>
                <a:lnTo>
                  <a:pt x="3354515" y="1438652"/>
                </a:lnTo>
                <a:cubicBezTo>
                  <a:pt x="3322141" y="1438125"/>
                  <a:pt x="3290261" y="1435144"/>
                  <a:pt x="3259089" y="1429590"/>
                </a:cubicBezTo>
                <a:cubicBezTo>
                  <a:pt x="3253512" y="1430009"/>
                  <a:pt x="3248183" y="1429061"/>
                  <a:pt x="3242872" y="1428050"/>
                </a:cubicBezTo>
                <a:lnTo>
                  <a:pt x="3242756" y="1426902"/>
                </a:lnTo>
                <a:cubicBezTo>
                  <a:pt x="2883905" y="1367503"/>
                  <a:pt x="2602866" y="1086726"/>
                  <a:pt x="2552590" y="733861"/>
                </a:cubicBezTo>
                <a:cubicBezTo>
                  <a:pt x="2552423" y="733808"/>
                  <a:pt x="2552254" y="733803"/>
                  <a:pt x="2552085" y="733798"/>
                </a:cubicBezTo>
                <a:lnTo>
                  <a:pt x="2551547" y="727122"/>
                </a:lnTo>
                <a:cubicBezTo>
                  <a:pt x="2546488" y="696872"/>
                  <a:pt x="2544037" y="665981"/>
                  <a:pt x="2544079" y="634646"/>
                </a:cubicBezTo>
                <a:cubicBezTo>
                  <a:pt x="2542767" y="629018"/>
                  <a:pt x="2542709" y="623351"/>
                  <a:pt x="2542709" y="617670"/>
                </a:cubicBezTo>
                <a:lnTo>
                  <a:pt x="2543303" y="606230"/>
                </a:lnTo>
                <a:lnTo>
                  <a:pt x="2543801" y="606263"/>
                </a:lnTo>
                <a:close/>
                <a:moveTo>
                  <a:pt x="2521076" y="605769"/>
                </a:moveTo>
                <a:lnTo>
                  <a:pt x="2521102" y="606263"/>
                </a:lnTo>
                <a:lnTo>
                  <a:pt x="2521600" y="606230"/>
                </a:lnTo>
                <a:lnTo>
                  <a:pt x="2522194" y="617670"/>
                </a:lnTo>
                <a:cubicBezTo>
                  <a:pt x="2522194" y="623351"/>
                  <a:pt x="2522135" y="629018"/>
                  <a:pt x="2520823" y="634646"/>
                </a:cubicBezTo>
                <a:cubicBezTo>
                  <a:pt x="2520865" y="665981"/>
                  <a:pt x="2518415" y="696872"/>
                  <a:pt x="2513356" y="727122"/>
                </a:cubicBezTo>
                <a:lnTo>
                  <a:pt x="2512818" y="733798"/>
                </a:lnTo>
                <a:cubicBezTo>
                  <a:pt x="2512648" y="733803"/>
                  <a:pt x="2512480" y="733808"/>
                  <a:pt x="2512312" y="733861"/>
                </a:cubicBezTo>
                <a:cubicBezTo>
                  <a:pt x="2462037" y="1086726"/>
                  <a:pt x="2180998" y="1367503"/>
                  <a:pt x="1822147" y="1426902"/>
                </a:cubicBezTo>
                <a:lnTo>
                  <a:pt x="1822030" y="1428050"/>
                </a:lnTo>
                <a:cubicBezTo>
                  <a:pt x="1816720" y="1429061"/>
                  <a:pt x="1811391" y="1430009"/>
                  <a:pt x="1805814" y="1429590"/>
                </a:cubicBezTo>
                <a:cubicBezTo>
                  <a:pt x="1774642" y="1435144"/>
                  <a:pt x="1742762" y="1438125"/>
                  <a:pt x="1710387" y="1438652"/>
                </a:cubicBezTo>
                <a:lnTo>
                  <a:pt x="1693269" y="1440278"/>
                </a:lnTo>
                <a:lnTo>
                  <a:pt x="1693243" y="1439783"/>
                </a:lnTo>
                <a:lnTo>
                  <a:pt x="1692744" y="1439816"/>
                </a:lnTo>
                <a:cubicBezTo>
                  <a:pt x="1692178" y="1436014"/>
                  <a:pt x="1692151" y="1432198"/>
                  <a:pt x="1692151" y="1428376"/>
                </a:cubicBezTo>
                <a:cubicBezTo>
                  <a:pt x="1692151" y="1422694"/>
                  <a:pt x="1692209" y="1417025"/>
                  <a:pt x="1693521" y="1411395"/>
                </a:cubicBezTo>
                <a:cubicBezTo>
                  <a:pt x="1693479" y="1380067"/>
                  <a:pt x="1695929" y="1349182"/>
                  <a:pt x="1700985" y="1318938"/>
                </a:cubicBezTo>
                <a:lnTo>
                  <a:pt x="1701526" y="1312248"/>
                </a:lnTo>
                <a:cubicBezTo>
                  <a:pt x="1701694" y="1312243"/>
                  <a:pt x="1701864" y="1312238"/>
                  <a:pt x="1702031" y="1312185"/>
                </a:cubicBezTo>
                <a:cubicBezTo>
                  <a:pt x="1752308" y="959319"/>
                  <a:pt x="2033347" y="678542"/>
                  <a:pt x="2392197" y="619144"/>
                </a:cubicBezTo>
                <a:lnTo>
                  <a:pt x="2392314" y="617996"/>
                </a:lnTo>
                <a:cubicBezTo>
                  <a:pt x="2397623" y="616986"/>
                  <a:pt x="2402951" y="616038"/>
                  <a:pt x="2408527" y="616457"/>
                </a:cubicBezTo>
                <a:cubicBezTo>
                  <a:pt x="2439710" y="610900"/>
                  <a:pt x="2471603" y="607919"/>
                  <a:pt x="2503988" y="607392"/>
                </a:cubicBezTo>
                <a:close/>
                <a:moveTo>
                  <a:pt x="851676" y="605769"/>
                </a:moveTo>
                <a:lnTo>
                  <a:pt x="868763" y="607392"/>
                </a:lnTo>
                <a:cubicBezTo>
                  <a:pt x="901149" y="607919"/>
                  <a:pt x="933041" y="610900"/>
                  <a:pt x="964225" y="616457"/>
                </a:cubicBezTo>
                <a:cubicBezTo>
                  <a:pt x="969801" y="616038"/>
                  <a:pt x="975129" y="616986"/>
                  <a:pt x="980437" y="617996"/>
                </a:cubicBezTo>
                <a:lnTo>
                  <a:pt x="980555" y="619144"/>
                </a:lnTo>
                <a:cubicBezTo>
                  <a:pt x="1339405" y="678542"/>
                  <a:pt x="1620444" y="959319"/>
                  <a:pt x="1670720" y="1312185"/>
                </a:cubicBezTo>
                <a:cubicBezTo>
                  <a:pt x="1670888" y="1312238"/>
                  <a:pt x="1671057" y="1312243"/>
                  <a:pt x="1671226" y="1312248"/>
                </a:cubicBezTo>
                <a:lnTo>
                  <a:pt x="1671766" y="1318938"/>
                </a:lnTo>
                <a:cubicBezTo>
                  <a:pt x="1676823" y="1349182"/>
                  <a:pt x="1679272" y="1380067"/>
                  <a:pt x="1679230" y="1411395"/>
                </a:cubicBezTo>
                <a:cubicBezTo>
                  <a:pt x="1680542" y="1417025"/>
                  <a:pt x="1680601" y="1422694"/>
                  <a:pt x="1680601" y="1428376"/>
                </a:cubicBezTo>
                <a:cubicBezTo>
                  <a:pt x="1680601" y="1432198"/>
                  <a:pt x="1680574" y="1436014"/>
                  <a:pt x="1680008" y="1439816"/>
                </a:cubicBezTo>
                <a:lnTo>
                  <a:pt x="1679509" y="1439783"/>
                </a:lnTo>
                <a:lnTo>
                  <a:pt x="1679483" y="1440278"/>
                </a:lnTo>
                <a:lnTo>
                  <a:pt x="1662364" y="1438652"/>
                </a:lnTo>
                <a:cubicBezTo>
                  <a:pt x="1629990" y="1438125"/>
                  <a:pt x="1598110" y="1435144"/>
                  <a:pt x="1566938" y="1429590"/>
                </a:cubicBezTo>
                <a:cubicBezTo>
                  <a:pt x="1561361" y="1430009"/>
                  <a:pt x="1556032" y="1429061"/>
                  <a:pt x="1550721" y="1428050"/>
                </a:cubicBezTo>
                <a:lnTo>
                  <a:pt x="1550605" y="1426902"/>
                </a:lnTo>
                <a:cubicBezTo>
                  <a:pt x="1191754" y="1367503"/>
                  <a:pt x="910715" y="1086726"/>
                  <a:pt x="860439" y="733861"/>
                </a:cubicBezTo>
                <a:cubicBezTo>
                  <a:pt x="860272" y="733808"/>
                  <a:pt x="860103" y="733803"/>
                  <a:pt x="859934" y="733798"/>
                </a:cubicBezTo>
                <a:lnTo>
                  <a:pt x="859396" y="727122"/>
                </a:lnTo>
                <a:cubicBezTo>
                  <a:pt x="854337" y="696872"/>
                  <a:pt x="851886" y="665981"/>
                  <a:pt x="851928" y="634646"/>
                </a:cubicBezTo>
                <a:cubicBezTo>
                  <a:pt x="850616" y="629018"/>
                  <a:pt x="850558" y="623351"/>
                  <a:pt x="850558" y="617670"/>
                </a:cubicBezTo>
                <a:lnTo>
                  <a:pt x="851152" y="606230"/>
                </a:lnTo>
                <a:lnTo>
                  <a:pt x="851650" y="606263"/>
                </a:lnTo>
                <a:close/>
                <a:moveTo>
                  <a:pt x="828925" y="605769"/>
                </a:moveTo>
                <a:lnTo>
                  <a:pt x="828951" y="606263"/>
                </a:lnTo>
                <a:lnTo>
                  <a:pt x="829449" y="606230"/>
                </a:lnTo>
                <a:lnTo>
                  <a:pt x="830043" y="617670"/>
                </a:lnTo>
                <a:cubicBezTo>
                  <a:pt x="830043" y="623351"/>
                  <a:pt x="829984" y="629018"/>
                  <a:pt x="828672" y="634646"/>
                </a:cubicBezTo>
                <a:cubicBezTo>
                  <a:pt x="828714" y="665981"/>
                  <a:pt x="826264" y="696872"/>
                  <a:pt x="821205" y="727122"/>
                </a:cubicBezTo>
                <a:lnTo>
                  <a:pt x="820667" y="733798"/>
                </a:lnTo>
                <a:cubicBezTo>
                  <a:pt x="820497" y="733803"/>
                  <a:pt x="820329" y="733808"/>
                  <a:pt x="820161" y="733861"/>
                </a:cubicBezTo>
                <a:cubicBezTo>
                  <a:pt x="769886" y="1086726"/>
                  <a:pt x="488847" y="1367503"/>
                  <a:pt x="129995" y="1426902"/>
                </a:cubicBezTo>
                <a:lnTo>
                  <a:pt x="129879" y="1428050"/>
                </a:lnTo>
                <a:cubicBezTo>
                  <a:pt x="124569" y="1429061"/>
                  <a:pt x="119240" y="1430009"/>
                  <a:pt x="113663" y="1429590"/>
                </a:cubicBezTo>
                <a:cubicBezTo>
                  <a:pt x="82491" y="1435144"/>
                  <a:pt x="50611" y="1438125"/>
                  <a:pt x="18236" y="1438652"/>
                </a:cubicBezTo>
                <a:lnTo>
                  <a:pt x="1118" y="1440278"/>
                </a:lnTo>
                <a:lnTo>
                  <a:pt x="1092" y="1439783"/>
                </a:lnTo>
                <a:lnTo>
                  <a:pt x="593" y="1439816"/>
                </a:lnTo>
                <a:cubicBezTo>
                  <a:pt x="27" y="1436014"/>
                  <a:pt x="0" y="1432198"/>
                  <a:pt x="0" y="1428376"/>
                </a:cubicBezTo>
                <a:cubicBezTo>
                  <a:pt x="0" y="1422694"/>
                  <a:pt x="58" y="1417025"/>
                  <a:pt x="1370" y="1411395"/>
                </a:cubicBezTo>
                <a:cubicBezTo>
                  <a:pt x="1328" y="1380067"/>
                  <a:pt x="3778" y="1349182"/>
                  <a:pt x="8835" y="1318938"/>
                </a:cubicBezTo>
                <a:lnTo>
                  <a:pt x="9375" y="1312248"/>
                </a:lnTo>
                <a:cubicBezTo>
                  <a:pt x="9543" y="1312243"/>
                  <a:pt x="9713" y="1312238"/>
                  <a:pt x="9880" y="1312185"/>
                </a:cubicBezTo>
                <a:cubicBezTo>
                  <a:pt x="60157" y="959319"/>
                  <a:pt x="341196" y="678542"/>
                  <a:pt x="700046" y="619144"/>
                </a:cubicBezTo>
                <a:lnTo>
                  <a:pt x="700163" y="617996"/>
                </a:lnTo>
                <a:cubicBezTo>
                  <a:pt x="705472" y="616986"/>
                  <a:pt x="710800" y="616038"/>
                  <a:pt x="716376" y="616457"/>
                </a:cubicBezTo>
                <a:cubicBezTo>
                  <a:pt x="747559" y="610900"/>
                  <a:pt x="779452" y="607919"/>
                  <a:pt x="811837" y="607392"/>
                </a:cubicBezTo>
                <a:close/>
                <a:moveTo>
                  <a:pt x="8824701" y="0"/>
                </a:moveTo>
                <a:lnTo>
                  <a:pt x="9033411" y="0"/>
                </a:lnTo>
                <a:cubicBezTo>
                  <a:pt x="9066347" y="30426"/>
                  <a:pt x="9096640" y="63469"/>
                  <a:pt x="9123965" y="98781"/>
                </a:cubicBezTo>
                <a:lnTo>
                  <a:pt x="9139239" y="122382"/>
                </a:lnTo>
                <a:lnTo>
                  <a:pt x="9139239" y="425734"/>
                </a:lnTo>
                <a:lnTo>
                  <a:pt x="9104305" y="314451"/>
                </a:lnTo>
                <a:cubicBezTo>
                  <a:pt x="9046997" y="183490"/>
                  <a:pt x="8948803" y="73504"/>
                  <a:pt x="8824701" y="0"/>
                </a:cubicBezTo>
                <a:close/>
                <a:moveTo>
                  <a:pt x="8494877" y="0"/>
                </a:moveTo>
                <a:lnTo>
                  <a:pt x="8628893" y="0"/>
                </a:lnTo>
                <a:cubicBezTo>
                  <a:pt x="8697052" y="198004"/>
                  <a:pt x="8856086" y="355591"/>
                  <a:pt x="9058275" y="426756"/>
                </a:cubicBezTo>
                <a:lnTo>
                  <a:pt x="9139239" y="449526"/>
                </a:lnTo>
                <a:lnTo>
                  <a:pt x="9139239" y="577136"/>
                </a:lnTo>
                <a:lnTo>
                  <a:pt x="9043252" y="554355"/>
                </a:lnTo>
                <a:cubicBezTo>
                  <a:pt x="8776836" y="470904"/>
                  <a:pt x="8569058" y="262348"/>
                  <a:pt x="8494877" y="0"/>
                </a:cubicBezTo>
                <a:close/>
                <a:moveTo>
                  <a:pt x="7876547" y="0"/>
                </a:moveTo>
                <a:lnTo>
                  <a:pt x="8085257" y="0"/>
                </a:lnTo>
                <a:cubicBezTo>
                  <a:pt x="7919787" y="98005"/>
                  <a:pt x="7800378" y="260867"/>
                  <a:pt x="7762527" y="451830"/>
                </a:cubicBezTo>
                <a:cubicBezTo>
                  <a:pt x="8006579" y="399791"/>
                  <a:pt x="8203169" y="226290"/>
                  <a:pt x="8281065" y="0"/>
                </a:cubicBezTo>
                <a:lnTo>
                  <a:pt x="8415081" y="0"/>
                </a:lnTo>
                <a:cubicBezTo>
                  <a:pt x="8330303" y="299826"/>
                  <a:pt x="8071031" y="529393"/>
                  <a:pt x="7749156" y="582253"/>
                </a:cubicBezTo>
                <a:lnTo>
                  <a:pt x="7749040" y="583392"/>
                </a:lnTo>
                <a:cubicBezTo>
                  <a:pt x="7743729" y="584395"/>
                  <a:pt x="7738400" y="585336"/>
                  <a:pt x="7732823" y="584920"/>
                </a:cubicBezTo>
                <a:cubicBezTo>
                  <a:pt x="7701651" y="590430"/>
                  <a:pt x="7669771" y="593388"/>
                  <a:pt x="7637396" y="593911"/>
                </a:cubicBezTo>
                <a:lnTo>
                  <a:pt x="7620278" y="595524"/>
                </a:lnTo>
                <a:lnTo>
                  <a:pt x="7620252" y="595033"/>
                </a:lnTo>
                <a:lnTo>
                  <a:pt x="7619753" y="595066"/>
                </a:lnTo>
                <a:cubicBezTo>
                  <a:pt x="7619187" y="591293"/>
                  <a:pt x="7619160" y="587507"/>
                  <a:pt x="7619160" y="583715"/>
                </a:cubicBezTo>
                <a:cubicBezTo>
                  <a:pt x="7619160" y="578078"/>
                  <a:pt x="7619219" y="572454"/>
                  <a:pt x="7620531" y="566868"/>
                </a:cubicBezTo>
                <a:cubicBezTo>
                  <a:pt x="7620488" y="535786"/>
                  <a:pt x="7622938" y="505143"/>
                  <a:pt x="7627995" y="475137"/>
                </a:cubicBezTo>
                <a:lnTo>
                  <a:pt x="7628535" y="468500"/>
                </a:lnTo>
                <a:cubicBezTo>
                  <a:pt x="7628704" y="468495"/>
                  <a:pt x="7628873" y="468490"/>
                  <a:pt x="7629040" y="468437"/>
                </a:cubicBezTo>
                <a:cubicBezTo>
                  <a:pt x="7655343" y="285283"/>
                  <a:pt x="7744803" y="121704"/>
                  <a:pt x="7876547" y="0"/>
                </a:cubicBezTo>
                <a:close/>
                <a:moveTo>
                  <a:pt x="6802727" y="0"/>
                </a:moveTo>
                <a:lnTo>
                  <a:pt x="6936742" y="0"/>
                </a:lnTo>
                <a:cubicBezTo>
                  <a:pt x="7014638" y="226290"/>
                  <a:pt x="7211228" y="399791"/>
                  <a:pt x="7455280" y="451830"/>
                </a:cubicBezTo>
                <a:cubicBezTo>
                  <a:pt x="7417429" y="260867"/>
                  <a:pt x="7298020" y="98005"/>
                  <a:pt x="7132550" y="0"/>
                </a:cubicBezTo>
                <a:lnTo>
                  <a:pt x="7341259" y="0"/>
                </a:lnTo>
                <a:cubicBezTo>
                  <a:pt x="7473003" y="121704"/>
                  <a:pt x="7562464" y="285283"/>
                  <a:pt x="7588766" y="468437"/>
                </a:cubicBezTo>
                <a:cubicBezTo>
                  <a:pt x="7588934" y="468490"/>
                  <a:pt x="7589103" y="468495"/>
                  <a:pt x="7589272" y="468500"/>
                </a:cubicBezTo>
                <a:lnTo>
                  <a:pt x="7589812" y="475137"/>
                </a:lnTo>
                <a:cubicBezTo>
                  <a:pt x="7594869" y="505143"/>
                  <a:pt x="7597319" y="535786"/>
                  <a:pt x="7597276" y="566868"/>
                </a:cubicBezTo>
                <a:cubicBezTo>
                  <a:pt x="7598588" y="572454"/>
                  <a:pt x="7598647" y="578078"/>
                  <a:pt x="7598647" y="583715"/>
                </a:cubicBezTo>
                <a:cubicBezTo>
                  <a:pt x="7598647" y="587507"/>
                  <a:pt x="7598620" y="591293"/>
                  <a:pt x="7598054" y="595066"/>
                </a:cubicBezTo>
                <a:lnTo>
                  <a:pt x="7597555" y="595033"/>
                </a:lnTo>
                <a:lnTo>
                  <a:pt x="7597529" y="595524"/>
                </a:lnTo>
                <a:lnTo>
                  <a:pt x="7580411" y="593911"/>
                </a:lnTo>
                <a:cubicBezTo>
                  <a:pt x="7548036" y="593388"/>
                  <a:pt x="7516156" y="590430"/>
                  <a:pt x="7484984" y="584920"/>
                </a:cubicBezTo>
                <a:cubicBezTo>
                  <a:pt x="7479407" y="585336"/>
                  <a:pt x="7474078" y="584395"/>
                  <a:pt x="7468767" y="583392"/>
                </a:cubicBezTo>
                <a:lnTo>
                  <a:pt x="7468651" y="582253"/>
                </a:lnTo>
                <a:cubicBezTo>
                  <a:pt x="7146776" y="529393"/>
                  <a:pt x="6887504" y="299826"/>
                  <a:pt x="6802727" y="0"/>
                </a:cubicBezTo>
                <a:close/>
                <a:moveTo>
                  <a:pt x="6184397" y="0"/>
                </a:moveTo>
                <a:lnTo>
                  <a:pt x="6393106" y="0"/>
                </a:lnTo>
                <a:cubicBezTo>
                  <a:pt x="6227636" y="98005"/>
                  <a:pt x="6108227" y="260867"/>
                  <a:pt x="6070376" y="451830"/>
                </a:cubicBezTo>
                <a:cubicBezTo>
                  <a:pt x="6314429" y="399791"/>
                  <a:pt x="6511018" y="226290"/>
                  <a:pt x="6588914" y="0"/>
                </a:cubicBezTo>
                <a:lnTo>
                  <a:pt x="6722931" y="0"/>
                </a:lnTo>
                <a:cubicBezTo>
                  <a:pt x="6638152" y="299826"/>
                  <a:pt x="6378880" y="529393"/>
                  <a:pt x="6057005" y="582253"/>
                </a:cubicBezTo>
                <a:lnTo>
                  <a:pt x="6056889" y="583392"/>
                </a:lnTo>
                <a:cubicBezTo>
                  <a:pt x="6051578" y="584395"/>
                  <a:pt x="6046249" y="585336"/>
                  <a:pt x="6040672" y="584920"/>
                </a:cubicBezTo>
                <a:cubicBezTo>
                  <a:pt x="6009500" y="590430"/>
                  <a:pt x="5977620" y="593388"/>
                  <a:pt x="5945246" y="593911"/>
                </a:cubicBezTo>
                <a:lnTo>
                  <a:pt x="5928127" y="595524"/>
                </a:lnTo>
                <a:lnTo>
                  <a:pt x="5928101" y="595033"/>
                </a:lnTo>
                <a:lnTo>
                  <a:pt x="5927602" y="595066"/>
                </a:lnTo>
                <a:cubicBezTo>
                  <a:pt x="5927036" y="591293"/>
                  <a:pt x="5927009" y="587507"/>
                  <a:pt x="5927009" y="583715"/>
                </a:cubicBezTo>
                <a:cubicBezTo>
                  <a:pt x="5927009" y="578078"/>
                  <a:pt x="5927068" y="572454"/>
                  <a:pt x="5928380" y="566868"/>
                </a:cubicBezTo>
                <a:cubicBezTo>
                  <a:pt x="5928338" y="535786"/>
                  <a:pt x="5930787" y="505143"/>
                  <a:pt x="5935844" y="475137"/>
                </a:cubicBezTo>
                <a:lnTo>
                  <a:pt x="5936384" y="468500"/>
                </a:lnTo>
                <a:cubicBezTo>
                  <a:pt x="5936553" y="468495"/>
                  <a:pt x="5936722" y="468490"/>
                  <a:pt x="5936890" y="468437"/>
                </a:cubicBezTo>
                <a:cubicBezTo>
                  <a:pt x="5963192" y="285283"/>
                  <a:pt x="6052653" y="121703"/>
                  <a:pt x="6184397" y="0"/>
                </a:cubicBezTo>
                <a:close/>
                <a:moveTo>
                  <a:pt x="5110576" y="0"/>
                </a:moveTo>
                <a:lnTo>
                  <a:pt x="5244592" y="0"/>
                </a:lnTo>
                <a:cubicBezTo>
                  <a:pt x="5322488" y="226290"/>
                  <a:pt x="5519077" y="399791"/>
                  <a:pt x="5763129" y="451830"/>
                </a:cubicBezTo>
                <a:cubicBezTo>
                  <a:pt x="5725278" y="260867"/>
                  <a:pt x="5605869" y="98005"/>
                  <a:pt x="5440399" y="0"/>
                </a:cubicBezTo>
                <a:lnTo>
                  <a:pt x="5649109" y="0"/>
                </a:lnTo>
                <a:cubicBezTo>
                  <a:pt x="5780853" y="121704"/>
                  <a:pt x="5870314" y="285283"/>
                  <a:pt x="5896616" y="468437"/>
                </a:cubicBezTo>
                <a:cubicBezTo>
                  <a:pt x="5896783" y="468490"/>
                  <a:pt x="5896953" y="468495"/>
                  <a:pt x="5897121" y="468500"/>
                </a:cubicBezTo>
                <a:lnTo>
                  <a:pt x="5897662" y="475137"/>
                </a:lnTo>
                <a:cubicBezTo>
                  <a:pt x="5902718" y="505143"/>
                  <a:pt x="5905168" y="535786"/>
                  <a:pt x="5905126" y="566868"/>
                </a:cubicBezTo>
                <a:cubicBezTo>
                  <a:pt x="5906438" y="572454"/>
                  <a:pt x="5906496" y="578078"/>
                  <a:pt x="5906496" y="583715"/>
                </a:cubicBezTo>
                <a:cubicBezTo>
                  <a:pt x="5906496" y="587507"/>
                  <a:pt x="5906469" y="591293"/>
                  <a:pt x="5905903" y="595066"/>
                </a:cubicBezTo>
                <a:lnTo>
                  <a:pt x="5905404" y="595033"/>
                </a:lnTo>
                <a:lnTo>
                  <a:pt x="5905378" y="595524"/>
                </a:lnTo>
                <a:lnTo>
                  <a:pt x="5888260" y="593911"/>
                </a:lnTo>
                <a:cubicBezTo>
                  <a:pt x="5855886" y="593388"/>
                  <a:pt x="5824005" y="590430"/>
                  <a:pt x="5792833" y="584920"/>
                </a:cubicBezTo>
                <a:cubicBezTo>
                  <a:pt x="5787256" y="585336"/>
                  <a:pt x="5781927" y="584395"/>
                  <a:pt x="5776617" y="583392"/>
                </a:cubicBezTo>
                <a:lnTo>
                  <a:pt x="5776501" y="582253"/>
                </a:lnTo>
                <a:cubicBezTo>
                  <a:pt x="5454626" y="529393"/>
                  <a:pt x="5195354" y="299826"/>
                  <a:pt x="5110576" y="0"/>
                </a:cubicBezTo>
                <a:close/>
                <a:moveTo>
                  <a:pt x="4492246" y="0"/>
                </a:moveTo>
                <a:lnTo>
                  <a:pt x="4700955" y="0"/>
                </a:lnTo>
                <a:cubicBezTo>
                  <a:pt x="4535485" y="98005"/>
                  <a:pt x="4416076" y="260867"/>
                  <a:pt x="4378225" y="451830"/>
                </a:cubicBezTo>
                <a:cubicBezTo>
                  <a:pt x="4622279" y="399791"/>
                  <a:pt x="4818867" y="226290"/>
                  <a:pt x="4896763" y="0"/>
                </a:cubicBezTo>
                <a:lnTo>
                  <a:pt x="5030779" y="0"/>
                </a:lnTo>
                <a:cubicBezTo>
                  <a:pt x="4946001" y="299826"/>
                  <a:pt x="4686729" y="529393"/>
                  <a:pt x="4364853" y="582253"/>
                </a:cubicBezTo>
                <a:lnTo>
                  <a:pt x="4364737" y="583392"/>
                </a:lnTo>
                <a:cubicBezTo>
                  <a:pt x="4359427" y="584395"/>
                  <a:pt x="4354098" y="585336"/>
                  <a:pt x="4348521" y="584920"/>
                </a:cubicBezTo>
                <a:cubicBezTo>
                  <a:pt x="4317350" y="590430"/>
                  <a:pt x="4285468" y="593388"/>
                  <a:pt x="4253094" y="593911"/>
                </a:cubicBezTo>
                <a:lnTo>
                  <a:pt x="4235976" y="595524"/>
                </a:lnTo>
                <a:lnTo>
                  <a:pt x="4235950" y="595033"/>
                </a:lnTo>
                <a:lnTo>
                  <a:pt x="4235451" y="595066"/>
                </a:lnTo>
                <a:cubicBezTo>
                  <a:pt x="4234885" y="591293"/>
                  <a:pt x="4234858" y="587507"/>
                  <a:pt x="4234858" y="583715"/>
                </a:cubicBezTo>
                <a:cubicBezTo>
                  <a:pt x="4234858" y="578078"/>
                  <a:pt x="4234916" y="572454"/>
                  <a:pt x="4236228" y="566868"/>
                </a:cubicBezTo>
                <a:cubicBezTo>
                  <a:pt x="4236186" y="535786"/>
                  <a:pt x="4238636" y="505143"/>
                  <a:pt x="4243692" y="475137"/>
                </a:cubicBezTo>
                <a:lnTo>
                  <a:pt x="4244233" y="468500"/>
                </a:lnTo>
                <a:cubicBezTo>
                  <a:pt x="4244401" y="468495"/>
                  <a:pt x="4244571" y="468490"/>
                  <a:pt x="4244738" y="468437"/>
                </a:cubicBezTo>
                <a:cubicBezTo>
                  <a:pt x="4271041" y="285283"/>
                  <a:pt x="4360502" y="121704"/>
                  <a:pt x="4492246" y="0"/>
                </a:cubicBezTo>
                <a:close/>
                <a:moveTo>
                  <a:pt x="3418424" y="0"/>
                </a:moveTo>
                <a:lnTo>
                  <a:pt x="3552441" y="0"/>
                </a:lnTo>
                <a:cubicBezTo>
                  <a:pt x="3630337" y="226291"/>
                  <a:pt x="3826926" y="399791"/>
                  <a:pt x="4070978" y="451830"/>
                </a:cubicBezTo>
                <a:cubicBezTo>
                  <a:pt x="4033127" y="260867"/>
                  <a:pt x="3913719" y="98005"/>
                  <a:pt x="3748249" y="0"/>
                </a:cubicBezTo>
                <a:lnTo>
                  <a:pt x="3956957" y="0"/>
                </a:lnTo>
                <a:cubicBezTo>
                  <a:pt x="4088702" y="121703"/>
                  <a:pt x="4178162" y="285283"/>
                  <a:pt x="4204464" y="468437"/>
                </a:cubicBezTo>
                <a:cubicBezTo>
                  <a:pt x="4204632" y="468490"/>
                  <a:pt x="4204801" y="468495"/>
                  <a:pt x="4204970" y="468499"/>
                </a:cubicBezTo>
                <a:lnTo>
                  <a:pt x="4205510" y="475137"/>
                </a:lnTo>
                <a:cubicBezTo>
                  <a:pt x="4210567" y="505143"/>
                  <a:pt x="4213016" y="535786"/>
                  <a:pt x="4212974" y="566868"/>
                </a:cubicBezTo>
                <a:cubicBezTo>
                  <a:pt x="4214286" y="572454"/>
                  <a:pt x="4214345" y="578078"/>
                  <a:pt x="4214345" y="583715"/>
                </a:cubicBezTo>
                <a:cubicBezTo>
                  <a:pt x="4214345" y="587508"/>
                  <a:pt x="4214318" y="591293"/>
                  <a:pt x="4213752" y="595066"/>
                </a:cubicBezTo>
                <a:lnTo>
                  <a:pt x="4213253" y="595033"/>
                </a:lnTo>
                <a:lnTo>
                  <a:pt x="4213227" y="595524"/>
                </a:lnTo>
                <a:lnTo>
                  <a:pt x="4196108" y="593911"/>
                </a:lnTo>
                <a:cubicBezTo>
                  <a:pt x="4163734" y="593388"/>
                  <a:pt x="4131854" y="590430"/>
                  <a:pt x="4100682" y="584920"/>
                </a:cubicBezTo>
                <a:cubicBezTo>
                  <a:pt x="4095105" y="585336"/>
                  <a:pt x="4089776" y="584395"/>
                  <a:pt x="4084465" y="583392"/>
                </a:cubicBezTo>
                <a:lnTo>
                  <a:pt x="4084349" y="582253"/>
                </a:lnTo>
                <a:cubicBezTo>
                  <a:pt x="3762475" y="529393"/>
                  <a:pt x="3503203" y="299826"/>
                  <a:pt x="3418424" y="0"/>
                </a:cubicBezTo>
                <a:close/>
                <a:moveTo>
                  <a:pt x="2800095" y="0"/>
                </a:moveTo>
                <a:lnTo>
                  <a:pt x="3008804" y="0"/>
                </a:lnTo>
                <a:cubicBezTo>
                  <a:pt x="2843334" y="98005"/>
                  <a:pt x="2723925" y="260867"/>
                  <a:pt x="2686074" y="451830"/>
                </a:cubicBezTo>
                <a:cubicBezTo>
                  <a:pt x="2930126" y="399791"/>
                  <a:pt x="3126716" y="226291"/>
                  <a:pt x="3204612" y="0"/>
                </a:cubicBezTo>
                <a:lnTo>
                  <a:pt x="3338628" y="0"/>
                </a:lnTo>
                <a:cubicBezTo>
                  <a:pt x="3253850" y="299826"/>
                  <a:pt x="2994578" y="529393"/>
                  <a:pt x="2672703" y="582253"/>
                </a:cubicBezTo>
                <a:lnTo>
                  <a:pt x="2672586" y="583392"/>
                </a:lnTo>
                <a:cubicBezTo>
                  <a:pt x="2667276" y="584395"/>
                  <a:pt x="2661947" y="585336"/>
                  <a:pt x="2656370" y="584920"/>
                </a:cubicBezTo>
                <a:cubicBezTo>
                  <a:pt x="2625198" y="590430"/>
                  <a:pt x="2593318" y="593388"/>
                  <a:pt x="2560943" y="593911"/>
                </a:cubicBezTo>
                <a:lnTo>
                  <a:pt x="2543825" y="595524"/>
                </a:lnTo>
                <a:lnTo>
                  <a:pt x="2543799" y="595033"/>
                </a:lnTo>
                <a:lnTo>
                  <a:pt x="2543300" y="595066"/>
                </a:lnTo>
                <a:cubicBezTo>
                  <a:pt x="2542734" y="591293"/>
                  <a:pt x="2542707" y="587507"/>
                  <a:pt x="2542707" y="583715"/>
                </a:cubicBezTo>
                <a:cubicBezTo>
                  <a:pt x="2542707" y="578078"/>
                  <a:pt x="2542765" y="572454"/>
                  <a:pt x="2544077" y="566868"/>
                </a:cubicBezTo>
                <a:cubicBezTo>
                  <a:pt x="2544035" y="535786"/>
                  <a:pt x="2546485" y="505143"/>
                  <a:pt x="2551541" y="475137"/>
                </a:cubicBezTo>
                <a:lnTo>
                  <a:pt x="2552082" y="468499"/>
                </a:lnTo>
                <a:cubicBezTo>
                  <a:pt x="2552250" y="468495"/>
                  <a:pt x="2552420" y="468490"/>
                  <a:pt x="2552587" y="468437"/>
                </a:cubicBezTo>
                <a:cubicBezTo>
                  <a:pt x="2578890" y="285283"/>
                  <a:pt x="2668350" y="121703"/>
                  <a:pt x="2800095" y="0"/>
                </a:cubicBezTo>
                <a:close/>
                <a:moveTo>
                  <a:pt x="1726273" y="0"/>
                </a:moveTo>
                <a:lnTo>
                  <a:pt x="1860290" y="0"/>
                </a:lnTo>
                <a:cubicBezTo>
                  <a:pt x="1938186" y="226291"/>
                  <a:pt x="2134775" y="399791"/>
                  <a:pt x="2378827" y="451830"/>
                </a:cubicBezTo>
                <a:cubicBezTo>
                  <a:pt x="2340976" y="260867"/>
                  <a:pt x="2221567" y="98005"/>
                  <a:pt x="2056098" y="0"/>
                </a:cubicBezTo>
                <a:lnTo>
                  <a:pt x="2264806" y="0"/>
                </a:lnTo>
                <a:cubicBezTo>
                  <a:pt x="2396551" y="121703"/>
                  <a:pt x="2486011" y="285283"/>
                  <a:pt x="2512313" y="468437"/>
                </a:cubicBezTo>
                <a:cubicBezTo>
                  <a:pt x="2512481" y="468490"/>
                  <a:pt x="2512650" y="468495"/>
                  <a:pt x="2512819" y="468499"/>
                </a:cubicBezTo>
                <a:lnTo>
                  <a:pt x="2513359" y="475137"/>
                </a:lnTo>
                <a:cubicBezTo>
                  <a:pt x="2518416" y="505143"/>
                  <a:pt x="2520865" y="535786"/>
                  <a:pt x="2520823" y="566868"/>
                </a:cubicBezTo>
                <a:cubicBezTo>
                  <a:pt x="2522135" y="572454"/>
                  <a:pt x="2522194" y="578078"/>
                  <a:pt x="2522194" y="583715"/>
                </a:cubicBezTo>
                <a:cubicBezTo>
                  <a:pt x="2522194" y="587508"/>
                  <a:pt x="2522167" y="591293"/>
                  <a:pt x="2521601" y="595066"/>
                </a:cubicBezTo>
                <a:lnTo>
                  <a:pt x="2521102" y="595033"/>
                </a:lnTo>
                <a:lnTo>
                  <a:pt x="2521076" y="595524"/>
                </a:lnTo>
                <a:lnTo>
                  <a:pt x="2503957" y="593911"/>
                </a:lnTo>
                <a:cubicBezTo>
                  <a:pt x="2471583" y="593388"/>
                  <a:pt x="2439703" y="590430"/>
                  <a:pt x="2408531" y="584920"/>
                </a:cubicBezTo>
                <a:cubicBezTo>
                  <a:pt x="2402954" y="585336"/>
                  <a:pt x="2397625" y="584395"/>
                  <a:pt x="2392314" y="583392"/>
                </a:cubicBezTo>
                <a:lnTo>
                  <a:pt x="2392198" y="582253"/>
                </a:lnTo>
                <a:cubicBezTo>
                  <a:pt x="2070324" y="529393"/>
                  <a:pt x="1811051" y="299826"/>
                  <a:pt x="1726273" y="0"/>
                </a:cubicBezTo>
                <a:close/>
                <a:moveTo>
                  <a:pt x="1107944" y="0"/>
                </a:moveTo>
                <a:lnTo>
                  <a:pt x="1316652" y="0"/>
                </a:lnTo>
                <a:cubicBezTo>
                  <a:pt x="1151183" y="98005"/>
                  <a:pt x="1031774" y="260867"/>
                  <a:pt x="993923" y="451830"/>
                </a:cubicBezTo>
                <a:cubicBezTo>
                  <a:pt x="1237975" y="399791"/>
                  <a:pt x="1434564" y="226291"/>
                  <a:pt x="1512461" y="0"/>
                </a:cubicBezTo>
                <a:lnTo>
                  <a:pt x="1646477" y="0"/>
                </a:lnTo>
                <a:cubicBezTo>
                  <a:pt x="1561699" y="299826"/>
                  <a:pt x="1302427" y="529393"/>
                  <a:pt x="980552" y="582253"/>
                </a:cubicBezTo>
                <a:lnTo>
                  <a:pt x="980435" y="583392"/>
                </a:lnTo>
                <a:cubicBezTo>
                  <a:pt x="975125" y="584395"/>
                  <a:pt x="969796" y="585336"/>
                  <a:pt x="964219" y="584920"/>
                </a:cubicBezTo>
                <a:cubicBezTo>
                  <a:pt x="933047" y="590430"/>
                  <a:pt x="901167" y="593388"/>
                  <a:pt x="868792" y="593911"/>
                </a:cubicBezTo>
                <a:lnTo>
                  <a:pt x="851674" y="595524"/>
                </a:lnTo>
                <a:lnTo>
                  <a:pt x="851648" y="595033"/>
                </a:lnTo>
                <a:lnTo>
                  <a:pt x="851149" y="595066"/>
                </a:lnTo>
                <a:cubicBezTo>
                  <a:pt x="850583" y="591293"/>
                  <a:pt x="850556" y="587507"/>
                  <a:pt x="850556" y="583715"/>
                </a:cubicBezTo>
                <a:cubicBezTo>
                  <a:pt x="850556" y="578078"/>
                  <a:pt x="850614" y="572454"/>
                  <a:pt x="851926" y="566868"/>
                </a:cubicBezTo>
                <a:cubicBezTo>
                  <a:pt x="851884" y="535786"/>
                  <a:pt x="854334" y="505143"/>
                  <a:pt x="859390" y="475137"/>
                </a:cubicBezTo>
                <a:lnTo>
                  <a:pt x="859931" y="468499"/>
                </a:lnTo>
                <a:cubicBezTo>
                  <a:pt x="860099" y="468495"/>
                  <a:pt x="860269" y="468490"/>
                  <a:pt x="860436" y="468437"/>
                </a:cubicBezTo>
                <a:cubicBezTo>
                  <a:pt x="886739" y="285283"/>
                  <a:pt x="976199" y="121704"/>
                  <a:pt x="1107944" y="0"/>
                </a:cubicBezTo>
                <a:close/>
                <a:moveTo>
                  <a:pt x="34122" y="0"/>
                </a:moveTo>
                <a:lnTo>
                  <a:pt x="168138" y="0"/>
                </a:lnTo>
                <a:cubicBezTo>
                  <a:pt x="246034" y="226290"/>
                  <a:pt x="442624" y="399791"/>
                  <a:pt x="686676" y="451830"/>
                </a:cubicBezTo>
                <a:cubicBezTo>
                  <a:pt x="648825" y="260867"/>
                  <a:pt x="529416" y="98005"/>
                  <a:pt x="363946" y="0"/>
                </a:cubicBezTo>
                <a:lnTo>
                  <a:pt x="572655" y="0"/>
                </a:lnTo>
                <a:cubicBezTo>
                  <a:pt x="704400" y="121703"/>
                  <a:pt x="793860" y="285283"/>
                  <a:pt x="820162" y="468437"/>
                </a:cubicBezTo>
                <a:cubicBezTo>
                  <a:pt x="820330" y="468490"/>
                  <a:pt x="820499" y="468495"/>
                  <a:pt x="820668" y="468500"/>
                </a:cubicBezTo>
                <a:lnTo>
                  <a:pt x="821208" y="475137"/>
                </a:lnTo>
                <a:cubicBezTo>
                  <a:pt x="826265" y="505143"/>
                  <a:pt x="828714" y="535786"/>
                  <a:pt x="828672" y="566868"/>
                </a:cubicBezTo>
                <a:cubicBezTo>
                  <a:pt x="829984" y="572454"/>
                  <a:pt x="830043" y="578078"/>
                  <a:pt x="830043" y="583715"/>
                </a:cubicBezTo>
                <a:cubicBezTo>
                  <a:pt x="830043" y="587508"/>
                  <a:pt x="830016" y="591293"/>
                  <a:pt x="829450" y="595066"/>
                </a:cubicBezTo>
                <a:lnTo>
                  <a:pt x="828951" y="595033"/>
                </a:lnTo>
                <a:lnTo>
                  <a:pt x="828925" y="595524"/>
                </a:lnTo>
                <a:lnTo>
                  <a:pt x="811806" y="593911"/>
                </a:lnTo>
                <a:cubicBezTo>
                  <a:pt x="779432" y="593388"/>
                  <a:pt x="747552" y="590430"/>
                  <a:pt x="716380" y="584920"/>
                </a:cubicBezTo>
                <a:cubicBezTo>
                  <a:pt x="710803" y="585336"/>
                  <a:pt x="705474" y="584395"/>
                  <a:pt x="700163" y="583392"/>
                </a:cubicBezTo>
                <a:lnTo>
                  <a:pt x="700047" y="582253"/>
                </a:lnTo>
                <a:cubicBezTo>
                  <a:pt x="378172" y="529393"/>
                  <a:pt x="118900" y="299826"/>
                  <a:pt x="34122"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342900" y="4960137"/>
            <a:ext cx="5829300" cy="1463040"/>
          </a:xfrm>
        </p:spPr>
        <p:txBody>
          <a:bodyPr anchor="ctr">
            <a:normAutofit/>
          </a:bodyPr>
          <a:lstStyle>
            <a:lvl1pPr algn="r">
              <a:defRPr sz="4400" spc="200" baseline="0"/>
            </a:lvl1pPr>
          </a:lstStyle>
          <a:p>
            <a:r>
              <a:rPr lang="en-US"/>
              <a:t>Click to edit Master title style</a:t>
            </a:r>
            <a:endParaRPr lang="en-US" dirty="0"/>
          </a:p>
        </p:txBody>
      </p:sp>
      <p:sp>
        <p:nvSpPr>
          <p:cNvPr id="3" name="Subtitle 2"/>
          <p:cNvSpPr>
            <a:spLocks noGrp="1"/>
          </p:cNvSpPr>
          <p:nvPr>
            <p:ph type="subTitle" idx="1"/>
          </p:nvPr>
        </p:nvSpPr>
        <p:spPr>
          <a:xfrm>
            <a:off x="6457950" y="4960137"/>
            <a:ext cx="2400300" cy="1463040"/>
          </a:xfrm>
        </p:spPr>
        <p:txBody>
          <a:bodyPr lIns="91440" rIns="91440" anchor="ctr">
            <a:normAutofit/>
          </a:bodyPr>
          <a:lstStyle>
            <a:lvl1pPr marL="0" indent="0" algn="l">
              <a:lnSpc>
                <a:spcPct val="100000"/>
              </a:lnSpc>
              <a:spcBef>
                <a:spcPts val="0"/>
              </a:spcBef>
              <a:buNone/>
              <a:defRPr sz="1600">
                <a:solidFill>
                  <a:schemeClr val="tx1">
                    <a:lumMod val="95000"/>
                    <a:lumOff val="5000"/>
                  </a:schemeClr>
                </a:solidFill>
              </a:defRPr>
            </a:lvl1pPr>
            <a:lvl2pPr marL="457200" indent="0" algn="ctr">
              <a:buNone/>
              <a:defRPr sz="1600"/>
            </a:lvl2pPr>
            <a:lvl3pPr marL="914400" indent="0" algn="ctr">
              <a:buNone/>
              <a:defRPr sz="16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a:xfrm>
            <a:off x="768097" y="6470704"/>
            <a:ext cx="1615607" cy="274320"/>
          </a:xfrm>
          <a:prstGeom prst="rect">
            <a:avLst/>
          </a:prstGeom>
        </p:spPr>
        <p:txBody>
          <a:bodyPr/>
          <a:lstStyle>
            <a:lvl1pPr algn="l">
              <a:defRPr/>
            </a:lvl1pPr>
          </a:lstStyle>
          <a:p>
            <a:fld id="{96DFF08F-DC6B-4601-B491-B0F83F6DD2DA}" type="datetimeFigureOut">
              <a:rPr lang="en-US" dirty="0"/>
              <a:pPr/>
              <a:t>10/17/2022</a:t>
            </a:fld>
            <a:endParaRPr lang="en-US" dirty="0"/>
          </a:p>
        </p:txBody>
      </p:sp>
      <p:sp>
        <p:nvSpPr>
          <p:cNvPr id="5" name="Footer Placeholder 4"/>
          <p:cNvSpPr>
            <a:spLocks noGrp="1"/>
          </p:cNvSpPr>
          <p:nvPr>
            <p:ph type="ftr" sz="quarter" idx="11"/>
          </p:nvPr>
        </p:nvSpPr>
        <p:spPr>
          <a:xfrm>
            <a:off x="3632200" y="6470704"/>
            <a:ext cx="4426094" cy="274320"/>
          </a:xfrm>
          <a:prstGeom prst="rect">
            <a:avLst/>
          </a:prstGeom>
        </p:spPr>
        <p:txBody>
          <a:bodyPr/>
          <a:lstStyle/>
          <a:p>
            <a:endParaRPr lang="en-US" dirty="0"/>
          </a:p>
        </p:txBody>
      </p:sp>
      <p:sp>
        <p:nvSpPr>
          <p:cNvPr id="6" name="Slide Number Placeholder 5"/>
          <p:cNvSpPr>
            <a:spLocks noGrp="1"/>
          </p:cNvSpPr>
          <p:nvPr>
            <p:ph type="sldNum" sz="quarter" idx="12"/>
          </p:nvPr>
        </p:nvSpPr>
        <p:spPr>
          <a:xfrm>
            <a:off x="8128000" y="6470704"/>
            <a:ext cx="730250" cy="274320"/>
          </a:xfrm>
          <a:prstGeom prst="rect">
            <a:avLst/>
          </a:prstGeom>
        </p:spPr>
        <p:txBody>
          <a:bodyPr/>
          <a:lstStyle/>
          <a:p>
            <a:fld id="{4FAB73BC-B049-4115-A692-8D63A059BFB8}" type="slidenum">
              <a:rPr lang="en-US" dirty="0"/>
              <a:t>‹#›</a:t>
            </a:fld>
            <a:endParaRPr lang="en-US" dirty="0"/>
          </a:p>
        </p:txBody>
      </p:sp>
      <p:cxnSp>
        <p:nvCxnSpPr>
          <p:cNvPr id="8" name="Straight Connector 7"/>
          <p:cNvCxnSpPr/>
          <p:nvPr/>
        </p:nvCxnSpPr>
        <p:spPr>
          <a:xfrm flipV="1">
            <a:off x="6290132" y="5264106"/>
            <a:ext cx="0" cy="914400"/>
          </a:xfrm>
          <a:prstGeom prst="line">
            <a:avLst/>
          </a:prstGeom>
          <a:ln w="190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9824321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768097" y="6470704"/>
            <a:ext cx="1615607" cy="274320"/>
          </a:xfrm>
          <a:prstGeom prst="rect">
            <a:avLst/>
          </a:prstGeom>
        </p:spPr>
        <p:txBody>
          <a:bodyPr/>
          <a:lstStyle/>
          <a:p>
            <a:fld id="{96DFF08F-DC6B-4601-B491-B0F83F6DD2DA}" type="datetimeFigureOut">
              <a:rPr lang="en-US" dirty="0"/>
              <a:t>10/17/2022</a:t>
            </a:fld>
            <a:endParaRPr lang="en-US" dirty="0"/>
          </a:p>
        </p:txBody>
      </p:sp>
      <p:sp>
        <p:nvSpPr>
          <p:cNvPr id="5" name="Footer Placeholder 4"/>
          <p:cNvSpPr>
            <a:spLocks noGrp="1"/>
          </p:cNvSpPr>
          <p:nvPr>
            <p:ph type="ftr" sz="quarter" idx="11"/>
          </p:nvPr>
        </p:nvSpPr>
        <p:spPr>
          <a:xfrm>
            <a:off x="3632200" y="6470704"/>
            <a:ext cx="4426094" cy="274320"/>
          </a:xfrm>
          <a:prstGeom prst="rect">
            <a:avLst/>
          </a:prstGeom>
        </p:spPr>
        <p:txBody>
          <a:bodyPr/>
          <a:lstStyle/>
          <a:p>
            <a:endParaRPr lang="en-US" dirty="0"/>
          </a:p>
        </p:txBody>
      </p:sp>
      <p:sp>
        <p:nvSpPr>
          <p:cNvPr id="6" name="Slide Number Placeholder 5"/>
          <p:cNvSpPr>
            <a:spLocks noGrp="1"/>
          </p:cNvSpPr>
          <p:nvPr>
            <p:ph type="sldNum" sz="quarter" idx="12"/>
          </p:nvPr>
        </p:nvSpPr>
        <p:spPr>
          <a:xfrm>
            <a:off x="8128000" y="6470704"/>
            <a:ext cx="730250" cy="274320"/>
          </a:xfrm>
          <a:prstGeom prst="rect">
            <a:avLst/>
          </a:prstGeom>
        </p:spPr>
        <p:txBody>
          <a:bodyPr/>
          <a:lstStyle/>
          <a:p>
            <a:fld id="{4FAB73BC-B049-4115-A692-8D63A059BFB8}" type="slidenum">
              <a:rPr lang="en-US" dirty="0"/>
              <a:t>‹#›</a:t>
            </a:fld>
            <a:endParaRPr lang="en-US" dirty="0"/>
          </a:p>
        </p:txBody>
      </p:sp>
    </p:spTree>
    <p:extLst>
      <p:ext uri="{BB962C8B-B14F-4D97-AF65-F5344CB8AC3E}">
        <p14:creationId xmlns:p14="http://schemas.microsoft.com/office/powerpoint/2010/main" val="41477557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6" y="762000"/>
            <a:ext cx="1971675" cy="5410200"/>
          </a:xfrm>
        </p:spPr>
        <p:txBody>
          <a:bodyPr vert="eaVert" lIns="45720" tIns="91440" rIns="45720" bIns="91440"/>
          <a:lstStyle/>
          <a:p>
            <a:r>
              <a:rPr lang="en-US"/>
              <a:t>Click to edit Master title style</a:t>
            </a:r>
            <a:endParaRPr lang="en-US" dirty="0"/>
          </a:p>
        </p:txBody>
      </p:sp>
      <p:sp>
        <p:nvSpPr>
          <p:cNvPr id="3" name="Vertical Text Placeholder 2"/>
          <p:cNvSpPr>
            <a:spLocks noGrp="1"/>
          </p:cNvSpPr>
          <p:nvPr>
            <p:ph type="body" orient="vert" idx="1"/>
          </p:nvPr>
        </p:nvSpPr>
        <p:spPr>
          <a:xfrm>
            <a:off x="742951" y="762000"/>
            <a:ext cx="5686425" cy="54102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768097" y="6470704"/>
            <a:ext cx="1615607" cy="274320"/>
          </a:xfrm>
          <a:prstGeom prst="rect">
            <a:avLst/>
          </a:prstGeom>
        </p:spPr>
        <p:txBody>
          <a:bodyPr/>
          <a:lstStyle/>
          <a:p>
            <a:fld id="{96DFF08F-DC6B-4601-B491-B0F83F6DD2DA}" type="datetimeFigureOut">
              <a:rPr lang="en-US" dirty="0"/>
              <a:t>10/17/2022</a:t>
            </a:fld>
            <a:endParaRPr lang="en-US" dirty="0"/>
          </a:p>
        </p:txBody>
      </p:sp>
      <p:sp>
        <p:nvSpPr>
          <p:cNvPr id="5" name="Footer Placeholder 4"/>
          <p:cNvSpPr>
            <a:spLocks noGrp="1"/>
          </p:cNvSpPr>
          <p:nvPr>
            <p:ph type="ftr" sz="quarter" idx="11"/>
          </p:nvPr>
        </p:nvSpPr>
        <p:spPr>
          <a:xfrm>
            <a:off x="3632200" y="6470704"/>
            <a:ext cx="4426094" cy="274320"/>
          </a:xfrm>
          <a:prstGeom prst="rect">
            <a:avLst/>
          </a:prstGeom>
        </p:spPr>
        <p:txBody>
          <a:bodyPr/>
          <a:lstStyle/>
          <a:p>
            <a:endParaRPr lang="en-US" dirty="0"/>
          </a:p>
        </p:txBody>
      </p:sp>
      <p:sp>
        <p:nvSpPr>
          <p:cNvPr id="6" name="Slide Number Placeholder 5"/>
          <p:cNvSpPr>
            <a:spLocks noGrp="1"/>
          </p:cNvSpPr>
          <p:nvPr>
            <p:ph type="sldNum" sz="quarter" idx="12"/>
          </p:nvPr>
        </p:nvSpPr>
        <p:spPr>
          <a:xfrm>
            <a:off x="8128000" y="6470704"/>
            <a:ext cx="730250" cy="274320"/>
          </a:xfrm>
          <a:prstGeom prst="rect">
            <a:avLst/>
          </a:prstGeom>
        </p:spPr>
        <p:txBody>
          <a:bodyPr/>
          <a:lstStyle/>
          <a:p>
            <a:fld id="{4FAB73BC-B049-4115-A692-8D63A059BFB8}" type="slidenum">
              <a:rPr lang="en-US" dirty="0"/>
              <a:t>‹#›</a:t>
            </a:fld>
            <a:endParaRPr lang="en-US" dirty="0"/>
          </a:p>
        </p:txBody>
      </p:sp>
      <p:cxnSp>
        <p:nvCxnSpPr>
          <p:cNvPr id="7" name="Straight Connector 6"/>
          <p:cNvCxnSpPr/>
          <p:nvPr/>
        </p:nvCxnSpPr>
        <p:spPr>
          <a:xfrm rot="5400000" flipV="1">
            <a:off x="7543800" y="173563"/>
            <a:ext cx="0" cy="6858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3513102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Sub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Text Placeholder 4"/>
          <p:cNvSpPr>
            <a:spLocks noGrp="1"/>
          </p:cNvSpPr>
          <p:nvPr>
            <p:ph type="body" sz="quarter" idx="10"/>
          </p:nvPr>
        </p:nvSpPr>
        <p:spPr>
          <a:xfrm>
            <a:off x="685800" y="933450"/>
            <a:ext cx="7772400" cy="406400"/>
          </a:xfrm>
        </p:spPr>
        <p:txBody>
          <a:bodyPr/>
          <a:lstStyle>
            <a:lvl1pPr marL="0" indent="0" algn="ctr">
              <a:lnSpc>
                <a:spcPct val="86000"/>
              </a:lnSpc>
              <a:spcBef>
                <a:spcPts val="0"/>
              </a:spcBef>
              <a:buNone/>
              <a:defRPr sz="1350" baseline="0"/>
            </a:lvl1pPr>
          </a:lstStyle>
          <a:p>
            <a:pPr lvl="0"/>
            <a:r>
              <a:rPr lang="en-US"/>
              <a:t>Click to edit Master text styles</a:t>
            </a:r>
          </a:p>
        </p:txBody>
      </p:sp>
    </p:spTree>
    <p:extLst>
      <p:ext uri="{BB962C8B-B14F-4D97-AF65-F5344CB8AC3E}">
        <p14:creationId xmlns:p14="http://schemas.microsoft.com/office/powerpoint/2010/main" val="316607106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Title Sub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a:xfrm>
            <a:off x="685800" y="1452421"/>
            <a:ext cx="7772400" cy="4627563"/>
          </a:xfrm>
        </p:spPr>
        <p:txBody>
          <a:bodyPr/>
          <a:lstStyle>
            <a:lvl1pPr>
              <a:spcBef>
                <a:spcPts val="900"/>
              </a:spcBef>
              <a:defRPr/>
            </a:lvl1pPr>
            <a:lvl2pPr>
              <a:spcBef>
                <a:spcPts val="900"/>
              </a:spcBef>
              <a:defRPr/>
            </a:lvl2pPr>
            <a:lvl3pPr>
              <a:spcBef>
                <a:spcPts val="900"/>
              </a:spcBef>
              <a:defRPr/>
            </a:lvl3pPr>
            <a:lvl4pPr>
              <a:spcBef>
                <a:spcPts val="900"/>
              </a:spcBef>
              <a:defRPr/>
            </a:lvl4pPr>
            <a:lvl5pPr>
              <a:spcBef>
                <a:spcPts val="900"/>
              </a:spcBef>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10"/>
          </p:nvPr>
        </p:nvSpPr>
        <p:spPr>
          <a:xfrm>
            <a:off x="685800" y="933450"/>
            <a:ext cx="7772400" cy="406400"/>
          </a:xfrm>
        </p:spPr>
        <p:txBody>
          <a:bodyPr/>
          <a:lstStyle>
            <a:lvl1pPr marL="0" indent="0" algn="ctr">
              <a:lnSpc>
                <a:spcPct val="86000"/>
              </a:lnSpc>
              <a:spcBef>
                <a:spcPts val="0"/>
              </a:spcBef>
              <a:buNone/>
              <a:defRPr sz="1350" baseline="0"/>
            </a:lvl1pPr>
          </a:lstStyle>
          <a:p>
            <a:pPr lvl="0"/>
            <a:r>
              <a:rPr lang="en-US"/>
              <a:t>Click to edit Master text styles</a:t>
            </a:r>
          </a:p>
        </p:txBody>
      </p:sp>
    </p:spTree>
    <p:extLst>
      <p:ext uri="{BB962C8B-B14F-4D97-AF65-F5344CB8AC3E}">
        <p14:creationId xmlns:p14="http://schemas.microsoft.com/office/powerpoint/2010/main" val="266965537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9" name="Rectangle 8"/>
          <p:cNvSpPr/>
          <p:nvPr/>
        </p:nvSpPr>
        <p:spPr>
          <a:xfrm>
            <a:off x="0" y="0"/>
            <a:ext cx="9144000" cy="4572001"/>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Freeform 9"/>
          <p:cNvSpPr/>
          <p:nvPr/>
        </p:nvSpPr>
        <p:spPr>
          <a:xfrm>
            <a:off x="4762" y="0"/>
            <a:ext cx="9139239" cy="4572001"/>
          </a:xfrm>
          <a:custGeom>
            <a:avLst/>
            <a:gdLst/>
            <a:ahLst/>
            <a:cxnLst/>
            <a:rect l="l" t="t" r="r" b="b"/>
            <a:pathLst>
              <a:path w="9139239" h="4572001">
                <a:moveTo>
                  <a:pt x="9139239" y="4171458"/>
                </a:moveTo>
                <a:lnTo>
                  <a:pt x="9139239" y="4479120"/>
                </a:lnTo>
                <a:lnTo>
                  <a:pt x="9061857" y="4572001"/>
                </a:lnTo>
                <a:lnTo>
                  <a:pt x="8867616" y="4572001"/>
                </a:lnTo>
                <a:cubicBezTo>
                  <a:pt x="8974940" y="4496648"/>
                  <a:pt x="9059271" y="4392377"/>
                  <a:pt x="9109281" y="4270954"/>
                </a:cubicBezTo>
                <a:close/>
                <a:moveTo>
                  <a:pt x="9139239" y="4017903"/>
                </a:moveTo>
                <a:lnTo>
                  <a:pt x="9139239" y="4146549"/>
                </a:lnTo>
                <a:lnTo>
                  <a:pt x="9061849" y="4168266"/>
                </a:lnTo>
                <a:cubicBezTo>
                  <a:pt x="8867508" y="4236060"/>
                  <a:pt x="8712637" y="4384208"/>
                  <a:pt x="8639677" y="4572001"/>
                </a:cubicBezTo>
                <a:lnTo>
                  <a:pt x="8502130" y="4572001"/>
                </a:lnTo>
                <a:cubicBezTo>
                  <a:pt x="8583823" y="4319597"/>
                  <a:pt x="8787913" y="4120306"/>
                  <a:pt x="9046727" y="4039822"/>
                </a:cubicBezTo>
                <a:close/>
                <a:moveTo>
                  <a:pt x="7620280" y="3999419"/>
                </a:moveTo>
                <a:lnTo>
                  <a:pt x="7637367" y="4001042"/>
                </a:lnTo>
                <a:cubicBezTo>
                  <a:pt x="7669753" y="4001569"/>
                  <a:pt x="7701646" y="4004550"/>
                  <a:pt x="7732829" y="4010107"/>
                </a:cubicBezTo>
                <a:cubicBezTo>
                  <a:pt x="7738405" y="4009688"/>
                  <a:pt x="7743733" y="4010636"/>
                  <a:pt x="7749042" y="4011646"/>
                </a:cubicBezTo>
                <a:lnTo>
                  <a:pt x="7749159" y="4012794"/>
                </a:lnTo>
                <a:cubicBezTo>
                  <a:pt x="8061238" y="4064450"/>
                  <a:pt x="8314467" y="4283539"/>
                  <a:pt x="8407830" y="4572001"/>
                </a:cubicBezTo>
                <a:lnTo>
                  <a:pt x="8270283" y="4572001"/>
                </a:lnTo>
                <a:cubicBezTo>
                  <a:pt x="8186900" y="4357380"/>
                  <a:pt x="7996531" y="4194541"/>
                  <a:pt x="7762529" y="4144250"/>
                </a:cubicBezTo>
                <a:cubicBezTo>
                  <a:pt x="7797023" y="4319651"/>
                  <a:pt x="7899246" y="4471530"/>
                  <a:pt x="8042344" y="4572001"/>
                </a:cubicBezTo>
                <a:lnTo>
                  <a:pt x="7848103" y="4572001"/>
                </a:lnTo>
                <a:cubicBezTo>
                  <a:pt x="7731971" y="4452596"/>
                  <a:pt x="7653409" y="4298519"/>
                  <a:pt x="7629044" y="4127511"/>
                </a:cubicBezTo>
                <a:cubicBezTo>
                  <a:pt x="7628876" y="4127458"/>
                  <a:pt x="7628708" y="4127453"/>
                  <a:pt x="7628538" y="4127448"/>
                </a:cubicBezTo>
                <a:lnTo>
                  <a:pt x="7628000" y="4120772"/>
                </a:lnTo>
                <a:cubicBezTo>
                  <a:pt x="7622941" y="4090522"/>
                  <a:pt x="7620490" y="4059631"/>
                  <a:pt x="7620533" y="4028296"/>
                </a:cubicBezTo>
                <a:cubicBezTo>
                  <a:pt x="7619221" y="4022668"/>
                  <a:pt x="7619162" y="4017001"/>
                  <a:pt x="7619162" y="4011320"/>
                </a:cubicBezTo>
                <a:lnTo>
                  <a:pt x="7619756" y="3999880"/>
                </a:lnTo>
                <a:lnTo>
                  <a:pt x="7620254" y="3999913"/>
                </a:lnTo>
                <a:close/>
                <a:moveTo>
                  <a:pt x="7597529" y="3999419"/>
                </a:moveTo>
                <a:lnTo>
                  <a:pt x="7597555" y="3999913"/>
                </a:lnTo>
                <a:lnTo>
                  <a:pt x="7598053" y="3999880"/>
                </a:lnTo>
                <a:lnTo>
                  <a:pt x="7598647" y="4011320"/>
                </a:lnTo>
                <a:cubicBezTo>
                  <a:pt x="7598647" y="4017001"/>
                  <a:pt x="7598588" y="4022668"/>
                  <a:pt x="7597276" y="4028296"/>
                </a:cubicBezTo>
                <a:cubicBezTo>
                  <a:pt x="7597319" y="4059631"/>
                  <a:pt x="7594868" y="4090522"/>
                  <a:pt x="7589809" y="4120772"/>
                </a:cubicBezTo>
                <a:lnTo>
                  <a:pt x="7589271" y="4127448"/>
                </a:lnTo>
                <a:cubicBezTo>
                  <a:pt x="7589101" y="4127453"/>
                  <a:pt x="7588933" y="4127458"/>
                  <a:pt x="7588765" y="4127511"/>
                </a:cubicBezTo>
                <a:cubicBezTo>
                  <a:pt x="7564400" y="4298519"/>
                  <a:pt x="7485838" y="4452596"/>
                  <a:pt x="7369706" y="4572001"/>
                </a:cubicBezTo>
                <a:lnTo>
                  <a:pt x="7175465" y="4572001"/>
                </a:lnTo>
                <a:cubicBezTo>
                  <a:pt x="7318563" y="4471530"/>
                  <a:pt x="7420786" y="4319651"/>
                  <a:pt x="7455280" y="4144250"/>
                </a:cubicBezTo>
                <a:cubicBezTo>
                  <a:pt x="7221278" y="4194541"/>
                  <a:pt x="7030909" y="4357380"/>
                  <a:pt x="6947526" y="4572001"/>
                </a:cubicBezTo>
                <a:lnTo>
                  <a:pt x="6809978" y="4572001"/>
                </a:lnTo>
                <a:cubicBezTo>
                  <a:pt x="6903341" y="4283539"/>
                  <a:pt x="7156571" y="4064450"/>
                  <a:pt x="7468650" y="4012794"/>
                </a:cubicBezTo>
                <a:lnTo>
                  <a:pt x="7468767" y="4011646"/>
                </a:lnTo>
                <a:cubicBezTo>
                  <a:pt x="7474076" y="4010636"/>
                  <a:pt x="7479404" y="4009688"/>
                  <a:pt x="7484980" y="4010107"/>
                </a:cubicBezTo>
                <a:cubicBezTo>
                  <a:pt x="7516163" y="4004550"/>
                  <a:pt x="7548056" y="4001569"/>
                  <a:pt x="7580442" y="4001042"/>
                </a:cubicBezTo>
                <a:close/>
                <a:moveTo>
                  <a:pt x="5928129" y="3999419"/>
                </a:moveTo>
                <a:lnTo>
                  <a:pt x="5945217" y="4001042"/>
                </a:lnTo>
                <a:cubicBezTo>
                  <a:pt x="5977602" y="4001569"/>
                  <a:pt x="6009495" y="4004550"/>
                  <a:pt x="6040678" y="4010107"/>
                </a:cubicBezTo>
                <a:cubicBezTo>
                  <a:pt x="6046254" y="4009688"/>
                  <a:pt x="6051582" y="4010636"/>
                  <a:pt x="6056891" y="4011646"/>
                </a:cubicBezTo>
                <a:lnTo>
                  <a:pt x="6057008" y="4012794"/>
                </a:lnTo>
                <a:cubicBezTo>
                  <a:pt x="6369087" y="4064450"/>
                  <a:pt x="6622316" y="4283539"/>
                  <a:pt x="6715680" y="4572001"/>
                </a:cubicBezTo>
                <a:lnTo>
                  <a:pt x="6578131" y="4572001"/>
                </a:lnTo>
                <a:cubicBezTo>
                  <a:pt x="6494748" y="4357380"/>
                  <a:pt x="6304380" y="4194541"/>
                  <a:pt x="6070378" y="4144250"/>
                </a:cubicBezTo>
                <a:cubicBezTo>
                  <a:pt x="6104872" y="4319650"/>
                  <a:pt x="6207095" y="4471530"/>
                  <a:pt x="6350192" y="4572001"/>
                </a:cubicBezTo>
                <a:lnTo>
                  <a:pt x="6155952" y="4572001"/>
                </a:lnTo>
                <a:cubicBezTo>
                  <a:pt x="6039820" y="4452596"/>
                  <a:pt x="5961257" y="4298519"/>
                  <a:pt x="5936893" y="4127511"/>
                </a:cubicBezTo>
                <a:cubicBezTo>
                  <a:pt x="5936725" y="4127458"/>
                  <a:pt x="5936557" y="4127453"/>
                  <a:pt x="5936387" y="4127448"/>
                </a:cubicBezTo>
                <a:lnTo>
                  <a:pt x="5935849" y="4120772"/>
                </a:lnTo>
                <a:cubicBezTo>
                  <a:pt x="5930790" y="4090522"/>
                  <a:pt x="5928340" y="4059631"/>
                  <a:pt x="5928382" y="4028296"/>
                </a:cubicBezTo>
                <a:cubicBezTo>
                  <a:pt x="5927070" y="4022668"/>
                  <a:pt x="5927011" y="4017001"/>
                  <a:pt x="5927011" y="4011320"/>
                </a:cubicBezTo>
                <a:lnTo>
                  <a:pt x="5927605" y="3999880"/>
                </a:lnTo>
                <a:lnTo>
                  <a:pt x="5928103" y="3999913"/>
                </a:lnTo>
                <a:close/>
                <a:moveTo>
                  <a:pt x="5905378" y="3999419"/>
                </a:moveTo>
                <a:lnTo>
                  <a:pt x="5905404" y="3999913"/>
                </a:lnTo>
                <a:lnTo>
                  <a:pt x="5905902" y="3999880"/>
                </a:lnTo>
                <a:lnTo>
                  <a:pt x="5906496" y="4011320"/>
                </a:lnTo>
                <a:cubicBezTo>
                  <a:pt x="5906496" y="4017001"/>
                  <a:pt x="5906437" y="4022668"/>
                  <a:pt x="5905125" y="4028296"/>
                </a:cubicBezTo>
                <a:cubicBezTo>
                  <a:pt x="5905167" y="4059631"/>
                  <a:pt x="5902717" y="4090522"/>
                  <a:pt x="5897658" y="4120772"/>
                </a:cubicBezTo>
                <a:lnTo>
                  <a:pt x="5897120" y="4127448"/>
                </a:lnTo>
                <a:cubicBezTo>
                  <a:pt x="5896950" y="4127453"/>
                  <a:pt x="5896782" y="4127458"/>
                  <a:pt x="5896614" y="4127511"/>
                </a:cubicBezTo>
                <a:cubicBezTo>
                  <a:pt x="5872249" y="4298519"/>
                  <a:pt x="5793686" y="4452596"/>
                  <a:pt x="5677555" y="4572001"/>
                </a:cubicBezTo>
                <a:lnTo>
                  <a:pt x="5483314" y="4572001"/>
                </a:lnTo>
                <a:cubicBezTo>
                  <a:pt x="5626412" y="4471530"/>
                  <a:pt x="5728635" y="4319650"/>
                  <a:pt x="5763129" y="4144250"/>
                </a:cubicBezTo>
                <a:cubicBezTo>
                  <a:pt x="5529126" y="4194541"/>
                  <a:pt x="5338758" y="4357380"/>
                  <a:pt x="5255375" y="4572001"/>
                </a:cubicBezTo>
                <a:lnTo>
                  <a:pt x="5117827" y="4572001"/>
                </a:lnTo>
                <a:cubicBezTo>
                  <a:pt x="5211190" y="4283539"/>
                  <a:pt x="5464420" y="4064450"/>
                  <a:pt x="5776499" y="4012794"/>
                </a:cubicBezTo>
                <a:lnTo>
                  <a:pt x="5776616" y="4011646"/>
                </a:lnTo>
                <a:cubicBezTo>
                  <a:pt x="5781926" y="4010636"/>
                  <a:pt x="5787253" y="4009688"/>
                  <a:pt x="5792829" y="4010107"/>
                </a:cubicBezTo>
                <a:cubicBezTo>
                  <a:pt x="5824012" y="4004550"/>
                  <a:pt x="5855905" y="4001569"/>
                  <a:pt x="5888290" y="4001042"/>
                </a:cubicBezTo>
                <a:close/>
                <a:moveTo>
                  <a:pt x="4235979" y="3999419"/>
                </a:moveTo>
                <a:lnTo>
                  <a:pt x="4253065" y="4001042"/>
                </a:lnTo>
                <a:cubicBezTo>
                  <a:pt x="4285451" y="4001569"/>
                  <a:pt x="4317343" y="4004550"/>
                  <a:pt x="4348528" y="4010107"/>
                </a:cubicBezTo>
                <a:cubicBezTo>
                  <a:pt x="4354104" y="4009688"/>
                  <a:pt x="4359431" y="4010636"/>
                  <a:pt x="4364739" y="4011646"/>
                </a:cubicBezTo>
                <a:lnTo>
                  <a:pt x="4364856" y="4012794"/>
                </a:lnTo>
                <a:cubicBezTo>
                  <a:pt x="4676936" y="4064450"/>
                  <a:pt x="4930165" y="4283539"/>
                  <a:pt x="5023528" y="4572001"/>
                </a:cubicBezTo>
                <a:lnTo>
                  <a:pt x="4885980" y="4572001"/>
                </a:lnTo>
                <a:cubicBezTo>
                  <a:pt x="4802597" y="4357380"/>
                  <a:pt x="4612229" y="4194541"/>
                  <a:pt x="4378227" y="4144250"/>
                </a:cubicBezTo>
                <a:cubicBezTo>
                  <a:pt x="4412722" y="4319651"/>
                  <a:pt x="4514944" y="4471530"/>
                  <a:pt x="4658041" y="4572001"/>
                </a:cubicBezTo>
                <a:lnTo>
                  <a:pt x="4463800" y="4572001"/>
                </a:lnTo>
                <a:cubicBezTo>
                  <a:pt x="4347669" y="4452596"/>
                  <a:pt x="4269106" y="4298519"/>
                  <a:pt x="4244741" y="4127511"/>
                </a:cubicBezTo>
                <a:cubicBezTo>
                  <a:pt x="4244574" y="4127458"/>
                  <a:pt x="4244405" y="4127453"/>
                  <a:pt x="4244236" y="4127448"/>
                </a:cubicBezTo>
                <a:lnTo>
                  <a:pt x="4243697" y="4120772"/>
                </a:lnTo>
                <a:cubicBezTo>
                  <a:pt x="4238639" y="4090522"/>
                  <a:pt x="4236188" y="4059631"/>
                  <a:pt x="4236230" y="4028296"/>
                </a:cubicBezTo>
                <a:cubicBezTo>
                  <a:pt x="4234918" y="4022668"/>
                  <a:pt x="4234860" y="4017001"/>
                  <a:pt x="4234860" y="4011320"/>
                </a:cubicBezTo>
                <a:lnTo>
                  <a:pt x="4235454" y="3999880"/>
                </a:lnTo>
                <a:lnTo>
                  <a:pt x="4235952" y="3999913"/>
                </a:lnTo>
                <a:close/>
                <a:moveTo>
                  <a:pt x="4213227" y="3999419"/>
                </a:moveTo>
                <a:lnTo>
                  <a:pt x="4213253" y="3999913"/>
                </a:lnTo>
                <a:lnTo>
                  <a:pt x="4213751" y="3999880"/>
                </a:lnTo>
                <a:lnTo>
                  <a:pt x="4214345" y="4011320"/>
                </a:lnTo>
                <a:cubicBezTo>
                  <a:pt x="4214345" y="4017001"/>
                  <a:pt x="4214286" y="4022668"/>
                  <a:pt x="4212974" y="4028296"/>
                </a:cubicBezTo>
                <a:cubicBezTo>
                  <a:pt x="4213016" y="4059631"/>
                  <a:pt x="4210566" y="4090522"/>
                  <a:pt x="4205507" y="4120772"/>
                </a:cubicBezTo>
                <a:lnTo>
                  <a:pt x="4204969" y="4127448"/>
                </a:lnTo>
                <a:cubicBezTo>
                  <a:pt x="4204799" y="4127453"/>
                  <a:pt x="4204631" y="4127458"/>
                  <a:pt x="4204463" y="4127511"/>
                </a:cubicBezTo>
                <a:cubicBezTo>
                  <a:pt x="4180098" y="4298519"/>
                  <a:pt x="4101535" y="4452596"/>
                  <a:pt x="3985404" y="4572001"/>
                </a:cubicBezTo>
                <a:lnTo>
                  <a:pt x="3791163" y="4572001"/>
                </a:lnTo>
                <a:cubicBezTo>
                  <a:pt x="3934261" y="4471530"/>
                  <a:pt x="4036484" y="4319651"/>
                  <a:pt x="4070978" y="4144250"/>
                </a:cubicBezTo>
                <a:cubicBezTo>
                  <a:pt x="3836975" y="4194541"/>
                  <a:pt x="3646607" y="4357380"/>
                  <a:pt x="3563224" y="4572001"/>
                </a:cubicBezTo>
                <a:lnTo>
                  <a:pt x="3425676" y="4572001"/>
                </a:lnTo>
                <a:cubicBezTo>
                  <a:pt x="3519039" y="4283539"/>
                  <a:pt x="3772269" y="4064450"/>
                  <a:pt x="4084348" y="4012794"/>
                </a:cubicBezTo>
                <a:lnTo>
                  <a:pt x="4084465" y="4011646"/>
                </a:lnTo>
                <a:cubicBezTo>
                  <a:pt x="4089774" y="4010636"/>
                  <a:pt x="4095102" y="4009688"/>
                  <a:pt x="4100678" y="4010107"/>
                </a:cubicBezTo>
                <a:cubicBezTo>
                  <a:pt x="4131861" y="4004550"/>
                  <a:pt x="4163754" y="4001569"/>
                  <a:pt x="4196139" y="4001042"/>
                </a:cubicBezTo>
                <a:close/>
                <a:moveTo>
                  <a:pt x="2543827" y="3999419"/>
                </a:moveTo>
                <a:lnTo>
                  <a:pt x="2560914" y="4001042"/>
                </a:lnTo>
                <a:cubicBezTo>
                  <a:pt x="2593300" y="4001569"/>
                  <a:pt x="2625192" y="4004550"/>
                  <a:pt x="2656376" y="4010107"/>
                </a:cubicBezTo>
                <a:cubicBezTo>
                  <a:pt x="2661952" y="4009688"/>
                  <a:pt x="2667280" y="4010636"/>
                  <a:pt x="2672588" y="4011646"/>
                </a:cubicBezTo>
                <a:lnTo>
                  <a:pt x="2672706" y="4012794"/>
                </a:lnTo>
                <a:cubicBezTo>
                  <a:pt x="2984785" y="4064450"/>
                  <a:pt x="3238014" y="4283539"/>
                  <a:pt x="3331377" y="4572001"/>
                </a:cubicBezTo>
                <a:lnTo>
                  <a:pt x="3193830" y="4572001"/>
                </a:lnTo>
                <a:cubicBezTo>
                  <a:pt x="3110446" y="4357380"/>
                  <a:pt x="2920078" y="4194541"/>
                  <a:pt x="2686076" y="4144250"/>
                </a:cubicBezTo>
                <a:cubicBezTo>
                  <a:pt x="2720570" y="4319650"/>
                  <a:pt x="2822793" y="4471530"/>
                  <a:pt x="2965890" y="4572001"/>
                </a:cubicBezTo>
                <a:lnTo>
                  <a:pt x="2771649" y="4572001"/>
                </a:lnTo>
                <a:cubicBezTo>
                  <a:pt x="2655518" y="4452596"/>
                  <a:pt x="2576955" y="4298519"/>
                  <a:pt x="2552590" y="4127511"/>
                </a:cubicBezTo>
                <a:cubicBezTo>
                  <a:pt x="2552423" y="4127458"/>
                  <a:pt x="2552254" y="4127453"/>
                  <a:pt x="2552085" y="4127448"/>
                </a:cubicBezTo>
                <a:lnTo>
                  <a:pt x="2551547" y="4120772"/>
                </a:lnTo>
                <a:cubicBezTo>
                  <a:pt x="2546488" y="4090522"/>
                  <a:pt x="2544037" y="4059631"/>
                  <a:pt x="2544079" y="4028296"/>
                </a:cubicBezTo>
                <a:cubicBezTo>
                  <a:pt x="2542767" y="4022668"/>
                  <a:pt x="2542709" y="4017001"/>
                  <a:pt x="2542709" y="4011320"/>
                </a:cubicBezTo>
                <a:lnTo>
                  <a:pt x="2543303" y="3999880"/>
                </a:lnTo>
                <a:lnTo>
                  <a:pt x="2543801" y="3999913"/>
                </a:lnTo>
                <a:close/>
                <a:moveTo>
                  <a:pt x="2521076" y="3999419"/>
                </a:moveTo>
                <a:lnTo>
                  <a:pt x="2521102" y="3999913"/>
                </a:lnTo>
                <a:lnTo>
                  <a:pt x="2521600" y="3999880"/>
                </a:lnTo>
                <a:lnTo>
                  <a:pt x="2522194" y="4011320"/>
                </a:lnTo>
                <a:cubicBezTo>
                  <a:pt x="2522194" y="4017001"/>
                  <a:pt x="2522135" y="4022668"/>
                  <a:pt x="2520823" y="4028296"/>
                </a:cubicBezTo>
                <a:cubicBezTo>
                  <a:pt x="2520865" y="4059631"/>
                  <a:pt x="2518415" y="4090522"/>
                  <a:pt x="2513356" y="4120772"/>
                </a:cubicBezTo>
                <a:lnTo>
                  <a:pt x="2512818" y="4127448"/>
                </a:lnTo>
                <a:cubicBezTo>
                  <a:pt x="2512648" y="4127453"/>
                  <a:pt x="2512480" y="4127458"/>
                  <a:pt x="2512312" y="4127511"/>
                </a:cubicBezTo>
                <a:cubicBezTo>
                  <a:pt x="2487947" y="4298519"/>
                  <a:pt x="2409385" y="4452596"/>
                  <a:pt x="2293253" y="4572001"/>
                </a:cubicBezTo>
                <a:lnTo>
                  <a:pt x="2099012" y="4572001"/>
                </a:lnTo>
                <a:cubicBezTo>
                  <a:pt x="2242110" y="4471530"/>
                  <a:pt x="2344333" y="4319651"/>
                  <a:pt x="2378827" y="4144250"/>
                </a:cubicBezTo>
                <a:cubicBezTo>
                  <a:pt x="2144825" y="4194541"/>
                  <a:pt x="1954456" y="4357380"/>
                  <a:pt x="1871073" y="4572001"/>
                </a:cubicBezTo>
                <a:lnTo>
                  <a:pt x="1733525" y="4572001"/>
                </a:lnTo>
                <a:cubicBezTo>
                  <a:pt x="1826888" y="4283539"/>
                  <a:pt x="2080118" y="4064450"/>
                  <a:pt x="2392197" y="4012794"/>
                </a:cubicBezTo>
                <a:lnTo>
                  <a:pt x="2392314" y="4011646"/>
                </a:lnTo>
                <a:cubicBezTo>
                  <a:pt x="2397623" y="4010636"/>
                  <a:pt x="2402951" y="4009688"/>
                  <a:pt x="2408527" y="4010107"/>
                </a:cubicBezTo>
                <a:cubicBezTo>
                  <a:pt x="2439710" y="4004550"/>
                  <a:pt x="2471603" y="4001569"/>
                  <a:pt x="2503988" y="4001042"/>
                </a:cubicBezTo>
                <a:close/>
                <a:moveTo>
                  <a:pt x="851676" y="3999419"/>
                </a:moveTo>
                <a:lnTo>
                  <a:pt x="868763" y="4001042"/>
                </a:lnTo>
                <a:cubicBezTo>
                  <a:pt x="901149" y="4001569"/>
                  <a:pt x="933041" y="4004550"/>
                  <a:pt x="964225" y="4010107"/>
                </a:cubicBezTo>
                <a:cubicBezTo>
                  <a:pt x="969801" y="4009688"/>
                  <a:pt x="975129" y="4010636"/>
                  <a:pt x="980437" y="4011646"/>
                </a:cubicBezTo>
                <a:lnTo>
                  <a:pt x="980555" y="4012794"/>
                </a:lnTo>
                <a:cubicBezTo>
                  <a:pt x="1292634" y="4064450"/>
                  <a:pt x="1545864" y="4283539"/>
                  <a:pt x="1639226" y="4572001"/>
                </a:cubicBezTo>
                <a:lnTo>
                  <a:pt x="1501679" y="4572001"/>
                </a:lnTo>
                <a:cubicBezTo>
                  <a:pt x="1418296" y="4357380"/>
                  <a:pt x="1227927" y="4194541"/>
                  <a:pt x="993925" y="4144250"/>
                </a:cubicBezTo>
                <a:cubicBezTo>
                  <a:pt x="1028419" y="4319651"/>
                  <a:pt x="1130642" y="4471530"/>
                  <a:pt x="1273740" y="4572001"/>
                </a:cubicBezTo>
                <a:lnTo>
                  <a:pt x="1079499" y="4572001"/>
                </a:lnTo>
                <a:cubicBezTo>
                  <a:pt x="963367" y="4452596"/>
                  <a:pt x="884804" y="4298519"/>
                  <a:pt x="860439" y="4127511"/>
                </a:cubicBezTo>
                <a:cubicBezTo>
                  <a:pt x="860272" y="4127458"/>
                  <a:pt x="860103" y="4127453"/>
                  <a:pt x="859934" y="4127448"/>
                </a:cubicBezTo>
                <a:lnTo>
                  <a:pt x="859396" y="4120772"/>
                </a:lnTo>
                <a:cubicBezTo>
                  <a:pt x="854337" y="4090522"/>
                  <a:pt x="851886" y="4059631"/>
                  <a:pt x="851928" y="4028296"/>
                </a:cubicBezTo>
                <a:cubicBezTo>
                  <a:pt x="850616" y="4022668"/>
                  <a:pt x="850558" y="4017001"/>
                  <a:pt x="850558" y="4011320"/>
                </a:cubicBezTo>
                <a:lnTo>
                  <a:pt x="851152" y="3999880"/>
                </a:lnTo>
                <a:lnTo>
                  <a:pt x="851650" y="3999913"/>
                </a:lnTo>
                <a:close/>
                <a:moveTo>
                  <a:pt x="828925" y="3999419"/>
                </a:moveTo>
                <a:lnTo>
                  <a:pt x="828951" y="3999913"/>
                </a:lnTo>
                <a:lnTo>
                  <a:pt x="829449" y="3999880"/>
                </a:lnTo>
                <a:lnTo>
                  <a:pt x="830043" y="4011320"/>
                </a:lnTo>
                <a:cubicBezTo>
                  <a:pt x="830043" y="4017001"/>
                  <a:pt x="829984" y="4022668"/>
                  <a:pt x="828672" y="4028296"/>
                </a:cubicBezTo>
                <a:cubicBezTo>
                  <a:pt x="828714" y="4059631"/>
                  <a:pt x="826264" y="4090522"/>
                  <a:pt x="821205" y="4120772"/>
                </a:cubicBezTo>
                <a:lnTo>
                  <a:pt x="820667" y="4127448"/>
                </a:lnTo>
                <a:cubicBezTo>
                  <a:pt x="820497" y="4127453"/>
                  <a:pt x="820329" y="4127458"/>
                  <a:pt x="820161" y="4127511"/>
                </a:cubicBezTo>
                <a:cubicBezTo>
                  <a:pt x="795796" y="4298519"/>
                  <a:pt x="717234" y="4452596"/>
                  <a:pt x="601102" y="4572001"/>
                </a:cubicBezTo>
                <a:lnTo>
                  <a:pt x="406861" y="4572001"/>
                </a:lnTo>
                <a:cubicBezTo>
                  <a:pt x="549959" y="4471530"/>
                  <a:pt x="652182" y="4319650"/>
                  <a:pt x="686676" y="4144250"/>
                </a:cubicBezTo>
                <a:cubicBezTo>
                  <a:pt x="452674" y="4194541"/>
                  <a:pt x="262305" y="4357380"/>
                  <a:pt x="178922" y="4572001"/>
                </a:cubicBezTo>
                <a:lnTo>
                  <a:pt x="41374" y="4572001"/>
                </a:lnTo>
                <a:cubicBezTo>
                  <a:pt x="134738" y="4283539"/>
                  <a:pt x="387967" y="4064450"/>
                  <a:pt x="700046" y="4012794"/>
                </a:cubicBezTo>
                <a:lnTo>
                  <a:pt x="700163" y="4011646"/>
                </a:lnTo>
                <a:cubicBezTo>
                  <a:pt x="705472" y="4010636"/>
                  <a:pt x="710800" y="4009688"/>
                  <a:pt x="716376" y="4010107"/>
                </a:cubicBezTo>
                <a:cubicBezTo>
                  <a:pt x="747559" y="4004550"/>
                  <a:pt x="779452" y="4001569"/>
                  <a:pt x="811837" y="4001042"/>
                </a:cubicBezTo>
                <a:close/>
                <a:moveTo>
                  <a:pt x="8305836" y="3304913"/>
                </a:moveTo>
                <a:cubicBezTo>
                  <a:pt x="8030646" y="3363591"/>
                  <a:pt x="7815802" y="3576701"/>
                  <a:pt x="7762527" y="3845480"/>
                </a:cubicBezTo>
                <a:cubicBezTo>
                  <a:pt x="8037717" y="3786801"/>
                  <a:pt x="8252560" y="3573691"/>
                  <a:pt x="8305836" y="3304913"/>
                </a:cubicBezTo>
                <a:close/>
                <a:moveTo>
                  <a:pt x="6911971" y="3304913"/>
                </a:moveTo>
                <a:cubicBezTo>
                  <a:pt x="6965247" y="3573691"/>
                  <a:pt x="7180090" y="3786801"/>
                  <a:pt x="7455280" y="3845480"/>
                </a:cubicBezTo>
                <a:cubicBezTo>
                  <a:pt x="7402005" y="3576701"/>
                  <a:pt x="7187161" y="3363591"/>
                  <a:pt x="6911971" y="3304913"/>
                </a:cubicBezTo>
                <a:close/>
                <a:moveTo>
                  <a:pt x="6613685" y="3304913"/>
                </a:moveTo>
                <a:cubicBezTo>
                  <a:pt x="6338495" y="3363591"/>
                  <a:pt x="6123651" y="3576701"/>
                  <a:pt x="6070376" y="3845480"/>
                </a:cubicBezTo>
                <a:cubicBezTo>
                  <a:pt x="6345566" y="3786801"/>
                  <a:pt x="6560409" y="3573691"/>
                  <a:pt x="6613685" y="3304913"/>
                </a:cubicBezTo>
                <a:close/>
                <a:moveTo>
                  <a:pt x="5219820" y="3304913"/>
                </a:moveTo>
                <a:cubicBezTo>
                  <a:pt x="5273096" y="3573691"/>
                  <a:pt x="5487939" y="3786801"/>
                  <a:pt x="5763129" y="3845480"/>
                </a:cubicBezTo>
                <a:cubicBezTo>
                  <a:pt x="5709854" y="3576701"/>
                  <a:pt x="5495010" y="3363591"/>
                  <a:pt x="5219820" y="3304913"/>
                </a:cubicBezTo>
                <a:close/>
                <a:moveTo>
                  <a:pt x="4921534" y="3304913"/>
                </a:moveTo>
                <a:cubicBezTo>
                  <a:pt x="4646344" y="3363591"/>
                  <a:pt x="4431500" y="3576701"/>
                  <a:pt x="4378225" y="3845480"/>
                </a:cubicBezTo>
                <a:cubicBezTo>
                  <a:pt x="4653415" y="3786801"/>
                  <a:pt x="4868259" y="3573691"/>
                  <a:pt x="4921534" y="3304913"/>
                </a:cubicBezTo>
                <a:close/>
                <a:moveTo>
                  <a:pt x="3527669" y="3304913"/>
                </a:moveTo>
                <a:cubicBezTo>
                  <a:pt x="3580945" y="3573691"/>
                  <a:pt x="3795788" y="3786801"/>
                  <a:pt x="4070978" y="3845480"/>
                </a:cubicBezTo>
                <a:cubicBezTo>
                  <a:pt x="4017703" y="3576701"/>
                  <a:pt x="3802859" y="3363591"/>
                  <a:pt x="3527669" y="3304913"/>
                </a:cubicBezTo>
                <a:close/>
                <a:moveTo>
                  <a:pt x="3229383" y="3304913"/>
                </a:moveTo>
                <a:cubicBezTo>
                  <a:pt x="2954193" y="3363591"/>
                  <a:pt x="2739349" y="3576701"/>
                  <a:pt x="2686074" y="3845480"/>
                </a:cubicBezTo>
                <a:cubicBezTo>
                  <a:pt x="2961264" y="3786801"/>
                  <a:pt x="3176107" y="3573691"/>
                  <a:pt x="3229383" y="3304913"/>
                </a:cubicBezTo>
                <a:close/>
                <a:moveTo>
                  <a:pt x="1835518" y="3304913"/>
                </a:moveTo>
                <a:cubicBezTo>
                  <a:pt x="1888794" y="3573691"/>
                  <a:pt x="2103637" y="3786801"/>
                  <a:pt x="2378827" y="3845480"/>
                </a:cubicBezTo>
                <a:cubicBezTo>
                  <a:pt x="2325552" y="3576701"/>
                  <a:pt x="2110708" y="3363591"/>
                  <a:pt x="1835518" y="3304913"/>
                </a:cubicBezTo>
                <a:close/>
                <a:moveTo>
                  <a:pt x="1537232" y="3304913"/>
                </a:moveTo>
                <a:cubicBezTo>
                  <a:pt x="1262042" y="3363591"/>
                  <a:pt x="1047198" y="3576701"/>
                  <a:pt x="993923" y="3845480"/>
                </a:cubicBezTo>
                <a:cubicBezTo>
                  <a:pt x="1269113" y="3786801"/>
                  <a:pt x="1483956" y="3573691"/>
                  <a:pt x="1537232" y="3304913"/>
                </a:cubicBezTo>
                <a:close/>
                <a:moveTo>
                  <a:pt x="143367" y="3304913"/>
                </a:moveTo>
                <a:cubicBezTo>
                  <a:pt x="196643" y="3573691"/>
                  <a:pt x="411486" y="3786801"/>
                  <a:pt x="686676" y="3845480"/>
                </a:cubicBezTo>
                <a:cubicBezTo>
                  <a:pt x="633401" y="3576701"/>
                  <a:pt x="418557" y="3363591"/>
                  <a:pt x="143367" y="3304913"/>
                </a:cubicBezTo>
                <a:close/>
                <a:moveTo>
                  <a:pt x="8461873" y="3161219"/>
                </a:moveTo>
                <a:lnTo>
                  <a:pt x="8478960" y="3162829"/>
                </a:lnTo>
                <a:cubicBezTo>
                  <a:pt x="8511346" y="3163352"/>
                  <a:pt x="8543239" y="3166310"/>
                  <a:pt x="8574422" y="3171823"/>
                </a:cubicBezTo>
                <a:cubicBezTo>
                  <a:pt x="8579998" y="3171407"/>
                  <a:pt x="8585326" y="3172348"/>
                  <a:pt x="8590635" y="3173350"/>
                </a:cubicBezTo>
                <a:lnTo>
                  <a:pt x="8590752" y="3174489"/>
                </a:lnTo>
                <a:cubicBezTo>
                  <a:pt x="8815033" y="3211322"/>
                  <a:pt x="9008920" y="3333951"/>
                  <a:pt x="9135069" y="3506215"/>
                </a:cubicBezTo>
                <a:lnTo>
                  <a:pt x="9139239" y="3512974"/>
                </a:lnTo>
                <a:lnTo>
                  <a:pt x="9139239" y="3816134"/>
                </a:lnTo>
                <a:lnTo>
                  <a:pt x="9120077" y="3747490"/>
                </a:lnTo>
                <a:cubicBezTo>
                  <a:pt x="9039502" y="3525837"/>
                  <a:pt x="8844913" y="3356256"/>
                  <a:pt x="8604122" y="3304913"/>
                </a:cubicBezTo>
                <a:cubicBezTo>
                  <a:pt x="8650738" y="3540094"/>
                  <a:pt x="8821055" y="3732654"/>
                  <a:pt x="9047261" y="3816429"/>
                </a:cubicBezTo>
                <a:lnTo>
                  <a:pt x="9139239" y="3843104"/>
                </a:lnTo>
                <a:lnTo>
                  <a:pt x="9139239" y="3970603"/>
                </a:lnTo>
                <a:lnTo>
                  <a:pt x="9030179" y="3943797"/>
                </a:lnTo>
                <a:cubicBezTo>
                  <a:pt x="8735297" y="3846211"/>
                  <a:pt x="8514628" y="3594637"/>
                  <a:pt x="8470637" y="3288305"/>
                </a:cubicBezTo>
                <a:cubicBezTo>
                  <a:pt x="8470469" y="3288253"/>
                  <a:pt x="8470301" y="3288248"/>
                  <a:pt x="8470131" y="3288243"/>
                </a:cubicBezTo>
                <a:lnTo>
                  <a:pt x="8469593" y="3281619"/>
                </a:lnTo>
                <a:cubicBezTo>
                  <a:pt x="8464534" y="3251607"/>
                  <a:pt x="8462083" y="3220958"/>
                  <a:pt x="8462126" y="3189869"/>
                </a:cubicBezTo>
                <a:cubicBezTo>
                  <a:pt x="8460814" y="3184286"/>
                  <a:pt x="8460755" y="3178663"/>
                  <a:pt x="8460755" y="3173027"/>
                </a:cubicBezTo>
                <a:lnTo>
                  <a:pt x="8461349" y="3161677"/>
                </a:lnTo>
                <a:lnTo>
                  <a:pt x="8461847" y="3161709"/>
                </a:lnTo>
                <a:close/>
                <a:moveTo>
                  <a:pt x="8448085" y="3161219"/>
                </a:moveTo>
                <a:lnTo>
                  <a:pt x="8448111" y="3161709"/>
                </a:lnTo>
                <a:lnTo>
                  <a:pt x="8448609" y="3161677"/>
                </a:lnTo>
                <a:lnTo>
                  <a:pt x="8449203" y="3173027"/>
                </a:lnTo>
                <a:cubicBezTo>
                  <a:pt x="8449203" y="3178663"/>
                  <a:pt x="8449144" y="3184286"/>
                  <a:pt x="8447832" y="3189869"/>
                </a:cubicBezTo>
                <a:cubicBezTo>
                  <a:pt x="8447875" y="3220958"/>
                  <a:pt x="8445424" y="3251607"/>
                  <a:pt x="8440365" y="3281619"/>
                </a:cubicBezTo>
                <a:lnTo>
                  <a:pt x="8439827" y="3288243"/>
                </a:lnTo>
                <a:cubicBezTo>
                  <a:pt x="8439657" y="3288248"/>
                  <a:pt x="8439489" y="3288253"/>
                  <a:pt x="8439321" y="3288305"/>
                </a:cubicBezTo>
                <a:cubicBezTo>
                  <a:pt x="8389046" y="3638399"/>
                  <a:pt x="8108007" y="3916971"/>
                  <a:pt x="7749156" y="3975903"/>
                </a:cubicBezTo>
                <a:lnTo>
                  <a:pt x="7749040" y="3977042"/>
                </a:lnTo>
                <a:cubicBezTo>
                  <a:pt x="7743729" y="3978045"/>
                  <a:pt x="7738400" y="3978986"/>
                  <a:pt x="7732823" y="3978570"/>
                </a:cubicBezTo>
                <a:cubicBezTo>
                  <a:pt x="7701651" y="3984080"/>
                  <a:pt x="7669771" y="3987038"/>
                  <a:pt x="7637396" y="3987561"/>
                </a:cubicBezTo>
                <a:lnTo>
                  <a:pt x="7620278" y="3989174"/>
                </a:lnTo>
                <a:lnTo>
                  <a:pt x="7620252" y="3988683"/>
                </a:lnTo>
                <a:lnTo>
                  <a:pt x="7619753" y="3988716"/>
                </a:lnTo>
                <a:cubicBezTo>
                  <a:pt x="7619187" y="3984944"/>
                  <a:pt x="7619160" y="3981158"/>
                  <a:pt x="7619160" y="3977366"/>
                </a:cubicBezTo>
                <a:cubicBezTo>
                  <a:pt x="7619160" y="3971728"/>
                  <a:pt x="7619219" y="3966104"/>
                  <a:pt x="7620531" y="3960518"/>
                </a:cubicBezTo>
                <a:cubicBezTo>
                  <a:pt x="7620488" y="3929436"/>
                  <a:pt x="7622938" y="3898794"/>
                  <a:pt x="7627995" y="3868787"/>
                </a:cubicBezTo>
                <a:lnTo>
                  <a:pt x="7628535" y="3862150"/>
                </a:lnTo>
                <a:cubicBezTo>
                  <a:pt x="7628704" y="3862145"/>
                  <a:pt x="7628873" y="3862140"/>
                  <a:pt x="7629040" y="3862087"/>
                </a:cubicBezTo>
                <a:cubicBezTo>
                  <a:pt x="7679317" y="3511992"/>
                  <a:pt x="7960356" y="3233421"/>
                  <a:pt x="8319206" y="3174489"/>
                </a:cubicBezTo>
                <a:lnTo>
                  <a:pt x="8319323" y="3173350"/>
                </a:lnTo>
                <a:cubicBezTo>
                  <a:pt x="8324632" y="3172348"/>
                  <a:pt x="8329960" y="3171407"/>
                  <a:pt x="8335536" y="3171823"/>
                </a:cubicBezTo>
                <a:cubicBezTo>
                  <a:pt x="8366719" y="3166310"/>
                  <a:pt x="8398612" y="3163352"/>
                  <a:pt x="8430998" y="3162829"/>
                </a:cubicBezTo>
                <a:close/>
                <a:moveTo>
                  <a:pt x="6769722" y="3161219"/>
                </a:moveTo>
                <a:lnTo>
                  <a:pt x="6786810" y="3162829"/>
                </a:lnTo>
                <a:cubicBezTo>
                  <a:pt x="6819195" y="3163352"/>
                  <a:pt x="6851088" y="3166310"/>
                  <a:pt x="6882271" y="3171823"/>
                </a:cubicBezTo>
                <a:cubicBezTo>
                  <a:pt x="6887847" y="3171407"/>
                  <a:pt x="6893175" y="3172348"/>
                  <a:pt x="6898484" y="3173350"/>
                </a:cubicBezTo>
                <a:lnTo>
                  <a:pt x="6898601" y="3174489"/>
                </a:lnTo>
                <a:cubicBezTo>
                  <a:pt x="7257451" y="3233421"/>
                  <a:pt x="7538490" y="3511992"/>
                  <a:pt x="7588766" y="3862087"/>
                </a:cubicBezTo>
                <a:cubicBezTo>
                  <a:pt x="7588934" y="3862140"/>
                  <a:pt x="7589103" y="3862145"/>
                  <a:pt x="7589272" y="3862150"/>
                </a:cubicBezTo>
                <a:lnTo>
                  <a:pt x="7589812" y="3868787"/>
                </a:lnTo>
                <a:cubicBezTo>
                  <a:pt x="7594869" y="3898794"/>
                  <a:pt x="7597319" y="3929436"/>
                  <a:pt x="7597276" y="3960518"/>
                </a:cubicBezTo>
                <a:cubicBezTo>
                  <a:pt x="7598588" y="3966104"/>
                  <a:pt x="7598647" y="3971728"/>
                  <a:pt x="7598647" y="3977366"/>
                </a:cubicBezTo>
                <a:cubicBezTo>
                  <a:pt x="7598647" y="3981158"/>
                  <a:pt x="7598620" y="3984944"/>
                  <a:pt x="7598054" y="3988716"/>
                </a:cubicBezTo>
                <a:lnTo>
                  <a:pt x="7597555" y="3988683"/>
                </a:lnTo>
                <a:lnTo>
                  <a:pt x="7597529" y="3989174"/>
                </a:lnTo>
                <a:lnTo>
                  <a:pt x="7580411" y="3987561"/>
                </a:lnTo>
                <a:cubicBezTo>
                  <a:pt x="7548036" y="3987038"/>
                  <a:pt x="7516156" y="3984080"/>
                  <a:pt x="7484984" y="3978570"/>
                </a:cubicBezTo>
                <a:cubicBezTo>
                  <a:pt x="7479407" y="3978986"/>
                  <a:pt x="7474078" y="3978045"/>
                  <a:pt x="7468767" y="3977042"/>
                </a:cubicBezTo>
                <a:lnTo>
                  <a:pt x="7468651" y="3975903"/>
                </a:lnTo>
                <a:cubicBezTo>
                  <a:pt x="7109800" y="3916971"/>
                  <a:pt x="6828761" y="3638399"/>
                  <a:pt x="6778486" y="3288305"/>
                </a:cubicBezTo>
                <a:cubicBezTo>
                  <a:pt x="6778318" y="3288253"/>
                  <a:pt x="6778150" y="3288248"/>
                  <a:pt x="6777980" y="3288243"/>
                </a:cubicBezTo>
                <a:lnTo>
                  <a:pt x="6777442" y="3281619"/>
                </a:lnTo>
                <a:cubicBezTo>
                  <a:pt x="6772383" y="3251607"/>
                  <a:pt x="6769933" y="3220958"/>
                  <a:pt x="6769975" y="3189869"/>
                </a:cubicBezTo>
                <a:cubicBezTo>
                  <a:pt x="6768663" y="3184286"/>
                  <a:pt x="6768604" y="3178663"/>
                  <a:pt x="6768604" y="3173027"/>
                </a:cubicBezTo>
                <a:lnTo>
                  <a:pt x="6769198" y="3161677"/>
                </a:lnTo>
                <a:lnTo>
                  <a:pt x="6769696" y="3161709"/>
                </a:lnTo>
                <a:close/>
                <a:moveTo>
                  <a:pt x="6755934" y="3161219"/>
                </a:moveTo>
                <a:lnTo>
                  <a:pt x="6755960" y="3161709"/>
                </a:lnTo>
                <a:lnTo>
                  <a:pt x="6756458" y="3161677"/>
                </a:lnTo>
                <a:lnTo>
                  <a:pt x="6757052" y="3173027"/>
                </a:lnTo>
                <a:cubicBezTo>
                  <a:pt x="6757052" y="3178663"/>
                  <a:pt x="6756994" y="3184286"/>
                  <a:pt x="6755682" y="3189869"/>
                </a:cubicBezTo>
                <a:cubicBezTo>
                  <a:pt x="6755724" y="3220958"/>
                  <a:pt x="6753273" y="3251607"/>
                  <a:pt x="6748215" y="3281619"/>
                </a:cubicBezTo>
                <a:lnTo>
                  <a:pt x="6747676" y="3288243"/>
                </a:lnTo>
                <a:cubicBezTo>
                  <a:pt x="6747507" y="3288248"/>
                  <a:pt x="6747338" y="3288253"/>
                  <a:pt x="6747171" y="3288305"/>
                </a:cubicBezTo>
                <a:cubicBezTo>
                  <a:pt x="6696895" y="3638399"/>
                  <a:pt x="6415856" y="3916971"/>
                  <a:pt x="6057005" y="3975903"/>
                </a:cubicBezTo>
                <a:lnTo>
                  <a:pt x="6056889" y="3977042"/>
                </a:lnTo>
                <a:cubicBezTo>
                  <a:pt x="6051578" y="3978045"/>
                  <a:pt x="6046249" y="3978986"/>
                  <a:pt x="6040672" y="3978570"/>
                </a:cubicBezTo>
                <a:cubicBezTo>
                  <a:pt x="6009500" y="3984080"/>
                  <a:pt x="5977620" y="3987038"/>
                  <a:pt x="5945246" y="3987561"/>
                </a:cubicBezTo>
                <a:lnTo>
                  <a:pt x="5928127" y="3989174"/>
                </a:lnTo>
                <a:lnTo>
                  <a:pt x="5928101" y="3988683"/>
                </a:lnTo>
                <a:lnTo>
                  <a:pt x="5927602" y="3988716"/>
                </a:lnTo>
                <a:cubicBezTo>
                  <a:pt x="5927036" y="3984944"/>
                  <a:pt x="5927009" y="3981158"/>
                  <a:pt x="5927009" y="3977366"/>
                </a:cubicBezTo>
                <a:cubicBezTo>
                  <a:pt x="5927009" y="3971728"/>
                  <a:pt x="5927068" y="3966104"/>
                  <a:pt x="5928380" y="3960518"/>
                </a:cubicBezTo>
                <a:cubicBezTo>
                  <a:pt x="5928338" y="3929436"/>
                  <a:pt x="5930787" y="3898794"/>
                  <a:pt x="5935844" y="3868787"/>
                </a:cubicBezTo>
                <a:lnTo>
                  <a:pt x="5936384" y="3862150"/>
                </a:lnTo>
                <a:cubicBezTo>
                  <a:pt x="5936553" y="3862145"/>
                  <a:pt x="5936722" y="3862140"/>
                  <a:pt x="5936890" y="3862087"/>
                </a:cubicBezTo>
                <a:cubicBezTo>
                  <a:pt x="5987166" y="3511992"/>
                  <a:pt x="6268205" y="3233421"/>
                  <a:pt x="6627056" y="3174489"/>
                </a:cubicBezTo>
                <a:lnTo>
                  <a:pt x="6627173" y="3173350"/>
                </a:lnTo>
                <a:cubicBezTo>
                  <a:pt x="6632481" y="3172348"/>
                  <a:pt x="6637809" y="3171407"/>
                  <a:pt x="6643385" y="3171823"/>
                </a:cubicBezTo>
                <a:cubicBezTo>
                  <a:pt x="6674569" y="3166310"/>
                  <a:pt x="6706461" y="3163352"/>
                  <a:pt x="6738847" y="3162829"/>
                </a:cubicBezTo>
                <a:close/>
                <a:moveTo>
                  <a:pt x="5077571" y="3161219"/>
                </a:moveTo>
                <a:lnTo>
                  <a:pt x="5094659" y="3162829"/>
                </a:lnTo>
                <a:cubicBezTo>
                  <a:pt x="5127044" y="3163352"/>
                  <a:pt x="5158937" y="3166310"/>
                  <a:pt x="5190120" y="3171823"/>
                </a:cubicBezTo>
                <a:cubicBezTo>
                  <a:pt x="5195696" y="3171407"/>
                  <a:pt x="5201024" y="3172348"/>
                  <a:pt x="5206334" y="3173350"/>
                </a:cubicBezTo>
                <a:lnTo>
                  <a:pt x="5206450" y="3174489"/>
                </a:lnTo>
                <a:cubicBezTo>
                  <a:pt x="5565300" y="3233421"/>
                  <a:pt x="5846339" y="3511992"/>
                  <a:pt x="5896616" y="3862087"/>
                </a:cubicBezTo>
                <a:cubicBezTo>
                  <a:pt x="5896783" y="3862140"/>
                  <a:pt x="5896953" y="3862145"/>
                  <a:pt x="5897121" y="3862150"/>
                </a:cubicBezTo>
                <a:lnTo>
                  <a:pt x="5897662" y="3868787"/>
                </a:lnTo>
                <a:cubicBezTo>
                  <a:pt x="5902718" y="3898794"/>
                  <a:pt x="5905168" y="3929436"/>
                  <a:pt x="5905126" y="3960518"/>
                </a:cubicBezTo>
                <a:cubicBezTo>
                  <a:pt x="5906438" y="3966104"/>
                  <a:pt x="5906496" y="3971728"/>
                  <a:pt x="5906496" y="3977366"/>
                </a:cubicBezTo>
                <a:cubicBezTo>
                  <a:pt x="5906496" y="3981158"/>
                  <a:pt x="5906469" y="3984944"/>
                  <a:pt x="5905903" y="3988716"/>
                </a:cubicBezTo>
                <a:lnTo>
                  <a:pt x="5905404" y="3988683"/>
                </a:lnTo>
                <a:lnTo>
                  <a:pt x="5905378" y="3989174"/>
                </a:lnTo>
                <a:lnTo>
                  <a:pt x="5888260" y="3987561"/>
                </a:lnTo>
                <a:cubicBezTo>
                  <a:pt x="5855886" y="3987038"/>
                  <a:pt x="5824005" y="3984080"/>
                  <a:pt x="5792833" y="3978570"/>
                </a:cubicBezTo>
                <a:cubicBezTo>
                  <a:pt x="5787256" y="3978986"/>
                  <a:pt x="5781927" y="3978045"/>
                  <a:pt x="5776617" y="3977042"/>
                </a:cubicBezTo>
                <a:lnTo>
                  <a:pt x="5776501" y="3975903"/>
                </a:lnTo>
                <a:cubicBezTo>
                  <a:pt x="5417649" y="3916971"/>
                  <a:pt x="5136610" y="3638399"/>
                  <a:pt x="5086335" y="3288305"/>
                </a:cubicBezTo>
                <a:cubicBezTo>
                  <a:pt x="5086167" y="3288253"/>
                  <a:pt x="5085999" y="3288248"/>
                  <a:pt x="5085830" y="3288243"/>
                </a:cubicBezTo>
                <a:lnTo>
                  <a:pt x="5085291" y="3281619"/>
                </a:lnTo>
                <a:cubicBezTo>
                  <a:pt x="5080233" y="3251607"/>
                  <a:pt x="5077782" y="3220958"/>
                  <a:pt x="5077824" y="3189869"/>
                </a:cubicBezTo>
                <a:cubicBezTo>
                  <a:pt x="5076512" y="3184286"/>
                  <a:pt x="5076453" y="3178663"/>
                  <a:pt x="5076453" y="3173027"/>
                </a:cubicBezTo>
                <a:lnTo>
                  <a:pt x="5077047" y="3161677"/>
                </a:lnTo>
                <a:lnTo>
                  <a:pt x="5077545" y="3161709"/>
                </a:lnTo>
                <a:close/>
                <a:moveTo>
                  <a:pt x="5063783" y="3161219"/>
                </a:moveTo>
                <a:lnTo>
                  <a:pt x="5063809" y="3161709"/>
                </a:lnTo>
                <a:lnTo>
                  <a:pt x="5064307" y="3161677"/>
                </a:lnTo>
                <a:lnTo>
                  <a:pt x="5064902" y="3173027"/>
                </a:lnTo>
                <a:cubicBezTo>
                  <a:pt x="5064902" y="3178663"/>
                  <a:pt x="5064842" y="3184286"/>
                  <a:pt x="5063530" y="3189869"/>
                </a:cubicBezTo>
                <a:cubicBezTo>
                  <a:pt x="5063572" y="3220958"/>
                  <a:pt x="5061122" y="3251607"/>
                  <a:pt x="5056063" y="3281619"/>
                </a:cubicBezTo>
                <a:lnTo>
                  <a:pt x="5055525" y="3288243"/>
                </a:lnTo>
                <a:cubicBezTo>
                  <a:pt x="5055355" y="3288248"/>
                  <a:pt x="5055187" y="3288253"/>
                  <a:pt x="5055019" y="3288305"/>
                </a:cubicBezTo>
                <a:cubicBezTo>
                  <a:pt x="5004744" y="3638399"/>
                  <a:pt x="4723705" y="3916971"/>
                  <a:pt x="4364853" y="3975903"/>
                </a:cubicBezTo>
                <a:lnTo>
                  <a:pt x="4364737" y="3977042"/>
                </a:lnTo>
                <a:cubicBezTo>
                  <a:pt x="4359427" y="3978045"/>
                  <a:pt x="4354098" y="3978986"/>
                  <a:pt x="4348521" y="3978570"/>
                </a:cubicBezTo>
                <a:cubicBezTo>
                  <a:pt x="4317350" y="3984080"/>
                  <a:pt x="4285468" y="3987038"/>
                  <a:pt x="4253094" y="3987561"/>
                </a:cubicBezTo>
                <a:lnTo>
                  <a:pt x="4235976" y="3989174"/>
                </a:lnTo>
                <a:lnTo>
                  <a:pt x="4235950" y="3988683"/>
                </a:lnTo>
                <a:lnTo>
                  <a:pt x="4235451" y="3988716"/>
                </a:lnTo>
                <a:cubicBezTo>
                  <a:pt x="4234885" y="3984944"/>
                  <a:pt x="4234858" y="3981158"/>
                  <a:pt x="4234858" y="3977366"/>
                </a:cubicBezTo>
                <a:cubicBezTo>
                  <a:pt x="4234858" y="3971728"/>
                  <a:pt x="4234916" y="3966104"/>
                  <a:pt x="4236228" y="3960518"/>
                </a:cubicBezTo>
                <a:cubicBezTo>
                  <a:pt x="4236186" y="3929436"/>
                  <a:pt x="4238636" y="3898794"/>
                  <a:pt x="4243692" y="3868787"/>
                </a:cubicBezTo>
                <a:lnTo>
                  <a:pt x="4244233" y="3862150"/>
                </a:lnTo>
                <a:cubicBezTo>
                  <a:pt x="4244401" y="3862145"/>
                  <a:pt x="4244571" y="3862140"/>
                  <a:pt x="4244738" y="3862087"/>
                </a:cubicBezTo>
                <a:cubicBezTo>
                  <a:pt x="4295015" y="3511992"/>
                  <a:pt x="4576054" y="3233421"/>
                  <a:pt x="4934904" y="3174489"/>
                </a:cubicBezTo>
                <a:lnTo>
                  <a:pt x="4935021" y="3173350"/>
                </a:lnTo>
                <a:cubicBezTo>
                  <a:pt x="4940330" y="3172348"/>
                  <a:pt x="4945658" y="3171407"/>
                  <a:pt x="4951234" y="3171823"/>
                </a:cubicBezTo>
                <a:cubicBezTo>
                  <a:pt x="4982417" y="3166310"/>
                  <a:pt x="5014310" y="3163352"/>
                  <a:pt x="5046695" y="3162829"/>
                </a:cubicBezTo>
                <a:close/>
                <a:moveTo>
                  <a:pt x="3385420" y="3161219"/>
                </a:moveTo>
                <a:lnTo>
                  <a:pt x="3402507" y="3162829"/>
                </a:lnTo>
                <a:cubicBezTo>
                  <a:pt x="3434893" y="3163352"/>
                  <a:pt x="3466785" y="3166310"/>
                  <a:pt x="3497969" y="3171823"/>
                </a:cubicBezTo>
                <a:cubicBezTo>
                  <a:pt x="3503545" y="3171407"/>
                  <a:pt x="3508873" y="3172348"/>
                  <a:pt x="3514181" y="3173350"/>
                </a:cubicBezTo>
                <a:lnTo>
                  <a:pt x="3514298" y="3174489"/>
                </a:lnTo>
                <a:cubicBezTo>
                  <a:pt x="3873149" y="3233421"/>
                  <a:pt x="4154188" y="3511992"/>
                  <a:pt x="4204464" y="3862087"/>
                </a:cubicBezTo>
                <a:cubicBezTo>
                  <a:pt x="4204632" y="3862140"/>
                  <a:pt x="4204801" y="3862145"/>
                  <a:pt x="4204970" y="3862150"/>
                </a:cubicBezTo>
                <a:lnTo>
                  <a:pt x="4205510" y="3868787"/>
                </a:lnTo>
                <a:cubicBezTo>
                  <a:pt x="4210567" y="3898794"/>
                  <a:pt x="4213016" y="3929436"/>
                  <a:pt x="4212974" y="3960518"/>
                </a:cubicBezTo>
                <a:cubicBezTo>
                  <a:pt x="4214286" y="3966104"/>
                  <a:pt x="4214345" y="3971728"/>
                  <a:pt x="4214345" y="3977366"/>
                </a:cubicBezTo>
                <a:cubicBezTo>
                  <a:pt x="4214345" y="3981158"/>
                  <a:pt x="4214318" y="3984944"/>
                  <a:pt x="4213752" y="3988716"/>
                </a:cubicBezTo>
                <a:lnTo>
                  <a:pt x="4213253" y="3988683"/>
                </a:lnTo>
                <a:lnTo>
                  <a:pt x="4213227" y="3989174"/>
                </a:lnTo>
                <a:lnTo>
                  <a:pt x="4196108" y="3987561"/>
                </a:lnTo>
                <a:cubicBezTo>
                  <a:pt x="4163734" y="3987038"/>
                  <a:pt x="4131854" y="3984080"/>
                  <a:pt x="4100682" y="3978570"/>
                </a:cubicBezTo>
                <a:cubicBezTo>
                  <a:pt x="4095105" y="3978986"/>
                  <a:pt x="4089776" y="3978045"/>
                  <a:pt x="4084465" y="3977042"/>
                </a:cubicBezTo>
                <a:lnTo>
                  <a:pt x="4084349" y="3975903"/>
                </a:lnTo>
                <a:cubicBezTo>
                  <a:pt x="3725498" y="3916971"/>
                  <a:pt x="3444459" y="3638399"/>
                  <a:pt x="3394183" y="3288305"/>
                </a:cubicBezTo>
                <a:cubicBezTo>
                  <a:pt x="3394016" y="3288253"/>
                  <a:pt x="3393847" y="3288248"/>
                  <a:pt x="3393678" y="3288243"/>
                </a:cubicBezTo>
                <a:lnTo>
                  <a:pt x="3393139" y="3281619"/>
                </a:lnTo>
                <a:cubicBezTo>
                  <a:pt x="3388081" y="3251607"/>
                  <a:pt x="3385630" y="3220958"/>
                  <a:pt x="3385672" y="3189869"/>
                </a:cubicBezTo>
                <a:cubicBezTo>
                  <a:pt x="3384360" y="3184286"/>
                  <a:pt x="3384302" y="3178663"/>
                  <a:pt x="3384302" y="3173027"/>
                </a:cubicBezTo>
                <a:lnTo>
                  <a:pt x="3384896" y="3161677"/>
                </a:lnTo>
                <a:lnTo>
                  <a:pt x="3385394" y="3161709"/>
                </a:lnTo>
                <a:close/>
                <a:moveTo>
                  <a:pt x="3371632" y="3161219"/>
                </a:moveTo>
                <a:lnTo>
                  <a:pt x="3371658" y="3161709"/>
                </a:lnTo>
                <a:lnTo>
                  <a:pt x="3372156" y="3161677"/>
                </a:lnTo>
                <a:lnTo>
                  <a:pt x="3372750" y="3173027"/>
                </a:lnTo>
                <a:cubicBezTo>
                  <a:pt x="3372750" y="3178663"/>
                  <a:pt x="3372691" y="3184286"/>
                  <a:pt x="3371379" y="3189869"/>
                </a:cubicBezTo>
                <a:cubicBezTo>
                  <a:pt x="3371421" y="3220958"/>
                  <a:pt x="3368971" y="3251607"/>
                  <a:pt x="3363912" y="3281619"/>
                </a:cubicBezTo>
                <a:lnTo>
                  <a:pt x="3363374" y="3288243"/>
                </a:lnTo>
                <a:cubicBezTo>
                  <a:pt x="3363204" y="3288248"/>
                  <a:pt x="3363036" y="3288253"/>
                  <a:pt x="3362868" y="3288305"/>
                </a:cubicBezTo>
                <a:cubicBezTo>
                  <a:pt x="3312593" y="3638399"/>
                  <a:pt x="3031554" y="3916971"/>
                  <a:pt x="2672703" y="3975903"/>
                </a:cubicBezTo>
                <a:lnTo>
                  <a:pt x="2672586" y="3977042"/>
                </a:lnTo>
                <a:cubicBezTo>
                  <a:pt x="2667276" y="3978045"/>
                  <a:pt x="2661947" y="3978986"/>
                  <a:pt x="2656370" y="3978570"/>
                </a:cubicBezTo>
                <a:cubicBezTo>
                  <a:pt x="2625198" y="3984080"/>
                  <a:pt x="2593318" y="3987038"/>
                  <a:pt x="2560943" y="3987561"/>
                </a:cubicBezTo>
                <a:lnTo>
                  <a:pt x="2543825" y="3989174"/>
                </a:lnTo>
                <a:lnTo>
                  <a:pt x="2543799" y="3988683"/>
                </a:lnTo>
                <a:lnTo>
                  <a:pt x="2543300" y="3988716"/>
                </a:lnTo>
                <a:cubicBezTo>
                  <a:pt x="2542734" y="3984944"/>
                  <a:pt x="2542707" y="3981158"/>
                  <a:pt x="2542707" y="3977366"/>
                </a:cubicBezTo>
                <a:cubicBezTo>
                  <a:pt x="2542707" y="3971728"/>
                  <a:pt x="2542765" y="3966104"/>
                  <a:pt x="2544077" y="3960518"/>
                </a:cubicBezTo>
                <a:cubicBezTo>
                  <a:pt x="2544035" y="3929436"/>
                  <a:pt x="2546485" y="3898794"/>
                  <a:pt x="2551541" y="3868787"/>
                </a:cubicBezTo>
                <a:lnTo>
                  <a:pt x="2552082" y="3862150"/>
                </a:lnTo>
                <a:cubicBezTo>
                  <a:pt x="2552250" y="3862145"/>
                  <a:pt x="2552420" y="3862140"/>
                  <a:pt x="2552587" y="3862087"/>
                </a:cubicBezTo>
                <a:cubicBezTo>
                  <a:pt x="2602864" y="3511992"/>
                  <a:pt x="2883903" y="3233421"/>
                  <a:pt x="3242753" y="3174489"/>
                </a:cubicBezTo>
                <a:lnTo>
                  <a:pt x="3242870" y="3173350"/>
                </a:lnTo>
                <a:cubicBezTo>
                  <a:pt x="3248179" y="3172348"/>
                  <a:pt x="3253507" y="3171407"/>
                  <a:pt x="3259083" y="3171823"/>
                </a:cubicBezTo>
                <a:cubicBezTo>
                  <a:pt x="3290266" y="3166310"/>
                  <a:pt x="3322159" y="3163352"/>
                  <a:pt x="3354544" y="3162829"/>
                </a:cubicBezTo>
                <a:close/>
                <a:moveTo>
                  <a:pt x="1693269" y="3161219"/>
                </a:moveTo>
                <a:lnTo>
                  <a:pt x="1710356" y="3162829"/>
                </a:lnTo>
                <a:cubicBezTo>
                  <a:pt x="1742742" y="3163352"/>
                  <a:pt x="1774634" y="3166310"/>
                  <a:pt x="1805818" y="3171823"/>
                </a:cubicBezTo>
                <a:cubicBezTo>
                  <a:pt x="1811394" y="3171407"/>
                  <a:pt x="1816722" y="3172348"/>
                  <a:pt x="1822030" y="3173350"/>
                </a:cubicBezTo>
                <a:lnTo>
                  <a:pt x="1822148" y="3174489"/>
                </a:lnTo>
                <a:cubicBezTo>
                  <a:pt x="2180998" y="3233421"/>
                  <a:pt x="2462037" y="3511992"/>
                  <a:pt x="2512313" y="3862087"/>
                </a:cubicBezTo>
                <a:cubicBezTo>
                  <a:pt x="2512481" y="3862140"/>
                  <a:pt x="2512650" y="3862145"/>
                  <a:pt x="2512819" y="3862150"/>
                </a:cubicBezTo>
                <a:lnTo>
                  <a:pt x="2513359" y="3868787"/>
                </a:lnTo>
                <a:cubicBezTo>
                  <a:pt x="2518416" y="3898794"/>
                  <a:pt x="2520865" y="3929436"/>
                  <a:pt x="2520823" y="3960518"/>
                </a:cubicBezTo>
                <a:cubicBezTo>
                  <a:pt x="2522135" y="3966104"/>
                  <a:pt x="2522194" y="3971728"/>
                  <a:pt x="2522194" y="3977366"/>
                </a:cubicBezTo>
                <a:cubicBezTo>
                  <a:pt x="2522194" y="3981158"/>
                  <a:pt x="2522167" y="3984944"/>
                  <a:pt x="2521601" y="3988716"/>
                </a:cubicBezTo>
                <a:lnTo>
                  <a:pt x="2521102" y="3988683"/>
                </a:lnTo>
                <a:lnTo>
                  <a:pt x="2521076" y="3989174"/>
                </a:lnTo>
                <a:lnTo>
                  <a:pt x="2503957" y="3987561"/>
                </a:lnTo>
                <a:cubicBezTo>
                  <a:pt x="2471583" y="3987038"/>
                  <a:pt x="2439703" y="3984080"/>
                  <a:pt x="2408531" y="3978570"/>
                </a:cubicBezTo>
                <a:cubicBezTo>
                  <a:pt x="2402954" y="3978986"/>
                  <a:pt x="2397625" y="3978045"/>
                  <a:pt x="2392314" y="3977042"/>
                </a:cubicBezTo>
                <a:lnTo>
                  <a:pt x="2392198" y="3975903"/>
                </a:lnTo>
                <a:cubicBezTo>
                  <a:pt x="2033347" y="3916971"/>
                  <a:pt x="1752308" y="3638399"/>
                  <a:pt x="1702032" y="3288305"/>
                </a:cubicBezTo>
                <a:cubicBezTo>
                  <a:pt x="1701865" y="3288253"/>
                  <a:pt x="1701696" y="3288248"/>
                  <a:pt x="1701527" y="3288243"/>
                </a:cubicBezTo>
                <a:lnTo>
                  <a:pt x="1700989" y="3281619"/>
                </a:lnTo>
                <a:cubicBezTo>
                  <a:pt x="1695930" y="3251607"/>
                  <a:pt x="1693479" y="3220958"/>
                  <a:pt x="1693521" y="3189869"/>
                </a:cubicBezTo>
                <a:cubicBezTo>
                  <a:pt x="1692209" y="3184286"/>
                  <a:pt x="1692151" y="3178663"/>
                  <a:pt x="1692151" y="3173027"/>
                </a:cubicBezTo>
                <a:lnTo>
                  <a:pt x="1692745" y="3161677"/>
                </a:lnTo>
                <a:lnTo>
                  <a:pt x="1693243" y="3161709"/>
                </a:lnTo>
                <a:close/>
                <a:moveTo>
                  <a:pt x="1679481" y="3161219"/>
                </a:moveTo>
                <a:lnTo>
                  <a:pt x="1679507" y="3161709"/>
                </a:lnTo>
                <a:lnTo>
                  <a:pt x="1680005" y="3161677"/>
                </a:lnTo>
                <a:lnTo>
                  <a:pt x="1680599" y="3173027"/>
                </a:lnTo>
                <a:cubicBezTo>
                  <a:pt x="1680599" y="3178663"/>
                  <a:pt x="1680540" y="3184286"/>
                  <a:pt x="1679228" y="3189869"/>
                </a:cubicBezTo>
                <a:cubicBezTo>
                  <a:pt x="1679270" y="3220958"/>
                  <a:pt x="1676820" y="3251607"/>
                  <a:pt x="1671761" y="3281619"/>
                </a:cubicBezTo>
                <a:lnTo>
                  <a:pt x="1671223" y="3288243"/>
                </a:lnTo>
                <a:cubicBezTo>
                  <a:pt x="1671053" y="3288248"/>
                  <a:pt x="1670885" y="3288253"/>
                  <a:pt x="1670717" y="3288305"/>
                </a:cubicBezTo>
                <a:cubicBezTo>
                  <a:pt x="1620442" y="3638399"/>
                  <a:pt x="1339403" y="3916971"/>
                  <a:pt x="980552" y="3975903"/>
                </a:cubicBezTo>
                <a:lnTo>
                  <a:pt x="980435" y="3977042"/>
                </a:lnTo>
                <a:cubicBezTo>
                  <a:pt x="975125" y="3978045"/>
                  <a:pt x="969796" y="3978986"/>
                  <a:pt x="964219" y="3978570"/>
                </a:cubicBezTo>
                <a:cubicBezTo>
                  <a:pt x="933047" y="3984080"/>
                  <a:pt x="901167" y="3987038"/>
                  <a:pt x="868792" y="3987561"/>
                </a:cubicBezTo>
                <a:lnTo>
                  <a:pt x="851674" y="3989174"/>
                </a:lnTo>
                <a:lnTo>
                  <a:pt x="851648" y="3988683"/>
                </a:lnTo>
                <a:lnTo>
                  <a:pt x="851149" y="3988716"/>
                </a:lnTo>
                <a:cubicBezTo>
                  <a:pt x="850583" y="3984944"/>
                  <a:pt x="850556" y="3981158"/>
                  <a:pt x="850556" y="3977366"/>
                </a:cubicBezTo>
                <a:cubicBezTo>
                  <a:pt x="850556" y="3971728"/>
                  <a:pt x="850614" y="3966104"/>
                  <a:pt x="851926" y="3960518"/>
                </a:cubicBezTo>
                <a:cubicBezTo>
                  <a:pt x="851884" y="3929436"/>
                  <a:pt x="854334" y="3898794"/>
                  <a:pt x="859390" y="3868787"/>
                </a:cubicBezTo>
                <a:lnTo>
                  <a:pt x="859931" y="3862150"/>
                </a:lnTo>
                <a:cubicBezTo>
                  <a:pt x="860099" y="3862145"/>
                  <a:pt x="860269" y="3862140"/>
                  <a:pt x="860436" y="3862087"/>
                </a:cubicBezTo>
                <a:cubicBezTo>
                  <a:pt x="910713" y="3511992"/>
                  <a:pt x="1191752" y="3233421"/>
                  <a:pt x="1550602" y="3174489"/>
                </a:cubicBezTo>
                <a:lnTo>
                  <a:pt x="1550719" y="3173350"/>
                </a:lnTo>
                <a:cubicBezTo>
                  <a:pt x="1556028" y="3172348"/>
                  <a:pt x="1561356" y="3171407"/>
                  <a:pt x="1566932" y="3171823"/>
                </a:cubicBezTo>
                <a:cubicBezTo>
                  <a:pt x="1598115" y="3166310"/>
                  <a:pt x="1630008" y="3163352"/>
                  <a:pt x="1662393" y="3162829"/>
                </a:cubicBezTo>
                <a:close/>
                <a:moveTo>
                  <a:pt x="1118" y="3161219"/>
                </a:moveTo>
                <a:lnTo>
                  <a:pt x="18205" y="3162829"/>
                </a:lnTo>
                <a:cubicBezTo>
                  <a:pt x="50591" y="3163352"/>
                  <a:pt x="82483" y="3166310"/>
                  <a:pt x="113667" y="3171823"/>
                </a:cubicBezTo>
                <a:cubicBezTo>
                  <a:pt x="119243" y="3171407"/>
                  <a:pt x="124571" y="3172348"/>
                  <a:pt x="129879" y="3173350"/>
                </a:cubicBezTo>
                <a:lnTo>
                  <a:pt x="129997" y="3174489"/>
                </a:lnTo>
                <a:cubicBezTo>
                  <a:pt x="488847" y="3233421"/>
                  <a:pt x="769886" y="3511992"/>
                  <a:pt x="820162" y="3862087"/>
                </a:cubicBezTo>
                <a:cubicBezTo>
                  <a:pt x="820330" y="3862140"/>
                  <a:pt x="820499" y="3862145"/>
                  <a:pt x="820668" y="3862150"/>
                </a:cubicBezTo>
                <a:lnTo>
                  <a:pt x="821208" y="3868787"/>
                </a:lnTo>
                <a:cubicBezTo>
                  <a:pt x="826265" y="3898794"/>
                  <a:pt x="828714" y="3929436"/>
                  <a:pt x="828672" y="3960518"/>
                </a:cubicBezTo>
                <a:cubicBezTo>
                  <a:pt x="829984" y="3966104"/>
                  <a:pt x="830043" y="3971728"/>
                  <a:pt x="830043" y="3977366"/>
                </a:cubicBezTo>
                <a:cubicBezTo>
                  <a:pt x="830043" y="3981158"/>
                  <a:pt x="830016" y="3984944"/>
                  <a:pt x="829450" y="3988716"/>
                </a:cubicBezTo>
                <a:lnTo>
                  <a:pt x="828951" y="3988683"/>
                </a:lnTo>
                <a:lnTo>
                  <a:pt x="828925" y="3989174"/>
                </a:lnTo>
                <a:lnTo>
                  <a:pt x="811806" y="3987561"/>
                </a:lnTo>
                <a:cubicBezTo>
                  <a:pt x="779432" y="3987038"/>
                  <a:pt x="747552" y="3984080"/>
                  <a:pt x="716380" y="3978570"/>
                </a:cubicBezTo>
                <a:cubicBezTo>
                  <a:pt x="710803" y="3978986"/>
                  <a:pt x="705474" y="3978045"/>
                  <a:pt x="700163" y="3977042"/>
                </a:cubicBezTo>
                <a:lnTo>
                  <a:pt x="700047" y="3975903"/>
                </a:lnTo>
                <a:cubicBezTo>
                  <a:pt x="341196" y="3916971"/>
                  <a:pt x="60157" y="3638399"/>
                  <a:pt x="9881" y="3288305"/>
                </a:cubicBezTo>
                <a:cubicBezTo>
                  <a:pt x="9714" y="3288253"/>
                  <a:pt x="9545" y="3288248"/>
                  <a:pt x="9376" y="3288243"/>
                </a:cubicBezTo>
                <a:lnTo>
                  <a:pt x="8837" y="3281619"/>
                </a:lnTo>
                <a:cubicBezTo>
                  <a:pt x="3779" y="3251607"/>
                  <a:pt x="1328" y="3220958"/>
                  <a:pt x="1370" y="3189869"/>
                </a:cubicBezTo>
                <a:cubicBezTo>
                  <a:pt x="58" y="3184286"/>
                  <a:pt x="0" y="3178663"/>
                  <a:pt x="0" y="3173027"/>
                </a:cubicBezTo>
                <a:lnTo>
                  <a:pt x="594" y="3161677"/>
                </a:lnTo>
                <a:lnTo>
                  <a:pt x="1092" y="3161709"/>
                </a:lnTo>
                <a:close/>
                <a:moveTo>
                  <a:pt x="7762529" y="2447425"/>
                </a:moveTo>
                <a:cubicBezTo>
                  <a:pt x="7815805" y="2718331"/>
                  <a:pt x="8030648" y="2933128"/>
                  <a:pt x="8305838" y="2992271"/>
                </a:cubicBezTo>
                <a:cubicBezTo>
                  <a:pt x="8252563" y="2721365"/>
                  <a:pt x="8037719" y="2506568"/>
                  <a:pt x="7762529" y="2447425"/>
                </a:cubicBezTo>
                <a:close/>
                <a:moveTo>
                  <a:pt x="7455280" y="2447425"/>
                </a:moveTo>
                <a:cubicBezTo>
                  <a:pt x="7180090" y="2506568"/>
                  <a:pt x="6965246" y="2721365"/>
                  <a:pt x="6911971" y="2992271"/>
                </a:cubicBezTo>
                <a:cubicBezTo>
                  <a:pt x="7187161" y="2933128"/>
                  <a:pt x="7402004" y="2718331"/>
                  <a:pt x="7455280" y="2447425"/>
                </a:cubicBezTo>
                <a:close/>
                <a:moveTo>
                  <a:pt x="6070378" y="2447425"/>
                </a:moveTo>
                <a:cubicBezTo>
                  <a:pt x="6123654" y="2718331"/>
                  <a:pt x="6338497" y="2933128"/>
                  <a:pt x="6613687" y="2992271"/>
                </a:cubicBezTo>
                <a:cubicBezTo>
                  <a:pt x="6560412" y="2721365"/>
                  <a:pt x="6345568" y="2506568"/>
                  <a:pt x="6070378" y="2447425"/>
                </a:cubicBezTo>
                <a:close/>
                <a:moveTo>
                  <a:pt x="5763129" y="2447425"/>
                </a:moveTo>
                <a:cubicBezTo>
                  <a:pt x="5487939" y="2506568"/>
                  <a:pt x="5273095" y="2721365"/>
                  <a:pt x="5219820" y="2992271"/>
                </a:cubicBezTo>
                <a:cubicBezTo>
                  <a:pt x="5495010" y="2933128"/>
                  <a:pt x="5709853" y="2718331"/>
                  <a:pt x="5763129" y="2447425"/>
                </a:cubicBezTo>
                <a:close/>
                <a:moveTo>
                  <a:pt x="4378227" y="2447425"/>
                </a:moveTo>
                <a:cubicBezTo>
                  <a:pt x="4431503" y="2718331"/>
                  <a:pt x="4646346" y="2933128"/>
                  <a:pt x="4921536" y="2992271"/>
                </a:cubicBezTo>
                <a:cubicBezTo>
                  <a:pt x="4868261" y="2721365"/>
                  <a:pt x="4653417" y="2506568"/>
                  <a:pt x="4378227" y="2447425"/>
                </a:cubicBezTo>
                <a:close/>
                <a:moveTo>
                  <a:pt x="4070978" y="2447425"/>
                </a:moveTo>
                <a:cubicBezTo>
                  <a:pt x="3795788" y="2506568"/>
                  <a:pt x="3580944" y="2721365"/>
                  <a:pt x="3527669" y="2992271"/>
                </a:cubicBezTo>
                <a:cubicBezTo>
                  <a:pt x="3802859" y="2933128"/>
                  <a:pt x="4017702" y="2718331"/>
                  <a:pt x="4070978" y="2447425"/>
                </a:cubicBezTo>
                <a:close/>
                <a:moveTo>
                  <a:pt x="2686076" y="2447425"/>
                </a:moveTo>
                <a:cubicBezTo>
                  <a:pt x="2739352" y="2718331"/>
                  <a:pt x="2954195" y="2933128"/>
                  <a:pt x="3229385" y="2992271"/>
                </a:cubicBezTo>
                <a:cubicBezTo>
                  <a:pt x="3176110" y="2721365"/>
                  <a:pt x="2961266" y="2506568"/>
                  <a:pt x="2686076" y="2447425"/>
                </a:cubicBezTo>
                <a:close/>
                <a:moveTo>
                  <a:pt x="2378827" y="2447425"/>
                </a:moveTo>
                <a:cubicBezTo>
                  <a:pt x="2103637" y="2506568"/>
                  <a:pt x="1888793" y="2721365"/>
                  <a:pt x="1835518" y="2992271"/>
                </a:cubicBezTo>
                <a:cubicBezTo>
                  <a:pt x="2110708" y="2933128"/>
                  <a:pt x="2325551" y="2718331"/>
                  <a:pt x="2378827" y="2447425"/>
                </a:cubicBezTo>
                <a:close/>
                <a:moveTo>
                  <a:pt x="993925" y="2447425"/>
                </a:moveTo>
                <a:cubicBezTo>
                  <a:pt x="1047201" y="2718331"/>
                  <a:pt x="1262044" y="2933128"/>
                  <a:pt x="1537234" y="2992271"/>
                </a:cubicBezTo>
                <a:cubicBezTo>
                  <a:pt x="1483959" y="2721365"/>
                  <a:pt x="1269115" y="2506568"/>
                  <a:pt x="993925" y="2447425"/>
                </a:cubicBezTo>
                <a:close/>
                <a:moveTo>
                  <a:pt x="686676" y="2447425"/>
                </a:moveTo>
                <a:cubicBezTo>
                  <a:pt x="411486" y="2506568"/>
                  <a:pt x="196642" y="2721365"/>
                  <a:pt x="143367" y="2992271"/>
                </a:cubicBezTo>
                <a:cubicBezTo>
                  <a:pt x="418557" y="2933128"/>
                  <a:pt x="633400" y="2718331"/>
                  <a:pt x="686676" y="2447425"/>
                </a:cubicBezTo>
                <a:close/>
                <a:moveTo>
                  <a:pt x="9139239" y="2321311"/>
                </a:moveTo>
                <a:lnTo>
                  <a:pt x="9139239" y="2449820"/>
                </a:lnTo>
                <a:lnTo>
                  <a:pt x="9047261" y="2476706"/>
                </a:lnTo>
                <a:cubicBezTo>
                  <a:pt x="8821055" y="2561144"/>
                  <a:pt x="8650738" y="2755228"/>
                  <a:pt x="8604122" y="2992271"/>
                </a:cubicBezTo>
                <a:cubicBezTo>
                  <a:pt x="8844913" y="2940521"/>
                  <a:pt x="9039501" y="2769598"/>
                  <a:pt x="9120077" y="2546190"/>
                </a:cubicBezTo>
                <a:lnTo>
                  <a:pt x="9139239" y="2477003"/>
                </a:lnTo>
                <a:lnTo>
                  <a:pt x="9139239" y="2782562"/>
                </a:lnTo>
                <a:lnTo>
                  <a:pt x="9135069" y="2789374"/>
                </a:lnTo>
                <a:cubicBezTo>
                  <a:pt x="9008919" y="2963003"/>
                  <a:pt x="8815033" y="3086603"/>
                  <a:pt x="8590751" y="3123727"/>
                </a:cubicBezTo>
                <a:lnTo>
                  <a:pt x="8590635" y="3124875"/>
                </a:lnTo>
                <a:cubicBezTo>
                  <a:pt x="8585324" y="3125886"/>
                  <a:pt x="8579995" y="3126834"/>
                  <a:pt x="8574418" y="3126415"/>
                </a:cubicBezTo>
                <a:cubicBezTo>
                  <a:pt x="8543246" y="3131969"/>
                  <a:pt x="8511366" y="3134950"/>
                  <a:pt x="8478991" y="3135477"/>
                </a:cubicBezTo>
                <a:lnTo>
                  <a:pt x="8461873" y="3137103"/>
                </a:lnTo>
                <a:lnTo>
                  <a:pt x="8461847" y="3136608"/>
                </a:lnTo>
                <a:lnTo>
                  <a:pt x="8461348" y="3136641"/>
                </a:lnTo>
                <a:cubicBezTo>
                  <a:pt x="8460782" y="3132839"/>
                  <a:pt x="8460755" y="3129023"/>
                  <a:pt x="8460755" y="3125201"/>
                </a:cubicBezTo>
                <a:cubicBezTo>
                  <a:pt x="8460755" y="3119519"/>
                  <a:pt x="8460814" y="3113850"/>
                  <a:pt x="8462126" y="3108220"/>
                </a:cubicBezTo>
                <a:cubicBezTo>
                  <a:pt x="8462083" y="3076892"/>
                  <a:pt x="8464533" y="3046007"/>
                  <a:pt x="8469590" y="3015763"/>
                </a:cubicBezTo>
                <a:lnTo>
                  <a:pt x="8470130" y="3009073"/>
                </a:lnTo>
                <a:cubicBezTo>
                  <a:pt x="8470299" y="3009068"/>
                  <a:pt x="8470468" y="3009063"/>
                  <a:pt x="8470636" y="3009010"/>
                </a:cubicBezTo>
                <a:cubicBezTo>
                  <a:pt x="8514628" y="2700252"/>
                  <a:pt x="8735297" y="2446688"/>
                  <a:pt x="9030178" y="2348329"/>
                </a:cubicBezTo>
                <a:close/>
                <a:moveTo>
                  <a:pt x="7620280" y="2302594"/>
                </a:moveTo>
                <a:lnTo>
                  <a:pt x="7637367" y="2304217"/>
                </a:lnTo>
                <a:cubicBezTo>
                  <a:pt x="7669753" y="2304744"/>
                  <a:pt x="7701646" y="2307725"/>
                  <a:pt x="7732829" y="2313282"/>
                </a:cubicBezTo>
                <a:cubicBezTo>
                  <a:pt x="7738405" y="2312863"/>
                  <a:pt x="7743733" y="2313811"/>
                  <a:pt x="7749042" y="2314821"/>
                </a:cubicBezTo>
                <a:lnTo>
                  <a:pt x="7749159" y="2315969"/>
                </a:lnTo>
                <a:cubicBezTo>
                  <a:pt x="8108009" y="2375367"/>
                  <a:pt x="8389048" y="2656144"/>
                  <a:pt x="8439324" y="3009010"/>
                </a:cubicBezTo>
                <a:cubicBezTo>
                  <a:pt x="8439492" y="3009063"/>
                  <a:pt x="8439661" y="3009068"/>
                  <a:pt x="8439830" y="3009073"/>
                </a:cubicBezTo>
                <a:lnTo>
                  <a:pt x="8440370" y="3015763"/>
                </a:lnTo>
                <a:cubicBezTo>
                  <a:pt x="8445427" y="3046007"/>
                  <a:pt x="8447877" y="3076892"/>
                  <a:pt x="8447834" y="3108220"/>
                </a:cubicBezTo>
                <a:cubicBezTo>
                  <a:pt x="8449146" y="3113850"/>
                  <a:pt x="8449205" y="3119519"/>
                  <a:pt x="8449205" y="3125201"/>
                </a:cubicBezTo>
                <a:cubicBezTo>
                  <a:pt x="8449205" y="3129023"/>
                  <a:pt x="8449178" y="3132839"/>
                  <a:pt x="8448612" y="3136641"/>
                </a:cubicBezTo>
                <a:lnTo>
                  <a:pt x="8448113" y="3136608"/>
                </a:lnTo>
                <a:lnTo>
                  <a:pt x="8448087" y="3137103"/>
                </a:lnTo>
                <a:lnTo>
                  <a:pt x="8430969" y="3135477"/>
                </a:lnTo>
                <a:cubicBezTo>
                  <a:pt x="8398594" y="3134950"/>
                  <a:pt x="8366714" y="3131969"/>
                  <a:pt x="8335542" y="3126415"/>
                </a:cubicBezTo>
                <a:cubicBezTo>
                  <a:pt x="8329965" y="3126834"/>
                  <a:pt x="8324636" y="3125886"/>
                  <a:pt x="8319325" y="3124875"/>
                </a:cubicBezTo>
                <a:lnTo>
                  <a:pt x="8319209" y="3123727"/>
                </a:lnTo>
                <a:cubicBezTo>
                  <a:pt x="7960358" y="3064328"/>
                  <a:pt x="7679319" y="2783551"/>
                  <a:pt x="7629044" y="2430686"/>
                </a:cubicBezTo>
                <a:cubicBezTo>
                  <a:pt x="7628876" y="2430633"/>
                  <a:pt x="7628708" y="2430628"/>
                  <a:pt x="7628538" y="2430623"/>
                </a:cubicBezTo>
                <a:lnTo>
                  <a:pt x="7628000" y="2423947"/>
                </a:lnTo>
                <a:cubicBezTo>
                  <a:pt x="7622941" y="2393697"/>
                  <a:pt x="7620490" y="2362806"/>
                  <a:pt x="7620533" y="2331471"/>
                </a:cubicBezTo>
                <a:cubicBezTo>
                  <a:pt x="7619221" y="2325843"/>
                  <a:pt x="7619162" y="2320176"/>
                  <a:pt x="7619162" y="2314495"/>
                </a:cubicBezTo>
                <a:lnTo>
                  <a:pt x="7619756" y="2303055"/>
                </a:lnTo>
                <a:lnTo>
                  <a:pt x="7620254" y="2303088"/>
                </a:lnTo>
                <a:close/>
                <a:moveTo>
                  <a:pt x="7597529" y="2302594"/>
                </a:moveTo>
                <a:lnTo>
                  <a:pt x="7597555" y="2303088"/>
                </a:lnTo>
                <a:lnTo>
                  <a:pt x="7598053" y="2303055"/>
                </a:lnTo>
                <a:lnTo>
                  <a:pt x="7598647" y="2314495"/>
                </a:lnTo>
                <a:cubicBezTo>
                  <a:pt x="7598647" y="2320176"/>
                  <a:pt x="7598588" y="2325843"/>
                  <a:pt x="7597276" y="2331471"/>
                </a:cubicBezTo>
                <a:cubicBezTo>
                  <a:pt x="7597319" y="2362806"/>
                  <a:pt x="7594868" y="2393697"/>
                  <a:pt x="7589809" y="2423947"/>
                </a:cubicBezTo>
                <a:lnTo>
                  <a:pt x="7589271" y="2430623"/>
                </a:lnTo>
                <a:cubicBezTo>
                  <a:pt x="7589101" y="2430628"/>
                  <a:pt x="7588933" y="2430633"/>
                  <a:pt x="7588765" y="2430686"/>
                </a:cubicBezTo>
                <a:cubicBezTo>
                  <a:pt x="7538490" y="2783551"/>
                  <a:pt x="7257451" y="3064328"/>
                  <a:pt x="6898600" y="3123727"/>
                </a:cubicBezTo>
                <a:lnTo>
                  <a:pt x="6898484" y="3124875"/>
                </a:lnTo>
                <a:cubicBezTo>
                  <a:pt x="6893173" y="3125886"/>
                  <a:pt x="6887844" y="3126834"/>
                  <a:pt x="6882267" y="3126415"/>
                </a:cubicBezTo>
                <a:cubicBezTo>
                  <a:pt x="6851095" y="3131969"/>
                  <a:pt x="6819215" y="3134950"/>
                  <a:pt x="6786841" y="3135477"/>
                </a:cubicBezTo>
                <a:lnTo>
                  <a:pt x="6769722" y="3137103"/>
                </a:lnTo>
                <a:lnTo>
                  <a:pt x="6769696" y="3136608"/>
                </a:lnTo>
                <a:lnTo>
                  <a:pt x="6769197" y="3136641"/>
                </a:lnTo>
                <a:cubicBezTo>
                  <a:pt x="6768631" y="3132839"/>
                  <a:pt x="6768604" y="3129023"/>
                  <a:pt x="6768604" y="3125201"/>
                </a:cubicBezTo>
                <a:cubicBezTo>
                  <a:pt x="6768604" y="3119519"/>
                  <a:pt x="6768663" y="3113850"/>
                  <a:pt x="6769975" y="3108220"/>
                </a:cubicBezTo>
                <a:cubicBezTo>
                  <a:pt x="6769933" y="3076892"/>
                  <a:pt x="6772382" y="3046007"/>
                  <a:pt x="6777439" y="3015763"/>
                </a:cubicBezTo>
                <a:lnTo>
                  <a:pt x="6777979" y="3009073"/>
                </a:lnTo>
                <a:cubicBezTo>
                  <a:pt x="6778148" y="3009068"/>
                  <a:pt x="6778317" y="3009063"/>
                  <a:pt x="6778485" y="3009010"/>
                </a:cubicBezTo>
                <a:cubicBezTo>
                  <a:pt x="6828761" y="2656144"/>
                  <a:pt x="7109800" y="2375367"/>
                  <a:pt x="7468650" y="2315969"/>
                </a:cubicBezTo>
                <a:lnTo>
                  <a:pt x="7468767" y="2314821"/>
                </a:lnTo>
                <a:cubicBezTo>
                  <a:pt x="7474076" y="2313811"/>
                  <a:pt x="7479404" y="2312863"/>
                  <a:pt x="7484980" y="2313282"/>
                </a:cubicBezTo>
                <a:cubicBezTo>
                  <a:pt x="7516163" y="2307725"/>
                  <a:pt x="7548056" y="2304744"/>
                  <a:pt x="7580442" y="2304217"/>
                </a:cubicBezTo>
                <a:close/>
                <a:moveTo>
                  <a:pt x="5928129" y="2302594"/>
                </a:moveTo>
                <a:lnTo>
                  <a:pt x="5945217" y="2304217"/>
                </a:lnTo>
                <a:cubicBezTo>
                  <a:pt x="5977602" y="2304744"/>
                  <a:pt x="6009495" y="2307725"/>
                  <a:pt x="6040678" y="2313282"/>
                </a:cubicBezTo>
                <a:cubicBezTo>
                  <a:pt x="6046254" y="2312863"/>
                  <a:pt x="6051582" y="2313811"/>
                  <a:pt x="6056891" y="2314821"/>
                </a:cubicBezTo>
                <a:lnTo>
                  <a:pt x="6057008" y="2315969"/>
                </a:lnTo>
                <a:cubicBezTo>
                  <a:pt x="6415858" y="2375367"/>
                  <a:pt x="6696897" y="2656144"/>
                  <a:pt x="6747174" y="3009010"/>
                </a:cubicBezTo>
                <a:cubicBezTo>
                  <a:pt x="6747341" y="3009063"/>
                  <a:pt x="6747511" y="3009068"/>
                  <a:pt x="6747679" y="3009073"/>
                </a:cubicBezTo>
                <a:lnTo>
                  <a:pt x="6748220" y="3015763"/>
                </a:lnTo>
                <a:cubicBezTo>
                  <a:pt x="6753276" y="3046007"/>
                  <a:pt x="6755726" y="3076892"/>
                  <a:pt x="6755684" y="3108220"/>
                </a:cubicBezTo>
                <a:cubicBezTo>
                  <a:pt x="6756996" y="3113850"/>
                  <a:pt x="6757054" y="3119519"/>
                  <a:pt x="6757054" y="3125201"/>
                </a:cubicBezTo>
                <a:cubicBezTo>
                  <a:pt x="6757054" y="3129023"/>
                  <a:pt x="6757027" y="3132839"/>
                  <a:pt x="6756461" y="3136641"/>
                </a:cubicBezTo>
                <a:lnTo>
                  <a:pt x="6755962" y="3136608"/>
                </a:lnTo>
                <a:lnTo>
                  <a:pt x="6755936" y="3137103"/>
                </a:lnTo>
                <a:lnTo>
                  <a:pt x="6738818" y="3135477"/>
                </a:lnTo>
                <a:cubicBezTo>
                  <a:pt x="6706444" y="3134950"/>
                  <a:pt x="6674563" y="3131969"/>
                  <a:pt x="6643391" y="3126415"/>
                </a:cubicBezTo>
                <a:cubicBezTo>
                  <a:pt x="6637814" y="3126834"/>
                  <a:pt x="6632485" y="3125886"/>
                  <a:pt x="6627175" y="3124875"/>
                </a:cubicBezTo>
                <a:lnTo>
                  <a:pt x="6627059" y="3123727"/>
                </a:lnTo>
                <a:cubicBezTo>
                  <a:pt x="6268207" y="3064328"/>
                  <a:pt x="5987168" y="2783551"/>
                  <a:pt x="5936893" y="2430686"/>
                </a:cubicBezTo>
                <a:cubicBezTo>
                  <a:pt x="5936725" y="2430633"/>
                  <a:pt x="5936557" y="2430628"/>
                  <a:pt x="5936387" y="2430623"/>
                </a:cubicBezTo>
                <a:lnTo>
                  <a:pt x="5935849" y="2423947"/>
                </a:lnTo>
                <a:cubicBezTo>
                  <a:pt x="5930790" y="2393697"/>
                  <a:pt x="5928340" y="2362806"/>
                  <a:pt x="5928382" y="2331471"/>
                </a:cubicBezTo>
                <a:cubicBezTo>
                  <a:pt x="5927070" y="2325843"/>
                  <a:pt x="5927011" y="2320176"/>
                  <a:pt x="5927011" y="2314495"/>
                </a:cubicBezTo>
                <a:lnTo>
                  <a:pt x="5927605" y="2303055"/>
                </a:lnTo>
                <a:lnTo>
                  <a:pt x="5928103" y="2303088"/>
                </a:lnTo>
                <a:close/>
                <a:moveTo>
                  <a:pt x="5905378" y="2302594"/>
                </a:moveTo>
                <a:lnTo>
                  <a:pt x="5905404" y="2303088"/>
                </a:lnTo>
                <a:lnTo>
                  <a:pt x="5905902" y="2303055"/>
                </a:lnTo>
                <a:lnTo>
                  <a:pt x="5906496" y="2314495"/>
                </a:lnTo>
                <a:cubicBezTo>
                  <a:pt x="5906496" y="2320176"/>
                  <a:pt x="5906438" y="2325843"/>
                  <a:pt x="5905126" y="2331471"/>
                </a:cubicBezTo>
                <a:cubicBezTo>
                  <a:pt x="5905168" y="2362806"/>
                  <a:pt x="5902717" y="2393697"/>
                  <a:pt x="5897659" y="2423947"/>
                </a:cubicBezTo>
                <a:lnTo>
                  <a:pt x="5897120" y="2430623"/>
                </a:lnTo>
                <a:cubicBezTo>
                  <a:pt x="5896951" y="2430628"/>
                  <a:pt x="5896782" y="2430633"/>
                  <a:pt x="5896615" y="2430686"/>
                </a:cubicBezTo>
                <a:cubicBezTo>
                  <a:pt x="5846339" y="2783551"/>
                  <a:pt x="5565300" y="3064328"/>
                  <a:pt x="5206449" y="3123727"/>
                </a:cubicBezTo>
                <a:lnTo>
                  <a:pt x="5206334" y="3124875"/>
                </a:lnTo>
                <a:cubicBezTo>
                  <a:pt x="5201022" y="3125886"/>
                  <a:pt x="5195693" y="3126834"/>
                  <a:pt x="5190116" y="3126415"/>
                </a:cubicBezTo>
                <a:cubicBezTo>
                  <a:pt x="5158944" y="3131969"/>
                  <a:pt x="5127065" y="3134950"/>
                  <a:pt x="5094690" y="3135477"/>
                </a:cubicBezTo>
                <a:lnTo>
                  <a:pt x="5077571" y="3137103"/>
                </a:lnTo>
                <a:lnTo>
                  <a:pt x="5077545" y="3136608"/>
                </a:lnTo>
                <a:lnTo>
                  <a:pt x="5077046" y="3136641"/>
                </a:lnTo>
                <a:cubicBezTo>
                  <a:pt x="5076480" y="3132839"/>
                  <a:pt x="5076453" y="3129023"/>
                  <a:pt x="5076453" y="3125201"/>
                </a:cubicBezTo>
                <a:cubicBezTo>
                  <a:pt x="5076453" y="3119519"/>
                  <a:pt x="5076512" y="3113850"/>
                  <a:pt x="5077824" y="3108220"/>
                </a:cubicBezTo>
                <a:cubicBezTo>
                  <a:pt x="5077782" y="3076892"/>
                  <a:pt x="5080231" y="3046007"/>
                  <a:pt x="5085288" y="3015763"/>
                </a:cubicBezTo>
                <a:lnTo>
                  <a:pt x="5085828" y="3009073"/>
                </a:lnTo>
                <a:cubicBezTo>
                  <a:pt x="5085997" y="3009068"/>
                  <a:pt x="5086166" y="3009063"/>
                  <a:pt x="5086334" y="3009010"/>
                </a:cubicBezTo>
                <a:cubicBezTo>
                  <a:pt x="5136610" y="2656144"/>
                  <a:pt x="5417649" y="2375367"/>
                  <a:pt x="5776501" y="2315969"/>
                </a:cubicBezTo>
                <a:lnTo>
                  <a:pt x="5776617" y="2314821"/>
                </a:lnTo>
                <a:cubicBezTo>
                  <a:pt x="5781926" y="2313811"/>
                  <a:pt x="5787253" y="2312863"/>
                  <a:pt x="5792829" y="2313282"/>
                </a:cubicBezTo>
                <a:cubicBezTo>
                  <a:pt x="5824013" y="2307725"/>
                  <a:pt x="5855905" y="2304744"/>
                  <a:pt x="5888291" y="2304217"/>
                </a:cubicBezTo>
                <a:close/>
                <a:moveTo>
                  <a:pt x="4235979" y="2302594"/>
                </a:moveTo>
                <a:lnTo>
                  <a:pt x="4253065" y="2304217"/>
                </a:lnTo>
                <a:cubicBezTo>
                  <a:pt x="4285451" y="2304744"/>
                  <a:pt x="4317343" y="2307725"/>
                  <a:pt x="4348528" y="2313282"/>
                </a:cubicBezTo>
                <a:cubicBezTo>
                  <a:pt x="4354104" y="2312863"/>
                  <a:pt x="4359431" y="2313811"/>
                  <a:pt x="4364739" y="2314821"/>
                </a:cubicBezTo>
                <a:lnTo>
                  <a:pt x="4364856" y="2315969"/>
                </a:lnTo>
                <a:cubicBezTo>
                  <a:pt x="4723707" y="2375367"/>
                  <a:pt x="5004746" y="2656144"/>
                  <a:pt x="5055022" y="3009010"/>
                </a:cubicBezTo>
                <a:cubicBezTo>
                  <a:pt x="5055190" y="3009063"/>
                  <a:pt x="5055359" y="3009068"/>
                  <a:pt x="5055528" y="3009073"/>
                </a:cubicBezTo>
                <a:lnTo>
                  <a:pt x="5056068" y="3015763"/>
                </a:lnTo>
                <a:cubicBezTo>
                  <a:pt x="5061125" y="3046007"/>
                  <a:pt x="5063574" y="3076892"/>
                  <a:pt x="5063532" y="3108220"/>
                </a:cubicBezTo>
                <a:cubicBezTo>
                  <a:pt x="5064844" y="3113850"/>
                  <a:pt x="5064903" y="3119519"/>
                  <a:pt x="5064903" y="3125201"/>
                </a:cubicBezTo>
                <a:cubicBezTo>
                  <a:pt x="5064903" y="3129023"/>
                  <a:pt x="5064876" y="3132839"/>
                  <a:pt x="5064310" y="3136641"/>
                </a:cubicBezTo>
                <a:lnTo>
                  <a:pt x="5063811" y="3136608"/>
                </a:lnTo>
                <a:lnTo>
                  <a:pt x="5063785" y="3137103"/>
                </a:lnTo>
                <a:lnTo>
                  <a:pt x="5046666" y="3135477"/>
                </a:lnTo>
                <a:cubicBezTo>
                  <a:pt x="5014292" y="3134950"/>
                  <a:pt x="4982412" y="3131969"/>
                  <a:pt x="4951241" y="3126415"/>
                </a:cubicBezTo>
                <a:cubicBezTo>
                  <a:pt x="4945663" y="3126834"/>
                  <a:pt x="4940334" y="3125886"/>
                  <a:pt x="4935023" y="3124875"/>
                </a:cubicBezTo>
                <a:lnTo>
                  <a:pt x="4934907" y="3123727"/>
                </a:lnTo>
                <a:cubicBezTo>
                  <a:pt x="4576056" y="3064328"/>
                  <a:pt x="4295017" y="2783551"/>
                  <a:pt x="4244741" y="2430686"/>
                </a:cubicBezTo>
                <a:cubicBezTo>
                  <a:pt x="4244574" y="2430633"/>
                  <a:pt x="4244405" y="2430628"/>
                  <a:pt x="4244236" y="2430623"/>
                </a:cubicBezTo>
                <a:lnTo>
                  <a:pt x="4243697" y="2423947"/>
                </a:lnTo>
                <a:cubicBezTo>
                  <a:pt x="4238639" y="2393697"/>
                  <a:pt x="4236188" y="2362806"/>
                  <a:pt x="4236230" y="2331471"/>
                </a:cubicBezTo>
                <a:cubicBezTo>
                  <a:pt x="4234918" y="2325843"/>
                  <a:pt x="4234860" y="2320176"/>
                  <a:pt x="4234860" y="2314495"/>
                </a:cubicBezTo>
                <a:lnTo>
                  <a:pt x="4235454" y="2303055"/>
                </a:lnTo>
                <a:lnTo>
                  <a:pt x="4235952" y="2303088"/>
                </a:lnTo>
                <a:close/>
                <a:moveTo>
                  <a:pt x="4213227" y="2302594"/>
                </a:moveTo>
                <a:lnTo>
                  <a:pt x="4213253" y="2303088"/>
                </a:lnTo>
                <a:lnTo>
                  <a:pt x="4213751" y="2303055"/>
                </a:lnTo>
                <a:lnTo>
                  <a:pt x="4214345" y="2314495"/>
                </a:lnTo>
                <a:cubicBezTo>
                  <a:pt x="4214345" y="2320176"/>
                  <a:pt x="4214286" y="2325843"/>
                  <a:pt x="4212974" y="2331471"/>
                </a:cubicBezTo>
                <a:cubicBezTo>
                  <a:pt x="4213016" y="2362806"/>
                  <a:pt x="4210566" y="2393697"/>
                  <a:pt x="4205507" y="2423947"/>
                </a:cubicBezTo>
                <a:lnTo>
                  <a:pt x="4204969" y="2430623"/>
                </a:lnTo>
                <a:cubicBezTo>
                  <a:pt x="4204799" y="2430628"/>
                  <a:pt x="4204631" y="2430633"/>
                  <a:pt x="4204463" y="2430686"/>
                </a:cubicBezTo>
                <a:cubicBezTo>
                  <a:pt x="4154188" y="2783551"/>
                  <a:pt x="3873149" y="3064328"/>
                  <a:pt x="3514297" y="3123727"/>
                </a:cubicBezTo>
                <a:lnTo>
                  <a:pt x="3514181" y="3124875"/>
                </a:lnTo>
                <a:cubicBezTo>
                  <a:pt x="3508871" y="3125886"/>
                  <a:pt x="3503542" y="3126834"/>
                  <a:pt x="3497965" y="3126415"/>
                </a:cubicBezTo>
                <a:cubicBezTo>
                  <a:pt x="3466793" y="3131969"/>
                  <a:pt x="3434912" y="3134950"/>
                  <a:pt x="3402538" y="3135477"/>
                </a:cubicBezTo>
                <a:lnTo>
                  <a:pt x="3385420" y="3137103"/>
                </a:lnTo>
                <a:lnTo>
                  <a:pt x="3385394" y="3136608"/>
                </a:lnTo>
                <a:lnTo>
                  <a:pt x="3384895" y="3136641"/>
                </a:lnTo>
                <a:cubicBezTo>
                  <a:pt x="3384329" y="3132839"/>
                  <a:pt x="3384302" y="3129023"/>
                  <a:pt x="3384302" y="3125201"/>
                </a:cubicBezTo>
                <a:cubicBezTo>
                  <a:pt x="3384302" y="3119519"/>
                  <a:pt x="3384360" y="3113850"/>
                  <a:pt x="3385672" y="3108220"/>
                </a:cubicBezTo>
                <a:cubicBezTo>
                  <a:pt x="3385630" y="3076892"/>
                  <a:pt x="3388080" y="3046007"/>
                  <a:pt x="3393136" y="3015763"/>
                </a:cubicBezTo>
                <a:lnTo>
                  <a:pt x="3393677" y="3009073"/>
                </a:lnTo>
                <a:cubicBezTo>
                  <a:pt x="3393845" y="3009068"/>
                  <a:pt x="3394015" y="3009063"/>
                  <a:pt x="3394182" y="3009010"/>
                </a:cubicBezTo>
                <a:cubicBezTo>
                  <a:pt x="3444459" y="2656144"/>
                  <a:pt x="3725498" y="2375367"/>
                  <a:pt x="4084348" y="2315969"/>
                </a:cubicBezTo>
                <a:lnTo>
                  <a:pt x="4084465" y="2314821"/>
                </a:lnTo>
                <a:cubicBezTo>
                  <a:pt x="4089774" y="2313811"/>
                  <a:pt x="4095102" y="2312863"/>
                  <a:pt x="4100678" y="2313282"/>
                </a:cubicBezTo>
                <a:cubicBezTo>
                  <a:pt x="4131861" y="2307725"/>
                  <a:pt x="4163754" y="2304744"/>
                  <a:pt x="4196139" y="2304217"/>
                </a:cubicBezTo>
                <a:close/>
                <a:moveTo>
                  <a:pt x="2543827" y="2302594"/>
                </a:moveTo>
                <a:lnTo>
                  <a:pt x="2560914" y="2304217"/>
                </a:lnTo>
                <a:cubicBezTo>
                  <a:pt x="2593300" y="2304744"/>
                  <a:pt x="2625192" y="2307725"/>
                  <a:pt x="2656376" y="2313282"/>
                </a:cubicBezTo>
                <a:cubicBezTo>
                  <a:pt x="2661952" y="2312863"/>
                  <a:pt x="2667280" y="2313811"/>
                  <a:pt x="2672588" y="2314821"/>
                </a:cubicBezTo>
                <a:lnTo>
                  <a:pt x="2672706" y="2315969"/>
                </a:lnTo>
                <a:cubicBezTo>
                  <a:pt x="3031556" y="2375367"/>
                  <a:pt x="3312595" y="2656144"/>
                  <a:pt x="3362871" y="3009010"/>
                </a:cubicBezTo>
                <a:cubicBezTo>
                  <a:pt x="3363039" y="3009063"/>
                  <a:pt x="3363208" y="3009068"/>
                  <a:pt x="3363377" y="3009073"/>
                </a:cubicBezTo>
                <a:lnTo>
                  <a:pt x="3363917" y="3015763"/>
                </a:lnTo>
                <a:cubicBezTo>
                  <a:pt x="3368974" y="3046007"/>
                  <a:pt x="3371423" y="3076892"/>
                  <a:pt x="3371381" y="3108220"/>
                </a:cubicBezTo>
                <a:cubicBezTo>
                  <a:pt x="3372693" y="3113850"/>
                  <a:pt x="3372752" y="3119519"/>
                  <a:pt x="3372752" y="3125201"/>
                </a:cubicBezTo>
                <a:cubicBezTo>
                  <a:pt x="3372752" y="3129023"/>
                  <a:pt x="3372725" y="3132839"/>
                  <a:pt x="3372159" y="3136641"/>
                </a:cubicBezTo>
                <a:lnTo>
                  <a:pt x="3371660" y="3136608"/>
                </a:lnTo>
                <a:lnTo>
                  <a:pt x="3371634" y="3137103"/>
                </a:lnTo>
                <a:lnTo>
                  <a:pt x="3354515" y="3135477"/>
                </a:lnTo>
                <a:cubicBezTo>
                  <a:pt x="3322141" y="3134950"/>
                  <a:pt x="3290261" y="3131969"/>
                  <a:pt x="3259089" y="3126415"/>
                </a:cubicBezTo>
                <a:cubicBezTo>
                  <a:pt x="3253512" y="3126834"/>
                  <a:pt x="3248183" y="3125886"/>
                  <a:pt x="3242872" y="3124875"/>
                </a:cubicBezTo>
                <a:lnTo>
                  <a:pt x="3242756" y="3123727"/>
                </a:lnTo>
                <a:cubicBezTo>
                  <a:pt x="2883905" y="3064328"/>
                  <a:pt x="2602866" y="2783551"/>
                  <a:pt x="2552590" y="2430686"/>
                </a:cubicBezTo>
                <a:cubicBezTo>
                  <a:pt x="2552423" y="2430633"/>
                  <a:pt x="2552254" y="2430628"/>
                  <a:pt x="2552085" y="2430623"/>
                </a:cubicBezTo>
                <a:lnTo>
                  <a:pt x="2551547" y="2423947"/>
                </a:lnTo>
                <a:cubicBezTo>
                  <a:pt x="2546488" y="2393697"/>
                  <a:pt x="2544037" y="2362806"/>
                  <a:pt x="2544079" y="2331471"/>
                </a:cubicBezTo>
                <a:cubicBezTo>
                  <a:pt x="2542767" y="2325843"/>
                  <a:pt x="2542709" y="2320176"/>
                  <a:pt x="2542709" y="2314495"/>
                </a:cubicBezTo>
                <a:lnTo>
                  <a:pt x="2543303" y="2303055"/>
                </a:lnTo>
                <a:lnTo>
                  <a:pt x="2543801" y="2303088"/>
                </a:lnTo>
                <a:close/>
                <a:moveTo>
                  <a:pt x="2521076" y="2302594"/>
                </a:moveTo>
                <a:lnTo>
                  <a:pt x="2521102" y="2303088"/>
                </a:lnTo>
                <a:lnTo>
                  <a:pt x="2521600" y="2303055"/>
                </a:lnTo>
                <a:lnTo>
                  <a:pt x="2522194" y="2314495"/>
                </a:lnTo>
                <a:cubicBezTo>
                  <a:pt x="2522194" y="2320176"/>
                  <a:pt x="2522135" y="2325843"/>
                  <a:pt x="2520823" y="2331471"/>
                </a:cubicBezTo>
                <a:cubicBezTo>
                  <a:pt x="2520865" y="2362806"/>
                  <a:pt x="2518415" y="2393697"/>
                  <a:pt x="2513356" y="2423947"/>
                </a:cubicBezTo>
                <a:lnTo>
                  <a:pt x="2512818" y="2430623"/>
                </a:lnTo>
                <a:cubicBezTo>
                  <a:pt x="2512648" y="2430628"/>
                  <a:pt x="2512480" y="2430633"/>
                  <a:pt x="2512312" y="2430686"/>
                </a:cubicBezTo>
                <a:cubicBezTo>
                  <a:pt x="2462037" y="2783551"/>
                  <a:pt x="2180998" y="3064328"/>
                  <a:pt x="1822147" y="3123727"/>
                </a:cubicBezTo>
                <a:lnTo>
                  <a:pt x="1822030" y="3124875"/>
                </a:lnTo>
                <a:cubicBezTo>
                  <a:pt x="1816720" y="3125886"/>
                  <a:pt x="1811391" y="3126834"/>
                  <a:pt x="1805814" y="3126415"/>
                </a:cubicBezTo>
                <a:cubicBezTo>
                  <a:pt x="1774642" y="3131969"/>
                  <a:pt x="1742762" y="3134950"/>
                  <a:pt x="1710387" y="3135477"/>
                </a:cubicBezTo>
                <a:lnTo>
                  <a:pt x="1693269" y="3137103"/>
                </a:lnTo>
                <a:lnTo>
                  <a:pt x="1693243" y="3136608"/>
                </a:lnTo>
                <a:lnTo>
                  <a:pt x="1692744" y="3136641"/>
                </a:lnTo>
                <a:cubicBezTo>
                  <a:pt x="1692178" y="3132839"/>
                  <a:pt x="1692151" y="3129023"/>
                  <a:pt x="1692151" y="3125201"/>
                </a:cubicBezTo>
                <a:cubicBezTo>
                  <a:pt x="1692151" y="3119519"/>
                  <a:pt x="1692209" y="3113850"/>
                  <a:pt x="1693521" y="3108220"/>
                </a:cubicBezTo>
                <a:cubicBezTo>
                  <a:pt x="1693479" y="3076892"/>
                  <a:pt x="1695929" y="3046007"/>
                  <a:pt x="1700985" y="3015763"/>
                </a:cubicBezTo>
                <a:lnTo>
                  <a:pt x="1701526" y="3009073"/>
                </a:lnTo>
                <a:cubicBezTo>
                  <a:pt x="1701694" y="3009068"/>
                  <a:pt x="1701864" y="3009063"/>
                  <a:pt x="1702031" y="3009010"/>
                </a:cubicBezTo>
                <a:cubicBezTo>
                  <a:pt x="1752308" y="2656144"/>
                  <a:pt x="2033347" y="2375367"/>
                  <a:pt x="2392197" y="2315969"/>
                </a:cubicBezTo>
                <a:lnTo>
                  <a:pt x="2392314" y="2314821"/>
                </a:lnTo>
                <a:cubicBezTo>
                  <a:pt x="2397623" y="2313811"/>
                  <a:pt x="2402951" y="2312863"/>
                  <a:pt x="2408527" y="2313282"/>
                </a:cubicBezTo>
                <a:cubicBezTo>
                  <a:pt x="2439710" y="2307725"/>
                  <a:pt x="2471603" y="2304744"/>
                  <a:pt x="2503988" y="2304217"/>
                </a:cubicBezTo>
                <a:close/>
                <a:moveTo>
                  <a:pt x="851676" y="2302594"/>
                </a:moveTo>
                <a:lnTo>
                  <a:pt x="868763" y="2304217"/>
                </a:lnTo>
                <a:cubicBezTo>
                  <a:pt x="901149" y="2304744"/>
                  <a:pt x="933041" y="2307725"/>
                  <a:pt x="964225" y="2313282"/>
                </a:cubicBezTo>
                <a:cubicBezTo>
                  <a:pt x="969801" y="2312863"/>
                  <a:pt x="975129" y="2313811"/>
                  <a:pt x="980437" y="2314821"/>
                </a:cubicBezTo>
                <a:lnTo>
                  <a:pt x="980555" y="2315969"/>
                </a:lnTo>
                <a:cubicBezTo>
                  <a:pt x="1339405" y="2375367"/>
                  <a:pt x="1620444" y="2656144"/>
                  <a:pt x="1670720" y="3009010"/>
                </a:cubicBezTo>
                <a:cubicBezTo>
                  <a:pt x="1670888" y="3009063"/>
                  <a:pt x="1671057" y="3009068"/>
                  <a:pt x="1671226" y="3009073"/>
                </a:cubicBezTo>
                <a:lnTo>
                  <a:pt x="1671766" y="3015763"/>
                </a:lnTo>
                <a:cubicBezTo>
                  <a:pt x="1676823" y="3046007"/>
                  <a:pt x="1679272" y="3076892"/>
                  <a:pt x="1679230" y="3108220"/>
                </a:cubicBezTo>
                <a:cubicBezTo>
                  <a:pt x="1680542" y="3113850"/>
                  <a:pt x="1680601" y="3119519"/>
                  <a:pt x="1680601" y="3125201"/>
                </a:cubicBezTo>
                <a:cubicBezTo>
                  <a:pt x="1680601" y="3129023"/>
                  <a:pt x="1680574" y="3132839"/>
                  <a:pt x="1680008" y="3136641"/>
                </a:cubicBezTo>
                <a:lnTo>
                  <a:pt x="1679509" y="3136608"/>
                </a:lnTo>
                <a:lnTo>
                  <a:pt x="1679483" y="3137103"/>
                </a:lnTo>
                <a:lnTo>
                  <a:pt x="1662364" y="3135477"/>
                </a:lnTo>
                <a:cubicBezTo>
                  <a:pt x="1629990" y="3134950"/>
                  <a:pt x="1598110" y="3131969"/>
                  <a:pt x="1566938" y="3126415"/>
                </a:cubicBezTo>
                <a:cubicBezTo>
                  <a:pt x="1561361" y="3126834"/>
                  <a:pt x="1556032" y="3125886"/>
                  <a:pt x="1550721" y="3124875"/>
                </a:cubicBezTo>
                <a:lnTo>
                  <a:pt x="1550605" y="3123727"/>
                </a:lnTo>
                <a:cubicBezTo>
                  <a:pt x="1191754" y="3064328"/>
                  <a:pt x="910715" y="2783551"/>
                  <a:pt x="860439" y="2430686"/>
                </a:cubicBezTo>
                <a:cubicBezTo>
                  <a:pt x="860272" y="2430633"/>
                  <a:pt x="860103" y="2430628"/>
                  <a:pt x="859934" y="2430623"/>
                </a:cubicBezTo>
                <a:lnTo>
                  <a:pt x="859396" y="2423947"/>
                </a:lnTo>
                <a:cubicBezTo>
                  <a:pt x="854337" y="2393697"/>
                  <a:pt x="851886" y="2362806"/>
                  <a:pt x="851928" y="2331471"/>
                </a:cubicBezTo>
                <a:cubicBezTo>
                  <a:pt x="850616" y="2325843"/>
                  <a:pt x="850558" y="2320176"/>
                  <a:pt x="850558" y="2314495"/>
                </a:cubicBezTo>
                <a:lnTo>
                  <a:pt x="851152" y="2303055"/>
                </a:lnTo>
                <a:lnTo>
                  <a:pt x="851650" y="2303088"/>
                </a:lnTo>
                <a:close/>
                <a:moveTo>
                  <a:pt x="828925" y="2302594"/>
                </a:moveTo>
                <a:lnTo>
                  <a:pt x="828951" y="2303088"/>
                </a:lnTo>
                <a:lnTo>
                  <a:pt x="829449" y="2303055"/>
                </a:lnTo>
                <a:lnTo>
                  <a:pt x="830043" y="2314495"/>
                </a:lnTo>
                <a:cubicBezTo>
                  <a:pt x="830043" y="2320176"/>
                  <a:pt x="829984" y="2325843"/>
                  <a:pt x="828672" y="2331471"/>
                </a:cubicBezTo>
                <a:cubicBezTo>
                  <a:pt x="828714" y="2362806"/>
                  <a:pt x="826264" y="2393697"/>
                  <a:pt x="821205" y="2423947"/>
                </a:cubicBezTo>
                <a:lnTo>
                  <a:pt x="820667" y="2430623"/>
                </a:lnTo>
                <a:cubicBezTo>
                  <a:pt x="820497" y="2430628"/>
                  <a:pt x="820329" y="2430633"/>
                  <a:pt x="820161" y="2430686"/>
                </a:cubicBezTo>
                <a:cubicBezTo>
                  <a:pt x="769886" y="2783551"/>
                  <a:pt x="488847" y="3064328"/>
                  <a:pt x="129995" y="3123727"/>
                </a:cubicBezTo>
                <a:lnTo>
                  <a:pt x="129879" y="3124875"/>
                </a:lnTo>
                <a:cubicBezTo>
                  <a:pt x="124569" y="3125886"/>
                  <a:pt x="119240" y="3126834"/>
                  <a:pt x="113663" y="3126415"/>
                </a:cubicBezTo>
                <a:cubicBezTo>
                  <a:pt x="82491" y="3131969"/>
                  <a:pt x="50611" y="3134950"/>
                  <a:pt x="18236" y="3135477"/>
                </a:cubicBezTo>
                <a:lnTo>
                  <a:pt x="1118" y="3137103"/>
                </a:lnTo>
                <a:lnTo>
                  <a:pt x="1092" y="3136608"/>
                </a:lnTo>
                <a:lnTo>
                  <a:pt x="593" y="3136641"/>
                </a:lnTo>
                <a:cubicBezTo>
                  <a:pt x="27" y="3132839"/>
                  <a:pt x="0" y="3129023"/>
                  <a:pt x="0" y="3125201"/>
                </a:cubicBezTo>
                <a:cubicBezTo>
                  <a:pt x="0" y="3119519"/>
                  <a:pt x="58" y="3113850"/>
                  <a:pt x="1370" y="3108220"/>
                </a:cubicBezTo>
                <a:cubicBezTo>
                  <a:pt x="1328" y="3076892"/>
                  <a:pt x="3778" y="3046007"/>
                  <a:pt x="8835" y="3015763"/>
                </a:cubicBezTo>
                <a:lnTo>
                  <a:pt x="9375" y="3009073"/>
                </a:lnTo>
                <a:cubicBezTo>
                  <a:pt x="9543" y="3009068"/>
                  <a:pt x="9713" y="3009063"/>
                  <a:pt x="9880" y="3009010"/>
                </a:cubicBezTo>
                <a:cubicBezTo>
                  <a:pt x="60157" y="2656144"/>
                  <a:pt x="341196" y="2375367"/>
                  <a:pt x="700046" y="2315969"/>
                </a:cubicBezTo>
                <a:lnTo>
                  <a:pt x="700163" y="2314821"/>
                </a:lnTo>
                <a:cubicBezTo>
                  <a:pt x="705472" y="2313811"/>
                  <a:pt x="710800" y="2312863"/>
                  <a:pt x="716376" y="2313282"/>
                </a:cubicBezTo>
                <a:cubicBezTo>
                  <a:pt x="747559" y="2307725"/>
                  <a:pt x="779452" y="2304744"/>
                  <a:pt x="811837" y="2304217"/>
                </a:cubicBezTo>
                <a:close/>
                <a:moveTo>
                  <a:pt x="8305836" y="1608087"/>
                </a:moveTo>
                <a:cubicBezTo>
                  <a:pt x="8030646" y="1666766"/>
                  <a:pt x="7815802" y="1879876"/>
                  <a:pt x="7762527" y="2148655"/>
                </a:cubicBezTo>
                <a:cubicBezTo>
                  <a:pt x="8037717" y="2089976"/>
                  <a:pt x="8252560" y="1876866"/>
                  <a:pt x="8305836" y="1608087"/>
                </a:cubicBezTo>
                <a:close/>
                <a:moveTo>
                  <a:pt x="6911971" y="1608087"/>
                </a:moveTo>
                <a:cubicBezTo>
                  <a:pt x="6965247" y="1876866"/>
                  <a:pt x="7180090" y="2089976"/>
                  <a:pt x="7455280" y="2148655"/>
                </a:cubicBezTo>
                <a:cubicBezTo>
                  <a:pt x="7402005" y="1879876"/>
                  <a:pt x="7187161" y="1666766"/>
                  <a:pt x="6911971" y="1608087"/>
                </a:cubicBezTo>
                <a:close/>
                <a:moveTo>
                  <a:pt x="6613685" y="1608087"/>
                </a:moveTo>
                <a:cubicBezTo>
                  <a:pt x="6338495" y="1666766"/>
                  <a:pt x="6123651" y="1879876"/>
                  <a:pt x="6070376" y="2148655"/>
                </a:cubicBezTo>
                <a:cubicBezTo>
                  <a:pt x="6345566" y="2089976"/>
                  <a:pt x="6560409" y="1876866"/>
                  <a:pt x="6613685" y="1608087"/>
                </a:cubicBezTo>
                <a:close/>
                <a:moveTo>
                  <a:pt x="5219820" y="1608087"/>
                </a:moveTo>
                <a:cubicBezTo>
                  <a:pt x="5273096" y="1876866"/>
                  <a:pt x="5487939" y="2089976"/>
                  <a:pt x="5763129" y="2148655"/>
                </a:cubicBezTo>
                <a:cubicBezTo>
                  <a:pt x="5709854" y="1879876"/>
                  <a:pt x="5495010" y="1666766"/>
                  <a:pt x="5219820" y="1608087"/>
                </a:cubicBezTo>
                <a:close/>
                <a:moveTo>
                  <a:pt x="4921534" y="1608087"/>
                </a:moveTo>
                <a:cubicBezTo>
                  <a:pt x="4646344" y="1666766"/>
                  <a:pt x="4431500" y="1879876"/>
                  <a:pt x="4378225" y="2148655"/>
                </a:cubicBezTo>
                <a:cubicBezTo>
                  <a:pt x="4653415" y="2089976"/>
                  <a:pt x="4868259" y="1876866"/>
                  <a:pt x="4921534" y="1608087"/>
                </a:cubicBezTo>
                <a:close/>
                <a:moveTo>
                  <a:pt x="3527669" y="1608087"/>
                </a:moveTo>
                <a:cubicBezTo>
                  <a:pt x="3580945" y="1876866"/>
                  <a:pt x="3795788" y="2089976"/>
                  <a:pt x="4070978" y="2148655"/>
                </a:cubicBezTo>
                <a:cubicBezTo>
                  <a:pt x="4017703" y="1879876"/>
                  <a:pt x="3802859" y="1666766"/>
                  <a:pt x="3527669" y="1608087"/>
                </a:cubicBezTo>
                <a:close/>
                <a:moveTo>
                  <a:pt x="3229383" y="1608087"/>
                </a:moveTo>
                <a:cubicBezTo>
                  <a:pt x="2954193" y="1666766"/>
                  <a:pt x="2739349" y="1879876"/>
                  <a:pt x="2686074" y="2148655"/>
                </a:cubicBezTo>
                <a:cubicBezTo>
                  <a:pt x="2961264" y="2089976"/>
                  <a:pt x="3176107" y="1876866"/>
                  <a:pt x="3229383" y="1608087"/>
                </a:cubicBezTo>
                <a:close/>
                <a:moveTo>
                  <a:pt x="1835518" y="1608087"/>
                </a:moveTo>
                <a:cubicBezTo>
                  <a:pt x="1888794" y="1876866"/>
                  <a:pt x="2103637" y="2089976"/>
                  <a:pt x="2378827" y="2148655"/>
                </a:cubicBezTo>
                <a:cubicBezTo>
                  <a:pt x="2325552" y="1879876"/>
                  <a:pt x="2110708" y="1666766"/>
                  <a:pt x="1835518" y="1608087"/>
                </a:cubicBezTo>
                <a:close/>
                <a:moveTo>
                  <a:pt x="1537232" y="1608087"/>
                </a:moveTo>
                <a:cubicBezTo>
                  <a:pt x="1262042" y="1666766"/>
                  <a:pt x="1047198" y="1879876"/>
                  <a:pt x="993923" y="2148655"/>
                </a:cubicBezTo>
                <a:cubicBezTo>
                  <a:pt x="1269113" y="2089976"/>
                  <a:pt x="1483956" y="1876866"/>
                  <a:pt x="1537232" y="1608087"/>
                </a:cubicBezTo>
                <a:close/>
                <a:moveTo>
                  <a:pt x="143367" y="1608087"/>
                </a:moveTo>
                <a:cubicBezTo>
                  <a:pt x="196643" y="1876866"/>
                  <a:pt x="411486" y="2089976"/>
                  <a:pt x="686676" y="2148655"/>
                </a:cubicBezTo>
                <a:cubicBezTo>
                  <a:pt x="633401" y="1879876"/>
                  <a:pt x="418557" y="1666766"/>
                  <a:pt x="143367" y="1608087"/>
                </a:cubicBezTo>
                <a:close/>
                <a:moveTo>
                  <a:pt x="8461873" y="1464394"/>
                </a:moveTo>
                <a:lnTo>
                  <a:pt x="8478960" y="1466004"/>
                </a:lnTo>
                <a:cubicBezTo>
                  <a:pt x="8511346" y="1466527"/>
                  <a:pt x="8543239" y="1469485"/>
                  <a:pt x="8574422" y="1474998"/>
                </a:cubicBezTo>
                <a:cubicBezTo>
                  <a:pt x="8579998" y="1474582"/>
                  <a:pt x="8585326" y="1475523"/>
                  <a:pt x="8590635" y="1476525"/>
                </a:cubicBezTo>
                <a:lnTo>
                  <a:pt x="8590752" y="1477664"/>
                </a:lnTo>
                <a:cubicBezTo>
                  <a:pt x="8815033" y="1514497"/>
                  <a:pt x="9008920" y="1637126"/>
                  <a:pt x="9135069" y="1809390"/>
                </a:cubicBezTo>
                <a:lnTo>
                  <a:pt x="9139239" y="1816149"/>
                </a:lnTo>
                <a:lnTo>
                  <a:pt x="9139239" y="2119309"/>
                </a:lnTo>
                <a:lnTo>
                  <a:pt x="9120077" y="2050665"/>
                </a:lnTo>
                <a:cubicBezTo>
                  <a:pt x="9039502" y="1829012"/>
                  <a:pt x="8844913" y="1659431"/>
                  <a:pt x="8604122" y="1608087"/>
                </a:cubicBezTo>
                <a:cubicBezTo>
                  <a:pt x="8650738" y="1843269"/>
                  <a:pt x="8821055" y="2035829"/>
                  <a:pt x="9047261" y="2119605"/>
                </a:cubicBezTo>
                <a:lnTo>
                  <a:pt x="9139239" y="2146279"/>
                </a:lnTo>
                <a:lnTo>
                  <a:pt x="9139239" y="2273778"/>
                </a:lnTo>
                <a:lnTo>
                  <a:pt x="9030179" y="2246972"/>
                </a:lnTo>
                <a:cubicBezTo>
                  <a:pt x="8735297" y="2149386"/>
                  <a:pt x="8514628" y="1897812"/>
                  <a:pt x="8470637" y="1591480"/>
                </a:cubicBezTo>
                <a:cubicBezTo>
                  <a:pt x="8470469" y="1591427"/>
                  <a:pt x="8470301" y="1591423"/>
                  <a:pt x="8470131" y="1591418"/>
                </a:cubicBezTo>
                <a:lnTo>
                  <a:pt x="8469593" y="1584794"/>
                </a:lnTo>
                <a:cubicBezTo>
                  <a:pt x="8464534" y="1554782"/>
                  <a:pt x="8462083" y="1524133"/>
                  <a:pt x="8462126" y="1493044"/>
                </a:cubicBezTo>
                <a:cubicBezTo>
                  <a:pt x="8460814" y="1487460"/>
                  <a:pt x="8460755" y="1481838"/>
                  <a:pt x="8460755" y="1476202"/>
                </a:cubicBezTo>
                <a:lnTo>
                  <a:pt x="8461349" y="1464852"/>
                </a:lnTo>
                <a:lnTo>
                  <a:pt x="8461847" y="1464884"/>
                </a:lnTo>
                <a:close/>
                <a:moveTo>
                  <a:pt x="8448085" y="1464394"/>
                </a:moveTo>
                <a:lnTo>
                  <a:pt x="8448111" y="1464884"/>
                </a:lnTo>
                <a:lnTo>
                  <a:pt x="8448609" y="1464852"/>
                </a:lnTo>
                <a:lnTo>
                  <a:pt x="8449203" y="1476202"/>
                </a:lnTo>
                <a:cubicBezTo>
                  <a:pt x="8449203" y="1481838"/>
                  <a:pt x="8449144" y="1487460"/>
                  <a:pt x="8447832" y="1493044"/>
                </a:cubicBezTo>
                <a:cubicBezTo>
                  <a:pt x="8447875" y="1524133"/>
                  <a:pt x="8445424" y="1554782"/>
                  <a:pt x="8440365" y="1584794"/>
                </a:cubicBezTo>
                <a:lnTo>
                  <a:pt x="8439827" y="1591418"/>
                </a:lnTo>
                <a:cubicBezTo>
                  <a:pt x="8439657" y="1591423"/>
                  <a:pt x="8439489" y="1591427"/>
                  <a:pt x="8439321" y="1591480"/>
                </a:cubicBezTo>
                <a:cubicBezTo>
                  <a:pt x="8389046" y="1941574"/>
                  <a:pt x="8108007" y="2220146"/>
                  <a:pt x="7749156" y="2279078"/>
                </a:cubicBezTo>
                <a:lnTo>
                  <a:pt x="7749040" y="2280217"/>
                </a:lnTo>
                <a:cubicBezTo>
                  <a:pt x="7743729" y="2281220"/>
                  <a:pt x="7738400" y="2282161"/>
                  <a:pt x="7732823" y="2281745"/>
                </a:cubicBezTo>
                <a:cubicBezTo>
                  <a:pt x="7701651" y="2287255"/>
                  <a:pt x="7669771" y="2290213"/>
                  <a:pt x="7637396" y="2290736"/>
                </a:cubicBezTo>
                <a:lnTo>
                  <a:pt x="7620278" y="2292349"/>
                </a:lnTo>
                <a:lnTo>
                  <a:pt x="7620252" y="2291858"/>
                </a:lnTo>
                <a:lnTo>
                  <a:pt x="7619753" y="2291891"/>
                </a:lnTo>
                <a:cubicBezTo>
                  <a:pt x="7619187" y="2288119"/>
                  <a:pt x="7619160" y="2284333"/>
                  <a:pt x="7619160" y="2280541"/>
                </a:cubicBezTo>
                <a:cubicBezTo>
                  <a:pt x="7619160" y="2274903"/>
                  <a:pt x="7619219" y="2269279"/>
                  <a:pt x="7620531" y="2263693"/>
                </a:cubicBezTo>
                <a:cubicBezTo>
                  <a:pt x="7620488" y="2232611"/>
                  <a:pt x="7622938" y="2201969"/>
                  <a:pt x="7627995" y="2171962"/>
                </a:cubicBezTo>
                <a:lnTo>
                  <a:pt x="7628535" y="2165325"/>
                </a:lnTo>
                <a:cubicBezTo>
                  <a:pt x="7628704" y="2165320"/>
                  <a:pt x="7628873" y="2165315"/>
                  <a:pt x="7629040" y="2165262"/>
                </a:cubicBezTo>
                <a:cubicBezTo>
                  <a:pt x="7679317" y="1815167"/>
                  <a:pt x="7960356" y="1536596"/>
                  <a:pt x="8319206" y="1477664"/>
                </a:cubicBezTo>
                <a:lnTo>
                  <a:pt x="8319323" y="1476525"/>
                </a:lnTo>
                <a:cubicBezTo>
                  <a:pt x="8324632" y="1475523"/>
                  <a:pt x="8329960" y="1474582"/>
                  <a:pt x="8335536" y="1474998"/>
                </a:cubicBezTo>
                <a:cubicBezTo>
                  <a:pt x="8366719" y="1469485"/>
                  <a:pt x="8398612" y="1466527"/>
                  <a:pt x="8430998" y="1466004"/>
                </a:cubicBezTo>
                <a:close/>
                <a:moveTo>
                  <a:pt x="6769722" y="1464394"/>
                </a:moveTo>
                <a:lnTo>
                  <a:pt x="6786810" y="1466004"/>
                </a:lnTo>
                <a:cubicBezTo>
                  <a:pt x="6819195" y="1466527"/>
                  <a:pt x="6851088" y="1469485"/>
                  <a:pt x="6882271" y="1474998"/>
                </a:cubicBezTo>
                <a:cubicBezTo>
                  <a:pt x="6887847" y="1474582"/>
                  <a:pt x="6893175" y="1475523"/>
                  <a:pt x="6898484" y="1476525"/>
                </a:cubicBezTo>
                <a:lnTo>
                  <a:pt x="6898601" y="1477664"/>
                </a:lnTo>
                <a:cubicBezTo>
                  <a:pt x="7257451" y="1536596"/>
                  <a:pt x="7538490" y="1815167"/>
                  <a:pt x="7588766" y="2165262"/>
                </a:cubicBezTo>
                <a:cubicBezTo>
                  <a:pt x="7588934" y="2165315"/>
                  <a:pt x="7589103" y="2165320"/>
                  <a:pt x="7589272" y="2165325"/>
                </a:cubicBezTo>
                <a:lnTo>
                  <a:pt x="7589812" y="2171962"/>
                </a:lnTo>
                <a:cubicBezTo>
                  <a:pt x="7594869" y="2201969"/>
                  <a:pt x="7597319" y="2232611"/>
                  <a:pt x="7597276" y="2263693"/>
                </a:cubicBezTo>
                <a:cubicBezTo>
                  <a:pt x="7598588" y="2269279"/>
                  <a:pt x="7598647" y="2274903"/>
                  <a:pt x="7598647" y="2280541"/>
                </a:cubicBezTo>
                <a:cubicBezTo>
                  <a:pt x="7598647" y="2284333"/>
                  <a:pt x="7598620" y="2288119"/>
                  <a:pt x="7598054" y="2291891"/>
                </a:cubicBezTo>
                <a:lnTo>
                  <a:pt x="7597555" y="2291858"/>
                </a:lnTo>
                <a:lnTo>
                  <a:pt x="7597529" y="2292349"/>
                </a:lnTo>
                <a:lnTo>
                  <a:pt x="7580411" y="2290736"/>
                </a:lnTo>
                <a:cubicBezTo>
                  <a:pt x="7548036" y="2290213"/>
                  <a:pt x="7516156" y="2287255"/>
                  <a:pt x="7484984" y="2281745"/>
                </a:cubicBezTo>
                <a:cubicBezTo>
                  <a:pt x="7479407" y="2282161"/>
                  <a:pt x="7474078" y="2281220"/>
                  <a:pt x="7468767" y="2280217"/>
                </a:cubicBezTo>
                <a:lnTo>
                  <a:pt x="7468651" y="2279078"/>
                </a:lnTo>
                <a:cubicBezTo>
                  <a:pt x="7109800" y="2220146"/>
                  <a:pt x="6828761" y="1941574"/>
                  <a:pt x="6778486" y="1591480"/>
                </a:cubicBezTo>
                <a:cubicBezTo>
                  <a:pt x="6778318" y="1591427"/>
                  <a:pt x="6778150" y="1591423"/>
                  <a:pt x="6777980" y="1591418"/>
                </a:cubicBezTo>
                <a:lnTo>
                  <a:pt x="6777442" y="1584794"/>
                </a:lnTo>
                <a:cubicBezTo>
                  <a:pt x="6772383" y="1554782"/>
                  <a:pt x="6769933" y="1524133"/>
                  <a:pt x="6769975" y="1493044"/>
                </a:cubicBezTo>
                <a:cubicBezTo>
                  <a:pt x="6768663" y="1487460"/>
                  <a:pt x="6768604" y="1481838"/>
                  <a:pt x="6768604" y="1476202"/>
                </a:cubicBezTo>
                <a:lnTo>
                  <a:pt x="6769198" y="1464852"/>
                </a:lnTo>
                <a:lnTo>
                  <a:pt x="6769696" y="1464884"/>
                </a:lnTo>
                <a:close/>
                <a:moveTo>
                  <a:pt x="6755934" y="1464394"/>
                </a:moveTo>
                <a:lnTo>
                  <a:pt x="6755960" y="1464884"/>
                </a:lnTo>
                <a:lnTo>
                  <a:pt x="6756458" y="1464852"/>
                </a:lnTo>
                <a:lnTo>
                  <a:pt x="6757052" y="1476202"/>
                </a:lnTo>
                <a:cubicBezTo>
                  <a:pt x="6757052" y="1481838"/>
                  <a:pt x="6756994" y="1487460"/>
                  <a:pt x="6755682" y="1493044"/>
                </a:cubicBezTo>
                <a:cubicBezTo>
                  <a:pt x="6755724" y="1524133"/>
                  <a:pt x="6753273" y="1554782"/>
                  <a:pt x="6748215" y="1584794"/>
                </a:cubicBezTo>
                <a:lnTo>
                  <a:pt x="6747676" y="1591418"/>
                </a:lnTo>
                <a:cubicBezTo>
                  <a:pt x="6747507" y="1591423"/>
                  <a:pt x="6747338" y="1591427"/>
                  <a:pt x="6747171" y="1591480"/>
                </a:cubicBezTo>
                <a:cubicBezTo>
                  <a:pt x="6696895" y="1941574"/>
                  <a:pt x="6415856" y="2220146"/>
                  <a:pt x="6057005" y="2279078"/>
                </a:cubicBezTo>
                <a:lnTo>
                  <a:pt x="6056889" y="2280217"/>
                </a:lnTo>
                <a:cubicBezTo>
                  <a:pt x="6051578" y="2281220"/>
                  <a:pt x="6046249" y="2282161"/>
                  <a:pt x="6040672" y="2281745"/>
                </a:cubicBezTo>
                <a:cubicBezTo>
                  <a:pt x="6009500" y="2287255"/>
                  <a:pt x="5977620" y="2290213"/>
                  <a:pt x="5945246" y="2290736"/>
                </a:cubicBezTo>
                <a:lnTo>
                  <a:pt x="5928127" y="2292349"/>
                </a:lnTo>
                <a:lnTo>
                  <a:pt x="5928101" y="2291858"/>
                </a:lnTo>
                <a:lnTo>
                  <a:pt x="5927602" y="2291891"/>
                </a:lnTo>
                <a:cubicBezTo>
                  <a:pt x="5927036" y="2288119"/>
                  <a:pt x="5927009" y="2284333"/>
                  <a:pt x="5927009" y="2280541"/>
                </a:cubicBezTo>
                <a:cubicBezTo>
                  <a:pt x="5927009" y="2274903"/>
                  <a:pt x="5927068" y="2269279"/>
                  <a:pt x="5928380" y="2263693"/>
                </a:cubicBezTo>
                <a:cubicBezTo>
                  <a:pt x="5928338" y="2232611"/>
                  <a:pt x="5930787" y="2201969"/>
                  <a:pt x="5935844" y="2171962"/>
                </a:cubicBezTo>
                <a:lnTo>
                  <a:pt x="5936384" y="2165325"/>
                </a:lnTo>
                <a:cubicBezTo>
                  <a:pt x="5936553" y="2165320"/>
                  <a:pt x="5936722" y="2165315"/>
                  <a:pt x="5936890" y="2165262"/>
                </a:cubicBezTo>
                <a:cubicBezTo>
                  <a:pt x="5987166" y="1815167"/>
                  <a:pt x="6268205" y="1536596"/>
                  <a:pt x="6627056" y="1477664"/>
                </a:cubicBezTo>
                <a:lnTo>
                  <a:pt x="6627173" y="1476525"/>
                </a:lnTo>
                <a:cubicBezTo>
                  <a:pt x="6632481" y="1475523"/>
                  <a:pt x="6637809" y="1474582"/>
                  <a:pt x="6643385" y="1474998"/>
                </a:cubicBezTo>
                <a:cubicBezTo>
                  <a:pt x="6674569" y="1469485"/>
                  <a:pt x="6706461" y="1466527"/>
                  <a:pt x="6738847" y="1466004"/>
                </a:cubicBezTo>
                <a:close/>
                <a:moveTo>
                  <a:pt x="5077571" y="1464394"/>
                </a:moveTo>
                <a:lnTo>
                  <a:pt x="5094659" y="1466004"/>
                </a:lnTo>
                <a:cubicBezTo>
                  <a:pt x="5127044" y="1466527"/>
                  <a:pt x="5158937" y="1469485"/>
                  <a:pt x="5190120" y="1474998"/>
                </a:cubicBezTo>
                <a:cubicBezTo>
                  <a:pt x="5195696" y="1474582"/>
                  <a:pt x="5201024" y="1475523"/>
                  <a:pt x="5206334" y="1476525"/>
                </a:cubicBezTo>
                <a:lnTo>
                  <a:pt x="5206450" y="1477664"/>
                </a:lnTo>
                <a:cubicBezTo>
                  <a:pt x="5565300" y="1536596"/>
                  <a:pt x="5846339" y="1815167"/>
                  <a:pt x="5896616" y="2165262"/>
                </a:cubicBezTo>
                <a:cubicBezTo>
                  <a:pt x="5896783" y="2165315"/>
                  <a:pt x="5896953" y="2165320"/>
                  <a:pt x="5897121" y="2165325"/>
                </a:cubicBezTo>
                <a:lnTo>
                  <a:pt x="5897662" y="2171962"/>
                </a:lnTo>
                <a:cubicBezTo>
                  <a:pt x="5902718" y="2201969"/>
                  <a:pt x="5905168" y="2232611"/>
                  <a:pt x="5905126" y="2263693"/>
                </a:cubicBezTo>
                <a:cubicBezTo>
                  <a:pt x="5906438" y="2269279"/>
                  <a:pt x="5906496" y="2274903"/>
                  <a:pt x="5906496" y="2280541"/>
                </a:cubicBezTo>
                <a:cubicBezTo>
                  <a:pt x="5906496" y="2284333"/>
                  <a:pt x="5906469" y="2288119"/>
                  <a:pt x="5905903" y="2291891"/>
                </a:cubicBezTo>
                <a:lnTo>
                  <a:pt x="5905404" y="2291858"/>
                </a:lnTo>
                <a:lnTo>
                  <a:pt x="5905378" y="2292349"/>
                </a:lnTo>
                <a:lnTo>
                  <a:pt x="5888260" y="2290736"/>
                </a:lnTo>
                <a:cubicBezTo>
                  <a:pt x="5855886" y="2290213"/>
                  <a:pt x="5824005" y="2287255"/>
                  <a:pt x="5792833" y="2281745"/>
                </a:cubicBezTo>
                <a:cubicBezTo>
                  <a:pt x="5787256" y="2282161"/>
                  <a:pt x="5781927" y="2281220"/>
                  <a:pt x="5776617" y="2280217"/>
                </a:cubicBezTo>
                <a:lnTo>
                  <a:pt x="5776501" y="2279078"/>
                </a:lnTo>
                <a:cubicBezTo>
                  <a:pt x="5417649" y="2220146"/>
                  <a:pt x="5136610" y="1941574"/>
                  <a:pt x="5086335" y="1591480"/>
                </a:cubicBezTo>
                <a:cubicBezTo>
                  <a:pt x="5086167" y="1591427"/>
                  <a:pt x="5085999" y="1591423"/>
                  <a:pt x="5085830" y="1591418"/>
                </a:cubicBezTo>
                <a:lnTo>
                  <a:pt x="5085291" y="1584794"/>
                </a:lnTo>
                <a:cubicBezTo>
                  <a:pt x="5080233" y="1554782"/>
                  <a:pt x="5077782" y="1524133"/>
                  <a:pt x="5077824" y="1493044"/>
                </a:cubicBezTo>
                <a:cubicBezTo>
                  <a:pt x="5076512" y="1487460"/>
                  <a:pt x="5076453" y="1481838"/>
                  <a:pt x="5076453" y="1476202"/>
                </a:cubicBezTo>
                <a:lnTo>
                  <a:pt x="5077047" y="1464852"/>
                </a:lnTo>
                <a:lnTo>
                  <a:pt x="5077545" y="1464884"/>
                </a:lnTo>
                <a:close/>
                <a:moveTo>
                  <a:pt x="5063783" y="1464394"/>
                </a:moveTo>
                <a:lnTo>
                  <a:pt x="5063809" y="1464884"/>
                </a:lnTo>
                <a:lnTo>
                  <a:pt x="5064307" y="1464852"/>
                </a:lnTo>
                <a:lnTo>
                  <a:pt x="5064902" y="1476202"/>
                </a:lnTo>
                <a:cubicBezTo>
                  <a:pt x="5064902" y="1481838"/>
                  <a:pt x="5064842" y="1487460"/>
                  <a:pt x="5063530" y="1493044"/>
                </a:cubicBezTo>
                <a:cubicBezTo>
                  <a:pt x="5063572" y="1524133"/>
                  <a:pt x="5061122" y="1554782"/>
                  <a:pt x="5056063" y="1584794"/>
                </a:cubicBezTo>
                <a:lnTo>
                  <a:pt x="5055525" y="1591418"/>
                </a:lnTo>
                <a:cubicBezTo>
                  <a:pt x="5055355" y="1591423"/>
                  <a:pt x="5055187" y="1591427"/>
                  <a:pt x="5055019" y="1591480"/>
                </a:cubicBezTo>
                <a:cubicBezTo>
                  <a:pt x="5004744" y="1941574"/>
                  <a:pt x="4723705" y="2220146"/>
                  <a:pt x="4364853" y="2279078"/>
                </a:cubicBezTo>
                <a:lnTo>
                  <a:pt x="4364737" y="2280217"/>
                </a:lnTo>
                <a:cubicBezTo>
                  <a:pt x="4359427" y="2281220"/>
                  <a:pt x="4354098" y="2282161"/>
                  <a:pt x="4348521" y="2281745"/>
                </a:cubicBezTo>
                <a:cubicBezTo>
                  <a:pt x="4317350" y="2287255"/>
                  <a:pt x="4285468" y="2290213"/>
                  <a:pt x="4253094" y="2290736"/>
                </a:cubicBezTo>
                <a:lnTo>
                  <a:pt x="4235976" y="2292349"/>
                </a:lnTo>
                <a:lnTo>
                  <a:pt x="4235950" y="2291858"/>
                </a:lnTo>
                <a:lnTo>
                  <a:pt x="4235451" y="2291891"/>
                </a:lnTo>
                <a:cubicBezTo>
                  <a:pt x="4234885" y="2288119"/>
                  <a:pt x="4234858" y="2284333"/>
                  <a:pt x="4234858" y="2280541"/>
                </a:cubicBezTo>
                <a:cubicBezTo>
                  <a:pt x="4234858" y="2274903"/>
                  <a:pt x="4234916" y="2269279"/>
                  <a:pt x="4236228" y="2263693"/>
                </a:cubicBezTo>
                <a:cubicBezTo>
                  <a:pt x="4236186" y="2232611"/>
                  <a:pt x="4238636" y="2201969"/>
                  <a:pt x="4243692" y="2171962"/>
                </a:cubicBezTo>
                <a:lnTo>
                  <a:pt x="4244233" y="2165325"/>
                </a:lnTo>
                <a:cubicBezTo>
                  <a:pt x="4244401" y="2165320"/>
                  <a:pt x="4244571" y="2165315"/>
                  <a:pt x="4244738" y="2165262"/>
                </a:cubicBezTo>
                <a:cubicBezTo>
                  <a:pt x="4295015" y="1815167"/>
                  <a:pt x="4576054" y="1536596"/>
                  <a:pt x="4934904" y="1477664"/>
                </a:cubicBezTo>
                <a:lnTo>
                  <a:pt x="4935021" y="1476525"/>
                </a:lnTo>
                <a:cubicBezTo>
                  <a:pt x="4940330" y="1475523"/>
                  <a:pt x="4945658" y="1474582"/>
                  <a:pt x="4951234" y="1474998"/>
                </a:cubicBezTo>
                <a:cubicBezTo>
                  <a:pt x="4982417" y="1469485"/>
                  <a:pt x="5014310" y="1466527"/>
                  <a:pt x="5046695" y="1466004"/>
                </a:cubicBezTo>
                <a:close/>
                <a:moveTo>
                  <a:pt x="3385420" y="1464394"/>
                </a:moveTo>
                <a:lnTo>
                  <a:pt x="3402507" y="1466004"/>
                </a:lnTo>
                <a:cubicBezTo>
                  <a:pt x="3434893" y="1466527"/>
                  <a:pt x="3466785" y="1469485"/>
                  <a:pt x="3497969" y="1474998"/>
                </a:cubicBezTo>
                <a:cubicBezTo>
                  <a:pt x="3503545" y="1474582"/>
                  <a:pt x="3508873" y="1475523"/>
                  <a:pt x="3514181" y="1476525"/>
                </a:cubicBezTo>
                <a:lnTo>
                  <a:pt x="3514298" y="1477664"/>
                </a:lnTo>
                <a:cubicBezTo>
                  <a:pt x="3873149" y="1536596"/>
                  <a:pt x="4154188" y="1815167"/>
                  <a:pt x="4204464" y="2165262"/>
                </a:cubicBezTo>
                <a:cubicBezTo>
                  <a:pt x="4204632" y="2165315"/>
                  <a:pt x="4204801" y="2165320"/>
                  <a:pt x="4204970" y="2165325"/>
                </a:cubicBezTo>
                <a:lnTo>
                  <a:pt x="4205510" y="2171962"/>
                </a:lnTo>
                <a:cubicBezTo>
                  <a:pt x="4210567" y="2201969"/>
                  <a:pt x="4213016" y="2232611"/>
                  <a:pt x="4212974" y="2263693"/>
                </a:cubicBezTo>
                <a:cubicBezTo>
                  <a:pt x="4214286" y="2269279"/>
                  <a:pt x="4214345" y="2274903"/>
                  <a:pt x="4214345" y="2280541"/>
                </a:cubicBezTo>
                <a:cubicBezTo>
                  <a:pt x="4214345" y="2284333"/>
                  <a:pt x="4214318" y="2288119"/>
                  <a:pt x="4213752" y="2291891"/>
                </a:cubicBezTo>
                <a:lnTo>
                  <a:pt x="4213253" y="2291858"/>
                </a:lnTo>
                <a:lnTo>
                  <a:pt x="4213227" y="2292349"/>
                </a:lnTo>
                <a:lnTo>
                  <a:pt x="4196108" y="2290736"/>
                </a:lnTo>
                <a:cubicBezTo>
                  <a:pt x="4163734" y="2290213"/>
                  <a:pt x="4131854" y="2287255"/>
                  <a:pt x="4100682" y="2281745"/>
                </a:cubicBezTo>
                <a:cubicBezTo>
                  <a:pt x="4095105" y="2282161"/>
                  <a:pt x="4089776" y="2281220"/>
                  <a:pt x="4084465" y="2280217"/>
                </a:cubicBezTo>
                <a:lnTo>
                  <a:pt x="4084349" y="2279078"/>
                </a:lnTo>
                <a:cubicBezTo>
                  <a:pt x="3725498" y="2220146"/>
                  <a:pt x="3444459" y="1941574"/>
                  <a:pt x="3394183" y="1591480"/>
                </a:cubicBezTo>
                <a:cubicBezTo>
                  <a:pt x="3394016" y="1591427"/>
                  <a:pt x="3393847" y="1591423"/>
                  <a:pt x="3393678" y="1591418"/>
                </a:cubicBezTo>
                <a:lnTo>
                  <a:pt x="3393139" y="1584794"/>
                </a:lnTo>
                <a:cubicBezTo>
                  <a:pt x="3388081" y="1554782"/>
                  <a:pt x="3385630" y="1524133"/>
                  <a:pt x="3385672" y="1493044"/>
                </a:cubicBezTo>
                <a:cubicBezTo>
                  <a:pt x="3384360" y="1487460"/>
                  <a:pt x="3384302" y="1481838"/>
                  <a:pt x="3384302" y="1476202"/>
                </a:cubicBezTo>
                <a:lnTo>
                  <a:pt x="3384896" y="1464852"/>
                </a:lnTo>
                <a:lnTo>
                  <a:pt x="3385394" y="1464884"/>
                </a:lnTo>
                <a:close/>
                <a:moveTo>
                  <a:pt x="3371632" y="1464394"/>
                </a:moveTo>
                <a:lnTo>
                  <a:pt x="3371658" y="1464884"/>
                </a:lnTo>
                <a:lnTo>
                  <a:pt x="3372156" y="1464852"/>
                </a:lnTo>
                <a:lnTo>
                  <a:pt x="3372750" y="1476202"/>
                </a:lnTo>
                <a:cubicBezTo>
                  <a:pt x="3372750" y="1481838"/>
                  <a:pt x="3372691" y="1487460"/>
                  <a:pt x="3371379" y="1493044"/>
                </a:cubicBezTo>
                <a:cubicBezTo>
                  <a:pt x="3371421" y="1524133"/>
                  <a:pt x="3368971" y="1554782"/>
                  <a:pt x="3363912" y="1584794"/>
                </a:cubicBezTo>
                <a:lnTo>
                  <a:pt x="3363374" y="1591418"/>
                </a:lnTo>
                <a:cubicBezTo>
                  <a:pt x="3363204" y="1591423"/>
                  <a:pt x="3363036" y="1591427"/>
                  <a:pt x="3362868" y="1591480"/>
                </a:cubicBezTo>
                <a:cubicBezTo>
                  <a:pt x="3312593" y="1941574"/>
                  <a:pt x="3031554" y="2220146"/>
                  <a:pt x="2672703" y="2279078"/>
                </a:cubicBezTo>
                <a:lnTo>
                  <a:pt x="2672586" y="2280217"/>
                </a:lnTo>
                <a:cubicBezTo>
                  <a:pt x="2667276" y="2281220"/>
                  <a:pt x="2661947" y="2282161"/>
                  <a:pt x="2656370" y="2281745"/>
                </a:cubicBezTo>
                <a:cubicBezTo>
                  <a:pt x="2625198" y="2287255"/>
                  <a:pt x="2593318" y="2290213"/>
                  <a:pt x="2560943" y="2290736"/>
                </a:cubicBezTo>
                <a:lnTo>
                  <a:pt x="2543825" y="2292349"/>
                </a:lnTo>
                <a:lnTo>
                  <a:pt x="2543799" y="2291858"/>
                </a:lnTo>
                <a:lnTo>
                  <a:pt x="2543300" y="2291891"/>
                </a:lnTo>
                <a:cubicBezTo>
                  <a:pt x="2542734" y="2288119"/>
                  <a:pt x="2542707" y="2284333"/>
                  <a:pt x="2542707" y="2280541"/>
                </a:cubicBezTo>
                <a:cubicBezTo>
                  <a:pt x="2542707" y="2274903"/>
                  <a:pt x="2542765" y="2269279"/>
                  <a:pt x="2544077" y="2263693"/>
                </a:cubicBezTo>
                <a:cubicBezTo>
                  <a:pt x="2544035" y="2232611"/>
                  <a:pt x="2546485" y="2201969"/>
                  <a:pt x="2551541" y="2171962"/>
                </a:cubicBezTo>
                <a:lnTo>
                  <a:pt x="2552082" y="2165325"/>
                </a:lnTo>
                <a:cubicBezTo>
                  <a:pt x="2552250" y="2165320"/>
                  <a:pt x="2552420" y="2165315"/>
                  <a:pt x="2552587" y="2165262"/>
                </a:cubicBezTo>
                <a:cubicBezTo>
                  <a:pt x="2602864" y="1815167"/>
                  <a:pt x="2883903" y="1536596"/>
                  <a:pt x="3242753" y="1477664"/>
                </a:cubicBezTo>
                <a:lnTo>
                  <a:pt x="3242870" y="1476525"/>
                </a:lnTo>
                <a:cubicBezTo>
                  <a:pt x="3248179" y="1475523"/>
                  <a:pt x="3253507" y="1474582"/>
                  <a:pt x="3259083" y="1474998"/>
                </a:cubicBezTo>
                <a:cubicBezTo>
                  <a:pt x="3290266" y="1469485"/>
                  <a:pt x="3322159" y="1466527"/>
                  <a:pt x="3354544" y="1466004"/>
                </a:cubicBezTo>
                <a:close/>
                <a:moveTo>
                  <a:pt x="1693269" y="1464394"/>
                </a:moveTo>
                <a:lnTo>
                  <a:pt x="1710356" y="1466004"/>
                </a:lnTo>
                <a:cubicBezTo>
                  <a:pt x="1742742" y="1466527"/>
                  <a:pt x="1774634" y="1469485"/>
                  <a:pt x="1805818" y="1474998"/>
                </a:cubicBezTo>
                <a:cubicBezTo>
                  <a:pt x="1811394" y="1474582"/>
                  <a:pt x="1816722" y="1475523"/>
                  <a:pt x="1822030" y="1476525"/>
                </a:cubicBezTo>
                <a:lnTo>
                  <a:pt x="1822148" y="1477664"/>
                </a:lnTo>
                <a:cubicBezTo>
                  <a:pt x="2180998" y="1536596"/>
                  <a:pt x="2462037" y="1815167"/>
                  <a:pt x="2512313" y="2165262"/>
                </a:cubicBezTo>
                <a:cubicBezTo>
                  <a:pt x="2512481" y="2165315"/>
                  <a:pt x="2512650" y="2165320"/>
                  <a:pt x="2512819" y="2165325"/>
                </a:cubicBezTo>
                <a:lnTo>
                  <a:pt x="2513359" y="2171962"/>
                </a:lnTo>
                <a:cubicBezTo>
                  <a:pt x="2518416" y="2201969"/>
                  <a:pt x="2520865" y="2232611"/>
                  <a:pt x="2520823" y="2263693"/>
                </a:cubicBezTo>
                <a:cubicBezTo>
                  <a:pt x="2522135" y="2269279"/>
                  <a:pt x="2522194" y="2274903"/>
                  <a:pt x="2522194" y="2280541"/>
                </a:cubicBezTo>
                <a:cubicBezTo>
                  <a:pt x="2522194" y="2284333"/>
                  <a:pt x="2522167" y="2288119"/>
                  <a:pt x="2521601" y="2291891"/>
                </a:cubicBezTo>
                <a:lnTo>
                  <a:pt x="2521102" y="2291858"/>
                </a:lnTo>
                <a:lnTo>
                  <a:pt x="2521076" y="2292349"/>
                </a:lnTo>
                <a:lnTo>
                  <a:pt x="2503957" y="2290736"/>
                </a:lnTo>
                <a:cubicBezTo>
                  <a:pt x="2471583" y="2290213"/>
                  <a:pt x="2439703" y="2287255"/>
                  <a:pt x="2408531" y="2281745"/>
                </a:cubicBezTo>
                <a:cubicBezTo>
                  <a:pt x="2402954" y="2282161"/>
                  <a:pt x="2397625" y="2281220"/>
                  <a:pt x="2392314" y="2280217"/>
                </a:cubicBezTo>
                <a:lnTo>
                  <a:pt x="2392198" y="2279078"/>
                </a:lnTo>
                <a:cubicBezTo>
                  <a:pt x="2033347" y="2220146"/>
                  <a:pt x="1752308" y="1941574"/>
                  <a:pt x="1702032" y="1591480"/>
                </a:cubicBezTo>
                <a:cubicBezTo>
                  <a:pt x="1701865" y="1591427"/>
                  <a:pt x="1701696" y="1591423"/>
                  <a:pt x="1701527" y="1591418"/>
                </a:cubicBezTo>
                <a:lnTo>
                  <a:pt x="1700989" y="1584794"/>
                </a:lnTo>
                <a:cubicBezTo>
                  <a:pt x="1695930" y="1554782"/>
                  <a:pt x="1693479" y="1524133"/>
                  <a:pt x="1693521" y="1493044"/>
                </a:cubicBezTo>
                <a:cubicBezTo>
                  <a:pt x="1692209" y="1487460"/>
                  <a:pt x="1692151" y="1481838"/>
                  <a:pt x="1692151" y="1476202"/>
                </a:cubicBezTo>
                <a:lnTo>
                  <a:pt x="1692745" y="1464852"/>
                </a:lnTo>
                <a:lnTo>
                  <a:pt x="1693243" y="1464884"/>
                </a:lnTo>
                <a:close/>
                <a:moveTo>
                  <a:pt x="1679481" y="1464394"/>
                </a:moveTo>
                <a:lnTo>
                  <a:pt x="1679507" y="1464884"/>
                </a:lnTo>
                <a:lnTo>
                  <a:pt x="1680005" y="1464852"/>
                </a:lnTo>
                <a:lnTo>
                  <a:pt x="1680599" y="1476202"/>
                </a:lnTo>
                <a:cubicBezTo>
                  <a:pt x="1680599" y="1481838"/>
                  <a:pt x="1680540" y="1487460"/>
                  <a:pt x="1679228" y="1493044"/>
                </a:cubicBezTo>
                <a:cubicBezTo>
                  <a:pt x="1679270" y="1524133"/>
                  <a:pt x="1676820" y="1554782"/>
                  <a:pt x="1671761" y="1584794"/>
                </a:cubicBezTo>
                <a:lnTo>
                  <a:pt x="1671223" y="1591418"/>
                </a:lnTo>
                <a:cubicBezTo>
                  <a:pt x="1671053" y="1591423"/>
                  <a:pt x="1670885" y="1591427"/>
                  <a:pt x="1670717" y="1591480"/>
                </a:cubicBezTo>
                <a:cubicBezTo>
                  <a:pt x="1620442" y="1941574"/>
                  <a:pt x="1339403" y="2220146"/>
                  <a:pt x="980552" y="2279078"/>
                </a:cubicBezTo>
                <a:lnTo>
                  <a:pt x="980435" y="2280217"/>
                </a:lnTo>
                <a:cubicBezTo>
                  <a:pt x="975125" y="2281220"/>
                  <a:pt x="969796" y="2282161"/>
                  <a:pt x="964219" y="2281745"/>
                </a:cubicBezTo>
                <a:cubicBezTo>
                  <a:pt x="933047" y="2287255"/>
                  <a:pt x="901167" y="2290213"/>
                  <a:pt x="868792" y="2290736"/>
                </a:cubicBezTo>
                <a:lnTo>
                  <a:pt x="851674" y="2292349"/>
                </a:lnTo>
                <a:lnTo>
                  <a:pt x="851648" y="2291858"/>
                </a:lnTo>
                <a:lnTo>
                  <a:pt x="851149" y="2291891"/>
                </a:lnTo>
                <a:cubicBezTo>
                  <a:pt x="850583" y="2288119"/>
                  <a:pt x="850556" y="2284333"/>
                  <a:pt x="850556" y="2280541"/>
                </a:cubicBezTo>
                <a:cubicBezTo>
                  <a:pt x="850556" y="2274903"/>
                  <a:pt x="850614" y="2269279"/>
                  <a:pt x="851926" y="2263693"/>
                </a:cubicBezTo>
                <a:cubicBezTo>
                  <a:pt x="851884" y="2232611"/>
                  <a:pt x="854334" y="2201969"/>
                  <a:pt x="859390" y="2171962"/>
                </a:cubicBezTo>
                <a:lnTo>
                  <a:pt x="859931" y="2165325"/>
                </a:lnTo>
                <a:cubicBezTo>
                  <a:pt x="860099" y="2165320"/>
                  <a:pt x="860269" y="2165315"/>
                  <a:pt x="860436" y="2165262"/>
                </a:cubicBezTo>
                <a:cubicBezTo>
                  <a:pt x="910713" y="1815167"/>
                  <a:pt x="1191752" y="1536596"/>
                  <a:pt x="1550602" y="1477664"/>
                </a:cubicBezTo>
                <a:lnTo>
                  <a:pt x="1550719" y="1476525"/>
                </a:lnTo>
                <a:cubicBezTo>
                  <a:pt x="1556028" y="1475523"/>
                  <a:pt x="1561356" y="1474582"/>
                  <a:pt x="1566932" y="1474998"/>
                </a:cubicBezTo>
                <a:cubicBezTo>
                  <a:pt x="1598115" y="1469485"/>
                  <a:pt x="1630008" y="1466527"/>
                  <a:pt x="1662393" y="1466004"/>
                </a:cubicBezTo>
                <a:close/>
                <a:moveTo>
                  <a:pt x="1118" y="1464394"/>
                </a:moveTo>
                <a:lnTo>
                  <a:pt x="18205" y="1466004"/>
                </a:lnTo>
                <a:cubicBezTo>
                  <a:pt x="50591" y="1466527"/>
                  <a:pt x="82483" y="1469485"/>
                  <a:pt x="113667" y="1474998"/>
                </a:cubicBezTo>
                <a:cubicBezTo>
                  <a:pt x="119243" y="1474582"/>
                  <a:pt x="124571" y="1475523"/>
                  <a:pt x="129879" y="1476525"/>
                </a:cubicBezTo>
                <a:lnTo>
                  <a:pt x="129997" y="1477664"/>
                </a:lnTo>
                <a:cubicBezTo>
                  <a:pt x="488847" y="1536596"/>
                  <a:pt x="769886" y="1815167"/>
                  <a:pt x="820162" y="2165262"/>
                </a:cubicBezTo>
                <a:cubicBezTo>
                  <a:pt x="820330" y="2165315"/>
                  <a:pt x="820499" y="2165320"/>
                  <a:pt x="820668" y="2165325"/>
                </a:cubicBezTo>
                <a:lnTo>
                  <a:pt x="821208" y="2171962"/>
                </a:lnTo>
                <a:cubicBezTo>
                  <a:pt x="826265" y="2201969"/>
                  <a:pt x="828714" y="2232611"/>
                  <a:pt x="828672" y="2263693"/>
                </a:cubicBezTo>
                <a:cubicBezTo>
                  <a:pt x="829984" y="2269279"/>
                  <a:pt x="830043" y="2274903"/>
                  <a:pt x="830043" y="2280541"/>
                </a:cubicBezTo>
                <a:cubicBezTo>
                  <a:pt x="830043" y="2284333"/>
                  <a:pt x="830016" y="2288119"/>
                  <a:pt x="829450" y="2291891"/>
                </a:cubicBezTo>
                <a:lnTo>
                  <a:pt x="828951" y="2291858"/>
                </a:lnTo>
                <a:lnTo>
                  <a:pt x="828925" y="2292349"/>
                </a:lnTo>
                <a:lnTo>
                  <a:pt x="811806" y="2290736"/>
                </a:lnTo>
                <a:cubicBezTo>
                  <a:pt x="779432" y="2290213"/>
                  <a:pt x="747552" y="2287255"/>
                  <a:pt x="716380" y="2281745"/>
                </a:cubicBezTo>
                <a:cubicBezTo>
                  <a:pt x="710803" y="2282161"/>
                  <a:pt x="705474" y="2281220"/>
                  <a:pt x="700163" y="2280217"/>
                </a:cubicBezTo>
                <a:lnTo>
                  <a:pt x="700047" y="2279078"/>
                </a:lnTo>
                <a:cubicBezTo>
                  <a:pt x="341196" y="2220146"/>
                  <a:pt x="60157" y="1941574"/>
                  <a:pt x="9881" y="1591480"/>
                </a:cubicBezTo>
                <a:cubicBezTo>
                  <a:pt x="9714" y="1591427"/>
                  <a:pt x="9545" y="1591423"/>
                  <a:pt x="9376" y="1591418"/>
                </a:cubicBezTo>
                <a:lnTo>
                  <a:pt x="8837" y="1584794"/>
                </a:lnTo>
                <a:cubicBezTo>
                  <a:pt x="3779" y="1554782"/>
                  <a:pt x="1328" y="1524133"/>
                  <a:pt x="1370" y="1493044"/>
                </a:cubicBezTo>
                <a:cubicBezTo>
                  <a:pt x="58" y="1487460"/>
                  <a:pt x="0" y="1481838"/>
                  <a:pt x="0" y="1476202"/>
                </a:cubicBezTo>
                <a:lnTo>
                  <a:pt x="594" y="1464852"/>
                </a:lnTo>
                <a:lnTo>
                  <a:pt x="1092" y="1464884"/>
                </a:lnTo>
                <a:close/>
                <a:moveTo>
                  <a:pt x="7762529" y="750600"/>
                </a:moveTo>
                <a:cubicBezTo>
                  <a:pt x="7815805" y="1021506"/>
                  <a:pt x="8030648" y="1236303"/>
                  <a:pt x="8305838" y="1295446"/>
                </a:cubicBezTo>
                <a:cubicBezTo>
                  <a:pt x="8252563" y="1024540"/>
                  <a:pt x="8037719" y="809743"/>
                  <a:pt x="7762529" y="750600"/>
                </a:cubicBezTo>
                <a:close/>
                <a:moveTo>
                  <a:pt x="7455280" y="750600"/>
                </a:moveTo>
                <a:cubicBezTo>
                  <a:pt x="7180090" y="809743"/>
                  <a:pt x="6965246" y="1024540"/>
                  <a:pt x="6911971" y="1295446"/>
                </a:cubicBezTo>
                <a:cubicBezTo>
                  <a:pt x="7187161" y="1236303"/>
                  <a:pt x="7402004" y="1021506"/>
                  <a:pt x="7455280" y="750600"/>
                </a:cubicBezTo>
                <a:close/>
                <a:moveTo>
                  <a:pt x="6070378" y="750600"/>
                </a:moveTo>
                <a:cubicBezTo>
                  <a:pt x="6123654" y="1021506"/>
                  <a:pt x="6338497" y="1236303"/>
                  <a:pt x="6613687" y="1295446"/>
                </a:cubicBezTo>
                <a:cubicBezTo>
                  <a:pt x="6560412" y="1024540"/>
                  <a:pt x="6345568" y="809743"/>
                  <a:pt x="6070378" y="750600"/>
                </a:cubicBezTo>
                <a:close/>
                <a:moveTo>
                  <a:pt x="5763129" y="750600"/>
                </a:moveTo>
                <a:cubicBezTo>
                  <a:pt x="5487939" y="809743"/>
                  <a:pt x="5273095" y="1024540"/>
                  <a:pt x="5219820" y="1295446"/>
                </a:cubicBezTo>
                <a:cubicBezTo>
                  <a:pt x="5495010" y="1236303"/>
                  <a:pt x="5709853" y="1021506"/>
                  <a:pt x="5763129" y="750600"/>
                </a:cubicBezTo>
                <a:close/>
                <a:moveTo>
                  <a:pt x="4378227" y="750600"/>
                </a:moveTo>
                <a:cubicBezTo>
                  <a:pt x="4431503" y="1021506"/>
                  <a:pt x="4646346" y="1236303"/>
                  <a:pt x="4921536" y="1295446"/>
                </a:cubicBezTo>
                <a:cubicBezTo>
                  <a:pt x="4868261" y="1024540"/>
                  <a:pt x="4653417" y="809743"/>
                  <a:pt x="4378227" y="750600"/>
                </a:cubicBezTo>
                <a:close/>
                <a:moveTo>
                  <a:pt x="4070978" y="750600"/>
                </a:moveTo>
                <a:cubicBezTo>
                  <a:pt x="3795788" y="809743"/>
                  <a:pt x="3580944" y="1024540"/>
                  <a:pt x="3527669" y="1295446"/>
                </a:cubicBezTo>
                <a:cubicBezTo>
                  <a:pt x="3802859" y="1236303"/>
                  <a:pt x="4017702" y="1021506"/>
                  <a:pt x="4070978" y="750600"/>
                </a:cubicBezTo>
                <a:close/>
                <a:moveTo>
                  <a:pt x="2686076" y="750600"/>
                </a:moveTo>
                <a:cubicBezTo>
                  <a:pt x="2739352" y="1021506"/>
                  <a:pt x="2954195" y="1236303"/>
                  <a:pt x="3229385" y="1295446"/>
                </a:cubicBezTo>
                <a:cubicBezTo>
                  <a:pt x="3176110" y="1024540"/>
                  <a:pt x="2961266" y="809743"/>
                  <a:pt x="2686076" y="750600"/>
                </a:cubicBezTo>
                <a:close/>
                <a:moveTo>
                  <a:pt x="2378827" y="750600"/>
                </a:moveTo>
                <a:cubicBezTo>
                  <a:pt x="2103637" y="809743"/>
                  <a:pt x="1888793" y="1024540"/>
                  <a:pt x="1835518" y="1295446"/>
                </a:cubicBezTo>
                <a:cubicBezTo>
                  <a:pt x="2110708" y="1236303"/>
                  <a:pt x="2325551" y="1021506"/>
                  <a:pt x="2378827" y="750600"/>
                </a:cubicBezTo>
                <a:close/>
                <a:moveTo>
                  <a:pt x="993925" y="750600"/>
                </a:moveTo>
                <a:cubicBezTo>
                  <a:pt x="1047201" y="1021506"/>
                  <a:pt x="1262044" y="1236303"/>
                  <a:pt x="1537234" y="1295446"/>
                </a:cubicBezTo>
                <a:cubicBezTo>
                  <a:pt x="1483959" y="1024540"/>
                  <a:pt x="1269115" y="809743"/>
                  <a:pt x="993925" y="750600"/>
                </a:cubicBezTo>
                <a:close/>
                <a:moveTo>
                  <a:pt x="686676" y="750600"/>
                </a:moveTo>
                <a:cubicBezTo>
                  <a:pt x="411486" y="809743"/>
                  <a:pt x="196642" y="1024540"/>
                  <a:pt x="143367" y="1295446"/>
                </a:cubicBezTo>
                <a:cubicBezTo>
                  <a:pt x="418557" y="1236303"/>
                  <a:pt x="633400" y="1021506"/>
                  <a:pt x="686676" y="750600"/>
                </a:cubicBezTo>
                <a:close/>
                <a:moveTo>
                  <a:pt x="9139239" y="624486"/>
                </a:moveTo>
                <a:lnTo>
                  <a:pt x="9139239" y="752995"/>
                </a:lnTo>
                <a:lnTo>
                  <a:pt x="9047261" y="779881"/>
                </a:lnTo>
                <a:cubicBezTo>
                  <a:pt x="8821055" y="864319"/>
                  <a:pt x="8650738" y="1058403"/>
                  <a:pt x="8604122" y="1295446"/>
                </a:cubicBezTo>
                <a:cubicBezTo>
                  <a:pt x="8844913" y="1243696"/>
                  <a:pt x="9039501" y="1072773"/>
                  <a:pt x="9120077" y="849365"/>
                </a:cubicBezTo>
                <a:lnTo>
                  <a:pt x="9139239" y="780178"/>
                </a:lnTo>
                <a:lnTo>
                  <a:pt x="9139239" y="1085737"/>
                </a:lnTo>
                <a:lnTo>
                  <a:pt x="9135069" y="1092549"/>
                </a:lnTo>
                <a:cubicBezTo>
                  <a:pt x="9008919" y="1266178"/>
                  <a:pt x="8815033" y="1389778"/>
                  <a:pt x="8590751" y="1426902"/>
                </a:cubicBezTo>
                <a:lnTo>
                  <a:pt x="8590635" y="1428050"/>
                </a:lnTo>
                <a:cubicBezTo>
                  <a:pt x="8585324" y="1429061"/>
                  <a:pt x="8579995" y="1430009"/>
                  <a:pt x="8574418" y="1429590"/>
                </a:cubicBezTo>
                <a:cubicBezTo>
                  <a:pt x="8543246" y="1435144"/>
                  <a:pt x="8511366" y="1438125"/>
                  <a:pt x="8478991" y="1438652"/>
                </a:cubicBezTo>
                <a:lnTo>
                  <a:pt x="8461873" y="1440278"/>
                </a:lnTo>
                <a:lnTo>
                  <a:pt x="8461847" y="1439783"/>
                </a:lnTo>
                <a:lnTo>
                  <a:pt x="8461348" y="1439816"/>
                </a:lnTo>
                <a:cubicBezTo>
                  <a:pt x="8460782" y="1436014"/>
                  <a:pt x="8460755" y="1432198"/>
                  <a:pt x="8460755" y="1428376"/>
                </a:cubicBezTo>
                <a:cubicBezTo>
                  <a:pt x="8460755" y="1422694"/>
                  <a:pt x="8460814" y="1417025"/>
                  <a:pt x="8462126" y="1411395"/>
                </a:cubicBezTo>
                <a:cubicBezTo>
                  <a:pt x="8462083" y="1380067"/>
                  <a:pt x="8464533" y="1349182"/>
                  <a:pt x="8469590" y="1318938"/>
                </a:cubicBezTo>
                <a:lnTo>
                  <a:pt x="8470130" y="1312248"/>
                </a:lnTo>
                <a:cubicBezTo>
                  <a:pt x="8470299" y="1312243"/>
                  <a:pt x="8470468" y="1312238"/>
                  <a:pt x="8470636" y="1312185"/>
                </a:cubicBezTo>
                <a:cubicBezTo>
                  <a:pt x="8514628" y="1003427"/>
                  <a:pt x="8735297" y="749863"/>
                  <a:pt x="9030178" y="651504"/>
                </a:cubicBezTo>
                <a:close/>
                <a:moveTo>
                  <a:pt x="7620280" y="605769"/>
                </a:moveTo>
                <a:lnTo>
                  <a:pt x="7637367" y="607392"/>
                </a:lnTo>
                <a:cubicBezTo>
                  <a:pt x="7669753" y="607919"/>
                  <a:pt x="7701646" y="610900"/>
                  <a:pt x="7732829" y="616457"/>
                </a:cubicBezTo>
                <a:cubicBezTo>
                  <a:pt x="7738405" y="616038"/>
                  <a:pt x="7743733" y="616986"/>
                  <a:pt x="7749042" y="617996"/>
                </a:cubicBezTo>
                <a:lnTo>
                  <a:pt x="7749159" y="619144"/>
                </a:lnTo>
                <a:cubicBezTo>
                  <a:pt x="8108009" y="678542"/>
                  <a:pt x="8389048" y="959319"/>
                  <a:pt x="8439324" y="1312185"/>
                </a:cubicBezTo>
                <a:cubicBezTo>
                  <a:pt x="8439492" y="1312238"/>
                  <a:pt x="8439661" y="1312243"/>
                  <a:pt x="8439830" y="1312248"/>
                </a:cubicBezTo>
                <a:lnTo>
                  <a:pt x="8440370" y="1318938"/>
                </a:lnTo>
                <a:cubicBezTo>
                  <a:pt x="8445427" y="1349182"/>
                  <a:pt x="8447877" y="1380067"/>
                  <a:pt x="8447834" y="1411395"/>
                </a:cubicBezTo>
                <a:cubicBezTo>
                  <a:pt x="8449146" y="1417025"/>
                  <a:pt x="8449205" y="1422694"/>
                  <a:pt x="8449205" y="1428376"/>
                </a:cubicBezTo>
                <a:cubicBezTo>
                  <a:pt x="8449205" y="1432198"/>
                  <a:pt x="8449178" y="1436014"/>
                  <a:pt x="8448612" y="1439816"/>
                </a:cubicBezTo>
                <a:lnTo>
                  <a:pt x="8448113" y="1439783"/>
                </a:lnTo>
                <a:lnTo>
                  <a:pt x="8448087" y="1440278"/>
                </a:lnTo>
                <a:lnTo>
                  <a:pt x="8430969" y="1438652"/>
                </a:lnTo>
                <a:cubicBezTo>
                  <a:pt x="8398594" y="1438125"/>
                  <a:pt x="8366714" y="1435144"/>
                  <a:pt x="8335542" y="1429590"/>
                </a:cubicBezTo>
                <a:cubicBezTo>
                  <a:pt x="8329965" y="1430009"/>
                  <a:pt x="8324636" y="1429061"/>
                  <a:pt x="8319325" y="1428050"/>
                </a:cubicBezTo>
                <a:lnTo>
                  <a:pt x="8319209" y="1426902"/>
                </a:lnTo>
                <a:cubicBezTo>
                  <a:pt x="7960358" y="1367503"/>
                  <a:pt x="7679319" y="1086726"/>
                  <a:pt x="7629044" y="733861"/>
                </a:cubicBezTo>
                <a:cubicBezTo>
                  <a:pt x="7628876" y="733808"/>
                  <a:pt x="7628708" y="733803"/>
                  <a:pt x="7628538" y="733798"/>
                </a:cubicBezTo>
                <a:lnTo>
                  <a:pt x="7628000" y="727122"/>
                </a:lnTo>
                <a:cubicBezTo>
                  <a:pt x="7622941" y="696872"/>
                  <a:pt x="7620490" y="665981"/>
                  <a:pt x="7620533" y="634646"/>
                </a:cubicBezTo>
                <a:cubicBezTo>
                  <a:pt x="7619221" y="629018"/>
                  <a:pt x="7619162" y="623351"/>
                  <a:pt x="7619162" y="617670"/>
                </a:cubicBezTo>
                <a:lnTo>
                  <a:pt x="7619756" y="606230"/>
                </a:lnTo>
                <a:lnTo>
                  <a:pt x="7620254" y="606263"/>
                </a:lnTo>
                <a:close/>
                <a:moveTo>
                  <a:pt x="7597529" y="605769"/>
                </a:moveTo>
                <a:lnTo>
                  <a:pt x="7597555" y="606263"/>
                </a:lnTo>
                <a:lnTo>
                  <a:pt x="7598053" y="606230"/>
                </a:lnTo>
                <a:lnTo>
                  <a:pt x="7598647" y="617670"/>
                </a:lnTo>
                <a:cubicBezTo>
                  <a:pt x="7598647" y="623351"/>
                  <a:pt x="7598588" y="629018"/>
                  <a:pt x="7597276" y="634646"/>
                </a:cubicBezTo>
                <a:cubicBezTo>
                  <a:pt x="7597319" y="665981"/>
                  <a:pt x="7594868" y="696872"/>
                  <a:pt x="7589809" y="727122"/>
                </a:cubicBezTo>
                <a:lnTo>
                  <a:pt x="7589271" y="733798"/>
                </a:lnTo>
                <a:cubicBezTo>
                  <a:pt x="7589101" y="733803"/>
                  <a:pt x="7588933" y="733808"/>
                  <a:pt x="7588765" y="733861"/>
                </a:cubicBezTo>
                <a:cubicBezTo>
                  <a:pt x="7538490" y="1086726"/>
                  <a:pt x="7257451" y="1367503"/>
                  <a:pt x="6898600" y="1426902"/>
                </a:cubicBezTo>
                <a:lnTo>
                  <a:pt x="6898484" y="1428050"/>
                </a:lnTo>
                <a:cubicBezTo>
                  <a:pt x="6893173" y="1429061"/>
                  <a:pt x="6887844" y="1430009"/>
                  <a:pt x="6882267" y="1429590"/>
                </a:cubicBezTo>
                <a:cubicBezTo>
                  <a:pt x="6851095" y="1435144"/>
                  <a:pt x="6819215" y="1438125"/>
                  <a:pt x="6786841" y="1438652"/>
                </a:cubicBezTo>
                <a:lnTo>
                  <a:pt x="6769722" y="1440278"/>
                </a:lnTo>
                <a:lnTo>
                  <a:pt x="6769696" y="1439783"/>
                </a:lnTo>
                <a:lnTo>
                  <a:pt x="6769197" y="1439816"/>
                </a:lnTo>
                <a:cubicBezTo>
                  <a:pt x="6768631" y="1436014"/>
                  <a:pt x="6768604" y="1432198"/>
                  <a:pt x="6768604" y="1428376"/>
                </a:cubicBezTo>
                <a:cubicBezTo>
                  <a:pt x="6768604" y="1422694"/>
                  <a:pt x="6768663" y="1417025"/>
                  <a:pt x="6769975" y="1411395"/>
                </a:cubicBezTo>
                <a:cubicBezTo>
                  <a:pt x="6769933" y="1380067"/>
                  <a:pt x="6772382" y="1349182"/>
                  <a:pt x="6777439" y="1318938"/>
                </a:cubicBezTo>
                <a:lnTo>
                  <a:pt x="6777979" y="1312248"/>
                </a:lnTo>
                <a:cubicBezTo>
                  <a:pt x="6778148" y="1312243"/>
                  <a:pt x="6778317" y="1312238"/>
                  <a:pt x="6778485" y="1312185"/>
                </a:cubicBezTo>
                <a:cubicBezTo>
                  <a:pt x="6828761" y="959319"/>
                  <a:pt x="7109800" y="678542"/>
                  <a:pt x="7468650" y="619144"/>
                </a:cubicBezTo>
                <a:lnTo>
                  <a:pt x="7468767" y="617996"/>
                </a:lnTo>
                <a:cubicBezTo>
                  <a:pt x="7474076" y="616986"/>
                  <a:pt x="7479404" y="616038"/>
                  <a:pt x="7484980" y="616457"/>
                </a:cubicBezTo>
                <a:cubicBezTo>
                  <a:pt x="7516163" y="610900"/>
                  <a:pt x="7548056" y="607919"/>
                  <a:pt x="7580442" y="607392"/>
                </a:cubicBezTo>
                <a:close/>
                <a:moveTo>
                  <a:pt x="5928129" y="605769"/>
                </a:moveTo>
                <a:lnTo>
                  <a:pt x="5945217" y="607392"/>
                </a:lnTo>
                <a:cubicBezTo>
                  <a:pt x="5977602" y="607919"/>
                  <a:pt x="6009495" y="610900"/>
                  <a:pt x="6040678" y="616457"/>
                </a:cubicBezTo>
                <a:cubicBezTo>
                  <a:pt x="6046254" y="616038"/>
                  <a:pt x="6051582" y="616986"/>
                  <a:pt x="6056891" y="617996"/>
                </a:cubicBezTo>
                <a:lnTo>
                  <a:pt x="6057008" y="619144"/>
                </a:lnTo>
                <a:cubicBezTo>
                  <a:pt x="6415858" y="678542"/>
                  <a:pt x="6696897" y="959319"/>
                  <a:pt x="6747174" y="1312185"/>
                </a:cubicBezTo>
                <a:cubicBezTo>
                  <a:pt x="6747341" y="1312238"/>
                  <a:pt x="6747511" y="1312243"/>
                  <a:pt x="6747679" y="1312248"/>
                </a:cubicBezTo>
                <a:lnTo>
                  <a:pt x="6748220" y="1318938"/>
                </a:lnTo>
                <a:cubicBezTo>
                  <a:pt x="6753276" y="1349182"/>
                  <a:pt x="6755726" y="1380067"/>
                  <a:pt x="6755684" y="1411395"/>
                </a:cubicBezTo>
                <a:cubicBezTo>
                  <a:pt x="6756996" y="1417025"/>
                  <a:pt x="6757054" y="1422694"/>
                  <a:pt x="6757054" y="1428376"/>
                </a:cubicBezTo>
                <a:cubicBezTo>
                  <a:pt x="6757054" y="1432198"/>
                  <a:pt x="6757027" y="1436014"/>
                  <a:pt x="6756461" y="1439816"/>
                </a:cubicBezTo>
                <a:lnTo>
                  <a:pt x="6755962" y="1439783"/>
                </a:lnTo>
                <a:lnTo>
                  <a:pt x="6755936" y="1440278"/>
                </a:lnTo>
                <a:lnTo>
                  <a:pt x="6738818" y="1438652"/>
                </a:lnTo>
                <a:cubicBezTo>
                  <a:pt x="6706444" y="1438125"/>
                  <a:pt x="6674563" y="1435144"/>
                  <a:pt x="6643391" y="1429590"/>
                </a:cubicBezTo>
                <a:cubicBezTo>
                  <a:pt x="6637814" y="1430009"/>
                  <a:pt x="6632485" y="1429061"/>
                  <a:pt x="6627175" y="1428050"/>
                </a:cubicBezTo>
                <a:lnTo>
                  <a:pt x="6627059" y="1426902"/>
                </a:lnTo>
                <a:cubicBezTo>
                  <a:pt x="6268207" y="1367503"/>
                  <a:pt x="5987168" y="1086726"/>
                  <a:pt x="5936893" y="733861"/>
                </a:cubicBezTo>
                <a:cubicBezTo>
                  <a:pt x="5936725" y="733808"/>
                  <a:pt x="5936557" y="733803"/>
                  <a:pt x="5936387" y="733798"/>
                </a:cubicBezTo>
                <a:lnTo>
                  <a:pt x="5935849" y="727122"/>
                </a:lnTo>
                <a:cubicBezTo>
                  <a:pt x="5930790" y="696872"/>
                  <a:pt x="5928340" y="665981"/>
                  <a:pt x="5928382" y="634646"/>
                </a:cubicBezTo>
                <a:cubicBezTo>
                  <a:pt x="5927070" y="629018"/>
                  <a:pt x="5927011" y="623351"/>
                  <a:pt x="5927011" y="617670"/>
                </a:cubicBezTo>
                <a:lnTo>
                  <a:pt x="5927605" y="606230"/>
                </a:lnTo>
                <a:lnTo>
                  <a:pt x="5928103" y="606263"/>
                </a:lnTo>
                <a:close/>
                <a:moveTo>
                  <a:pt x="5905378" y="605769"/>
                </a:moveTo>
                <a:lnTo>
                  <a:pt x="5905404" y="606263"/>
                </a:lnTo>
                <a:lnTo>
                  <a:pt x="5905902" y="606230"/>
                </a:lnTo>
                <a:lnTo>
                  <a:pt x="5906496" y="617670"/>
                </a:lnTo>
                <a:cubicBezTo>
                  <a:pt x="5906496" y="623351"/>
                  <a:pt x="5906438" y="629018"/>
                  <a:pt x="5905126" y="634646"/>
                </a:cubicBezTo>
                <a:cubicBezTo>
                  <a:pt x="5905168" y="665981"/>
                  <a:pt x="5902717" y="696872"/>
                  <a:pt x="5897659" y="727122"/>
                </a:cubicBezTo>
                <a:lnTo>
                  <a:pt x="5897120" y="733798"/>
                </a:lnTo>
                <a:cubicBezTo>
                  <a:pt x="5896951" y="733803"/>
                  <a:pt x="5896782" y="733808"/>
                  <a:pt x="5896615" y="733861"/>
                </a:cubicBezTo>
                <a:cubicBezTo>
                  <a:pt x="5846339" y="1086726"/>
                  <a:pt x="5565300" y="1367503"/>
                  <a:pt x="5206449" y="1426902"/>
                </a:cubicBezTo>
                <a:lnTo>
                  <a:pt x="5206334" y="1428050"/>
                </a:lnTo>
                <a:cubicBezTo>
                  <a:pt x="5201022" y="1429061"/>
                  <a:pt x="5195693" y="1430009"/>
                  <a:pt x="5190116" y="1429590"/>
                </a:cubicBezTo>
                <a:cubicBezTo>
                  <a:pt x="5158944" y="1435144"/>
                  <a:pt x="5127065" y="1438125"/>
                  <a:pt x="5094690" y="1438652"/>
                </a:cubicBezTo>
                <a:lnTo>
                  <a:pt x="5077571" y="1440278"/>
                </a:lnTo>
                <a:lnTo>
                  <a:pt x="5077545" y="1439783"/>
                </a:lnTo>
                <a:lnTo>
                  <a:pt x="5077046" y="1439816"/>
                </a:lnTo>
                <a:cubicBezTo>
                  <a:pt x="5076480" y="1436014"/>
                  <a:pt x="5076453" y="1432198"/>
                  <a:pt x="5076453" y="1428376"/>
                </a:cubicBezTo>
                <a:cubicBezTo>
                  <a:pt x="5076453" y="1422694"/>
                  <a:pt x="5076512" y="1417025"/>
                  <a:pt x="5077824" y="1411395"/>
                </a:cubicBezTo>
                <a:cubicBezTo>
                  <a:pt x="5077782" y="1380067"/>
                  <a:pt x="5080231" y="1349182"/>
                  <a:pt x="5085288" y="1318938"/>
                </a:cubicBezTo>
                <a:lnTo>
                  <a:pt x="5085828" y="1312248"/>
                </a:lnTo>
                <a:cubicBezTo>
                  <a:pt x="5085997" y="1312243"/>
                  <a:pt x="5086166" y="1312238"/>
                  <a:pt x="5086334" y="1312185"/>
                </a:cubicBezTo>
                <a:cubicBezTo>
                  <a:pt x="5136610" y="959319"/>
                  <a:pt x="5417649" y="678542"/>
                  <a:pt x="5776501" y="619144"/>
                </a:cubicBezTo>
                <a:lnTo>
                  <a:pt x="5776617" y="617996"/>
                </a:lnTo>
                <a:cubicBezTo>
                  <a:pt x="5781926" y="616986"/>
                  <a:pt x="5787253" y="616038"/>
                  <a:pt x="5792829" y="616457"/>
                </a:cubicBezTo>
                <a:cubicBezTo>
                  <a:pt x="5824013" y="610900"/>
                  <a:pt x="5855905" y="607919"/>
                  <a:pt x="5888291" y="607392"/>
                </a:cubicBezTo>
                <a:close/>
                <a:moveTo>
                  <a:pt x="4235979" y="605769"/>
                </a:moveTo>
                <a:lnTo>
                  <a:pt x="4253065" y="607392"/>
                </a:lnTo>
                <a:cubicBezTo>
                  <a:pt x="4285451" y="607919"/>
                  <a:pt x="4317343" y="610900"/>
                  <a:pt x="4348528" y="616457"/>
                </a:cubicBezTo>
                <a:cubicBezTo>
                  <a:pt x="4354104" y="616038"/>
                  <a:pt x="4359431" y="616986"/>
                  <a:pt x="4364739" y="617996"/>
                </a:cubicBezTo>
                <a:lnTo>
                  <a:pt x="4364856" y="619144"/>
                </a:lnTo>
                <a:cubicBezTo>
                  <a:pt x="4723707" y="678542"/>
                  <a:pt x="5004746" y="959319"/>
                  <a:pt x="5055022" y="1312185"/>
                </a:cubicBezTo>
                <a:cubicBezTo>
                  <a:pt x="5055190" y="1312238"/>
                  <a:pt x="5055359" y="1312243"/>
                  <a:pt x="5055528" y="1312248"/>
                </a:cubicBezTo>
                <a:lnTo>
                  <a:pt x="5056068" y="1318938"/>
                </a:lnTo>
                <a:cubicBezTo>
                  <a:pt x="5061125" y="1349182"/>
                  <a:pt x="5063574" y="1380067"/>
                  <a:pt x="5063532" y="1411395"/>
                </a:cubicBezTo>
                <a:cubicBezTo>
                  <a:pt x="5064844" y="1417025"/>
                  <a:pt x="5064903" y="1422694"/>
                  <a:pt x="5064903" y="1428376"/>
                </a:cubicBezTo>
                <a:cubicBezTo>
                  <a:pt x="5064903" y="1432198"/>
                  <a:pt x="5064876" y="1436014"/>
                  <a:pt x="5064310" y="1439816"/>
                </a:cubicBezTo>
                <a:lnTo>
                  <a:pt x="5063811" y="1439783"/>
                </a:lnTo>
                <a:lnTo>
                  <a:pt x="5063785" y="1440278"/>
                </a:lnTo>
                <a:lnTo>
                  <a:pt x="5046666" y="1438652"/>
                </a:lnTo>
                <a:cubicBezTo>
                  <a:pt x="5014292" y="1438125"/>
                  <a:pt x="4982412" y="1435144"/>
                  <a:pt x="4951241" y="1429590"/>
                </a:cubicBezTo>
                <a:cubicBezTo>
                  <a:pt x="4945663" y="1430009"/>
                  <a:pt x="4940334" y="1429061"/>
                  <a:pt x="4935023" y="1428050"/>
                </a:cubicBezTo>
                <a:lnTo>
                  <a:pt x="4934907" y="1426902"/>
                </a:lnTo>
                <a:cubicBezTo>
                  <a:pt x="4576056" y="1367503"/>
                  <a:pt x="4295017" y="1086726"/>
                  <a:pt x="4244741" y="733861"/>
                </a:cubicBezTo>
                <a:cubicBezTo>
                  <a:pt x="4244574" y="733808"/>
                  <a:pt x="4244405" y="733803"/>
                  <a:pt x="4244236" y="733798"/>
                </a:cubicBezTo>
                <a:lnTo>
                  <a:pt x="4243697" y="727122"/>
                </a:lnTo>
                <a:cubicBezTo>
                  <a:pt x="4238639" y="696872"/>
                  <a:pt x="4236188" y="665981"/>
                  <a:pt x="4236230" y="634646"/>
                </a:cubicBezTo>
                <a:cubicBezTo>
                  <a:pt x="4234918" y="629018"/>
                  <a:pt x="4234860" y="623351"/>
                  <a:pt x="4234860" y="617670"/>
                </a:cubicBezTo>
                <a:lnTo>
                  <a:pt x="4235454" y="606230"/>
                </a:lnTo>
                <a:lnTo>
                  <a:pt x="4235952" y="606263"/>
                </a:lnTo>
                <a:close/>
                <a:moveTo>
                  <a:pt x="4213227" y="605769"/>
                </a:moveTo>
                <a:lnTo>
                  <a:pt x="4213253" y="606263"/>
                </a:lnTo>
                <a:lnTo>
                  <a:pt x="4213751" y="606230"/>
                </a:lnTo>
                <a:lnTo>
                  <a:pt x="4214345" y="617670"/>
                </a:lnTo>
                <a:cubicBezTo>
                  <a:pt x="4214345" y="623351"/>
                  <a:pt x="4214286" y="629018"/>
                  <a:pt x="4212974" y="634646"/>
                </a:cubicBezTo>
                <a:cubicBezTo>
                  <a:pt x="4213016" y="665981"/>
                  <a:pt x="4210566" y="696872"/>
                  <a:pt x="4205507" y="727122"/>
                </a:cubicBezTo>
                <a:lnTo>
                  <a:pt x="4204969" y="733798"/>
                </a:lnTo>
                <a:cubicBezTo>
                  <a:pt x="4204799" y="733803"/>
                  <a:pt x="4204631" y="733808"/>
                  <a:pt x="4204463" y="733861"/>
                </a:cubicBezTo>
                <a:cubicBezTo>
                  <a:pt x="4154188" y="1086726"/>
                  <a:pt x="3873149" y="1367503"/>
                  <a:pt x="3514297" y="1426902"/>
                </a:cubicBezTo>
                <a:lnTo>
                  <a:pt x="3514181" y="1428050"/>
                </a:lnTo>
                <a:cubicBezTo>
                  <a:pt x="3508871" y="1429061"/>
                  <a:pt x="3503542" y="1430009"/>
                  <a:pt x="3497965" y="1429590"/>
                </a:cubicBezTo>
                <a:cubicBezTo>
                  <a:pt x="3466793" y="1435144"/>
                  <a:pt x="3434912" y="1438125"/>
                  <a:pt x="3402538" y="1438652"/>
                </a:cubicBezTo>
                <a:lnTo>
                  <a:pt x="3385420" y="1440278"/>
                </a:lnTo>
                <a:lnTo>
                  <a:pt x="3385394" y="1439783"/>
                </a:lnTo>
                <a:lnTo>
                  <a:pt x="3384895" y="1439816"/>
                </a:lnTo>
                <a:cubicBezTo>
                  <a:pt x="3384329" y="1436014"/>
                  <a:pt x="3384302" y="1432198"/>
                  <a:pt x="3384302" y="1428376"/>
                </a:cubicBezTo>
                <a:cubicBezTo>
                  <a:pt x="3384302" y="1422694"/>
                  <a:pt x="3384360" y="1417025"/>
                  <a:pt x="3385672" y="1411395"/>
                </a:cubicBezTo>
                <a:cubicBezTo>
                  <a:pt x="3385630" y="1380067"/>
                  <a:pt x="3388080" y="1349182"/>
                  <a:pt x="3393136" y="1318938"/>
                </a:cubicBezTo>
                <a:lnTo>
                  <a:pt x="3393677" y="1312248"/>
                </a:lnTo>
                <a:cubicBezTo>
                  <a:pt x="3393845" y="1312243"/>
                  <a:pt x="3394015" y="1312238"/>
                  <a:pt x="3394182" y="1312185"/>
                </a:cubicBezTo>
                <a:cubicBezTo>
                  <a:pt x="3444459" y="959319"/>
                  <a:pt x="3725498" y="678542"/>
                  <a:pt x="4084348" y="619144"/>
                </a:cubicBezTo>
                <a:lnTo>
                  <a:pt x="4084465" y="617996"/>
                </a:lnTo>
                <a:cubicBezTo>
                  <a:pt x="4089774" y="616986"/>
                  <a:pt x="4095102" y="616038"/>
                  <a:pt x="4100678" y="616457"/>
                </a:cubicBezTo>
                <a:cubicBezTo>
                  <a:pt x="4131861" y="610900"/>
                  <a:pt x="4163754" y="607919"/>
                  <a:pt x="4196139" y="607392"/>
                </a:cubicBezTo>
                <a:close/>
                <a:moveTo>
                  <a:pt x="2543827" y="605769"/>
                </a:moveTo>
                <a:lnTo>
                  <a:pt x="2560914" y="607392"/>
                </a:lnTo>
                <a:cubicBezTo>
                  <a:pt x="2593300" y="607919"/>
                  <a:pt x="2625192" y="610900"/>
                  <a:pt x="2656376" y="616457"/>
                </a:cubicBezTo>
                <a:cubicBezTo>
                  <a:pt x="2661952" y="616038"/>
                  <a:pt x="2667280" y="616986"/>
                  <a:pt x="2672588" y="617996"/>
                </a:cubicBezTo>
                <a:lnTo>
                  <a:pt x="2672706" y="619144"/>
                </a:lnTo>
                <a:cubicBezTo>
                  <a:pt x="3031556" y="678542"/>
                  <a:pt x="3312595" y="959319"/>
                  <a:pt x="3362871" y="1312185"/>
                </a:cubicBezTo>
                <a:cubicBezTo>
                  <a:pt x="3363039" y="1312238"/>
                  <a:pt x="3363208" y="1312243"/>
                  <a:pt x="3363377" y="1312248"/>
                </a:cubicBezTo>
                <a:lnTo>
                  <a:pt x="3363917" y="1318938"/>
                </a:lnTo>
                <a:cubicBezTo>
                  <a:pt x="3368974" y="1349182"/>
                  <a:pt x="3371423" y="1380067"/>
                  <a:pt x="3371381" y="1411395"/>
                </a:cubicBezTo>
                <a:cubicBezTo>
                  <a:pt x="3372693" y="1417025"/>
                  <a:pt x="3372752" y="1422694"/>
                  <a:pt x="3372752" y="1428376"/>
                </a:cubicBezTo>
                <a:cubicBezTo>
                  <a:pt x="3372752" y="1432198"/>
                  <a:pt x="3372725" y="1436014"/>
                  <a:pt x="3372159" y="1439816"/>
                </a:cubicBezTo>
                <a:lnTo>
                  <a:pt x="3371660" y="1439783"/>
                </a:lnTo>
                <a:lnTo>
                  <a:pt x="3371634" y="1440278"/>
                </a:lnTo>
                <a:lnTo>
                  <a:pt x="3354515" y="1438652"/>
                </a:lnTo>
                <a:cubicBezTo>
                  <a:pt x="3322141" y="1438125"/>
                  <a:pt x="3290261" y="1435144"/>
                  <a:pt x="3259089" y="1429590"/>
                </a:cubicBezTo>
                <a:cubicBezTo>
                  <a:pt x="3253512" y="1430009"/>
                  <a:pt x="3248183" y="1429061"/>
                  <a:pt x="3242872" y="1428050"/>
                </a:cubicBezTo>
                <a:lnTo>
                  <a:pt x="3242756" y="1426902"/>
                </a:lnTo>
                <a:cubicBezTo>
                  <a:pt x="2883905" y="1367503"/>
                  <a:pt x="2602866" y="1086726"/>
                  <a:pt x="2552590" y="733861"/>
                </a:cubicBezTo>
                <a:cubicBezTo>
                  <a:pt x="2552423" y="733808"/>
                  <a:pt x="2552254" y="733803"/>
                  <a:pt x="2552085" y="733798"/>
                </a:cubicBezTo>
                <a:lnTo>
                  <a:pt x="2551547" y="727122"/>
                </a:lnTo>
                <a:cubicBezTo>
                  <a:pt x="2546488" y="696872"/>
                  <a:pt x="2544037" y="665981"/>
                  <a:pt x="2544079" y="634646"/>
                </a:cubicBezTo>
                <a:cubicBezTo>
                  <a:pt x="2542767" y="629018"/>
                  <a:pt x="2542709" y="623351"/>
                  <a:pt x="2542709" y="617670"/>
                </a:cubicBezTo>
                <a:lnTo>
                  <a:pt x="2543303" y="606230"/>
                </a:lnTo>
                <a:lnTo>
                  <a:pt x="2543801" y="606263"/>
                </a:lnTo>
                <a:close/>
                <a:moveTo>
                  <a:pt x="2521076" y="605769"/>
                </a:moveTo>
                <a:lnTo>
                  <a:pt x="2521102" y="606263"/>
                </a:lnTo>
                <a:lnTo>
                  <a:pt x="2521600" y="606230"/>
                </a:lnTo>
                <a:lnTo>
                  <a:pt x="2522194" y="617670"/>
                </a:lnTo>
                <a:cubicBezTo>
                  <a:pt x="2522194" y="623351"/>
                  <a:pt x="2522135" y="629018"/>
                  <a:pt x="2520823" y="634646"/>
                </a:cubicBezTo>
                <a:cubicBezTo>
                  <a:pt x="2520865" y="665981"/>
                  <a:pt x="2518415" y="696872"/>
                  <a:pt x="2513356" y="727122"/>
                </a:cubicBezTo>
                <a:lnTo>
                  <a:pt x="2512818" y="733798"/>
                </a:lnTo>
                <a:cubicBezTo>
                  <a:pt x="2512648" y="733803"/>
                  <a:pt x="2512480" y="733808"/>
                  <a:pt x="2512312" y="733861"/>
                </a:cubicBezTo>
                <a:cubicBezTo>
                  <a:pt x="2462037" y="1086726"/>
                  <a:pt x="2180998" y="1367503"/>
                  <a:pt x="1822147" y="1426902"/>
                </a:cubicBezTo>
                <a:lnTo>
                  <a:pt x="1822030" y="1428050"/>
                </a:lnTo>
                <a:cubicBezTo>
                  <a:pt x="1816720" y="1429061"/>
                  <a:pt x="1811391" y="1430009"/>
                  <a:pt x="1805814" y="1429590"/>
                </a:cubicBezTo>
                <a:cubicBezTo>
                  <a:pt x="1774642" y="1435144"/>
                  <a:pt x="1742762" y="1438125"/>
                  <a:pt x="1710387" y="1438652"/>
                </a:cubicBezTo>
                <a:lnTo>
                  <a:pt x="1693269" y="1440278"/>
                </a:lnTo>
                <a:lnTo>
                  <a:pt x="1693243" y="1439783"/>
                </a:lnTo>
                <a:lnTo>
                  <a:pt x="1692744" y="1439816"/>
                </a:lnTo>
                <a:cubicBezTo>
                  <a:pt x="1692178" y="1436014"/>
                  <a:pt x="1692151" y="1432198"/>
                  <a:pt x="1692151" y="1428376"/>
                </a:cubicBezTo>
                <a:cubicBezTo>
                  <a:pt x="1692151" y="1422694"/>
                  <a:pt x="1692209" y="1417025"/>
                  <a:pt x="1693521" y="1411395"/>
                </a:cubicBezTo>
                <a:cubicBezTo>
                  <a:pt x="1693479" y="1380067"/>
                  <a:pt x="1695929" y="1349182"/>
                  <a:pt x="1700985" y="1318938"/>
                </a:cubicBezTo>
                <a:lnTo>
                  <a:pt x="1701526" y="1312248"/>
                </a:lnTo>
                <a:cubicBezTo>
                  <a:pt x="1701694" y="1312243"/>
                  <a:pt x="1701864" y="1312238"/>
                  <a:pt x="1702031" y="1312185"/>
                </a:cubicBezTo>
                <a:cubicBezTo>
                  <a:pt x="1752308" y="959319"/>
                  <a:pt x="2033347" y="678542"/>
                  <a:pt x="2392197" y="619144"/>
                </a:cubicBezTo>
                <a:lnTo>
                  <a:pt x="2392314" y="617996"/>
                </a:lnTo>
                <a:cubicBezTo>
                  <a:pt x="2397623" y="616986"/>
                  <a:pt x="2402951" y="616038"/>
                  <a:pt x="2408527" y="616457"/>
                </a:cubicBezTo>
                <a:cubicBezTo>
                  <a:pt x="2439710" y="610900"/>
                  <a:pt x="2471603" y="607919"/>
                  <a:pt x="2503988" y="607392"/>
                </a:cubicBezTo>
                <a:close/>
                <a:moveTo>
                  <a:pt x="851676" y="605769"/>
                </a:moveTo>
                <a:lnTo>
                  <a:pt x="868763" y="607392"/>
                </a:lnTo>
                <a:cubicBezTo>
                  <a:pt x="901149" y="607919"/>
                  <a:pt x="933041" y="610900"/>
                  <a:pt x="964225" y="616457"/>
                </a:cubicBezTo>
                <a:cubicBezTo>
                  <a:pt x="969801" y="616038"/>
                  <a:pt x="975129" y="616986"/>
                  <a:pt x="980437" y="617996"/>
                </a:cubicBezTo>
                <a:lnTo>
                  <a:pt x="980555" y="619144"/>
                </a:lnTo>
                <a:cubicBezTo>
                  <a:pt x="1339405" y="678542"/>
                  <a:pt x="1620444" y="959319"/>
                  <a:pt x="1670720" y="1312185"/>
                </a:cubicBezTo>
                <a:cubicBezTo>
                  <a:pt x="1670888" y="1312238"/>
                  <a:pt x="1671057" y="1312243"/>
                  <a:pt x="1671226" y="1312248"/>
                </a:cubicBezTo>
                <a:lnTo>
                  <a:pt x="1671766" y="1318938"/>
                </a:lnTo>
                <a:cubicBezTo>
                  <a:pt x="1676823" y="1349182"/>
                  <a:pt x="1679272" y="1380067"/>
                  <a:pt x="1679230" y="1411395"/>
                </a:cubicBezTo>
                <a:cubicBezTo>
                  <a:pt x="1680542" y="1417025"/>
                  <a:pt x="1680601" y="1422694"/>
                  <a:pt x="1680601" y="1428376"/>
                </a:cubicBezTo>
                <a:cubicBezTo>
                  <a:pt x="1680601" y="1432198"/>
                  <a:pt x="1680574" y="1436014"/>
                  <a:pt x="1680008" y="1439816"/>
                </a:cubicBezTo>
                <a:lnTo>
                  <a:pt x="1679509" y="1439783"/>
                </a:lnTo>
                <a:lnTo>
                  <a:pt x="1679483" y="1440278"/>
                </a:lnTo>
                <a:lnTo>
                  <a:pt x="1662364" y="1438652"/>
                </a:lnTo>
                <a:cubicBezTo>
                  <a:pt x="1629990" y="1438125"/>
                  <a:pt x="1598110" y="1435144"/>
                  <a:pt x="1566938" y="1429590"/>
                </a:cubicBezTo>
                <a:cubicBezTo>
                  <a:pt x="1561361" y="1430009"/>
                  <a:pt x="1556032" y="1429061"/>
                  <a:pt x="1550721" y="1428050"/>
                </a:cubicBezTo>
                <a:lnTo>
                  <a:pt x="1550605" y="1426902"/>
                </a:lnTo>
                <a:cubicBezTo>
                  <a:pt x="1191754" y="1367503"/>
                  <a:pt x="910715" y="1086726"/>
                  <a:pt x="860439" y="733861"/>
                </a:cubicBezTo>
                <a:cubicBezTo>
                  <a:pt x="860272" y="733808"/>
                  <a:pt x="860103" y="733803"/>
                  <a:pt x="859934" y="733798"/>
                </a:cubicBezTo>
                <a:lnTo>
                  <a:pt x="859396" y="727122"/>
                </a:lnTo>
                <a:cubicBezTo>
                  <a:pt x="854337" y="696872"/>
                  <a:pt x="851886" y="665981"/>
                  <a:pt x="851928" y="634646"/>
                </a:cubicBezTo>
                <a:cubicBezTo>
                  <a:pt x="850616" y="629018"/>
                  <a:pt x="850558" y="623351"/>
                  <a:pt x="850558" y="617670"/>
                </a:cubicBezTo>
                <a:lnTo>
                  <a:pt x="851152" y="606230"/>
                </a:lnTo>
                <a:lnTo>
                  <a:pt x="851650" y="606263"/>
                </a:lnTo>
                <a:close/>
                <a:moveTo>
                  <a:pt x="828925" y="605769"/>
                </a:moveTo>
                <a:lnTo>
                  <a:pt x="828951" y="606263"/>
                </a:lnTo>
                <a:lnTo>
                  <a:pt x="829449" y="606230"/>
                </a:lnTo>
                <a:lnTo>
                  <a:pt x="830043" y="617670"/>
                </a:lnTo>
                <a:cubicBezTo>
                  <a:pt x="830043" y="623351"/>
                  <a:pt x="829984" y="629018"/>
                  <a:pt x="828672" y="634646"/>
                </a:cubicBezTo>
                <a:cubicBezTo>
                  <a:pt x="828714" y="665981"/>
                  <a:pt x="826264" y="696872"/>
                  <a:pt x="821205" y="727122"/>
                </a:cubicBezTo>
                <a:lnTo>
                  <a:pt x="820667" y="733798"/>
                </a:lnTo>
                <a:cubicBezTo>
                  <a:pt x="820497" y="733803"/>
                  <a:pt x="820329" y="733808"/>
                  <a:pt x="820161" y="733861"/>
                </a:cubicBezTo>
                <a:cubicBezTo>
                  <a:pt x="769886" y="1086726"/>
                  <a:pt x="488847" y="1367503"/>
                  <a:pt x="129995" y="1426902"/>
                </a:cubicBezTo>
                <a:lnTo>
                  <a:pt x="129879" y="1428050"/>
                </a:lnTo>
                <a:cubicBezTo>
                  <a:pt x="124569" y="1429061"/>
                  <a:pt x="119240" y="1430009"/>
                  <a:pt x="113663" y="1429590"/>
                </a:cubicBezTo>
                <a:cubicBezTo>
                  <a:pt x="82491" y="1435144"/>
                  <a:pt x="50611" y="1438125"/>
                  <a:pt x="18236" y="1438652"/>
                </a:cubicBezTo>
                <a:lnTo>
                  <a:pt x="1118" y="1440278"/>
                </a:lnTo>
                <a:lnTo>
                  <a:pt x="1092" y="1439783"/>
                </a:lnTo>
                <a:lnTo>
                  <a:pt x="593" y="1439816"/>
                </a:lnTo>
                <a:cubicBezTo>
                  <a:pt x="27" y="1436014"/>
                  <a:pt x="0" y="1432198"/>
                  <a:pt x="0" y="1428376"/>
                </a:cubicBezTo>
                <a:cubicBezTo>
                  <a:pt x="0" y="1422694"/>
                  <a:pt x="58" y="1417025"/>
                  <a:pt x="1370" y="1411395"/>
                </a:cubicBezTo>
                <a:cubicBezTo>
                  <a:pt x="1328" y="1380067"/>
                  <a:pt x="3778" y="1349182"/>
                  <a:pt x="8835" y="1318938"/>
                </a:cubicBezTo>
                <a:lnTo>
                  <a:pt x="9375" y="1312248"/>
                </a:lnTo>
                <a:cubicBezTo>
                  <a:pt x="9543" y="1312243"/>
                  <a:pt x="9713" y="1312238"/>
                  <a:pt x="9880" y="1312185"/>
                </a:cubicBezTo>
                <a:cubicBezTo>
                  <a:pt x="60157" y="959319"/>
                  <a:pt x="341196" y="678542"/>
                  <a:pt x="700046" y="619144"/>
                </a:cubicBezTo>
                <a:lnTo>
                  <a:pt x="700163" y="617996"/>
                </a:lnTo>
                <a:cubicBezTo>
                  <a:pt x="705472" y="616986"/>
                  <a:pt x="710800" y="616038"/>
                  <a:pt x="716376" y="616457"/>
                </a:cubicBezTo>
                <a:cubicBezTo>
                  <a:pt x="747559" y="610900"/>
                  <a:pt x="779452" y="607919"/>
                  <a:pt x="811837" y="607392"/>
                </a:cubicBezTo>
                <a:close/>
                <a:moveTo>
                  <a:pt x="8824701" y="0"/>
                </a:moveTo>
                <a:lnTo>
                  <a:pt x="9033411" y="0"/>
                </a:lnTo>
                <a:cubicBezTo>
                  <a:pt x="9066347" y="30426"/>
                  <a:pt x="9096640" y="63469"/>
                  <a:pt x="9123965" y="98781"/>
                </a:cubicBezTo>
                <a:lnTo>
                  <a:pt x="9139239" y="122382"/>
                </a:lnTo>
                <a:lnTo>
                  <a:pt x="9139239" y="425734"/>
                </a:lnTo>
                <a:lnTo>
                  <a:pt x="9104305" y="314451"/>
                </a:lnTo>
                <a:cubicBezTo>
                  <a:pt x="9046997" y="183490"/>
                  <a:pt x="8948803" y="73504"/>
                  <a:pt x="8824701" y="0"/>
                </a:cubicBezTo>
                <a:close/>
                <a:moveTo>
                  <a:pt x="8494877" y="0"/>
                </a:moveTo>
                <a:lnTo>
                  <a:pt x="8628893" y="0"/>
                </a:lnTo>
                <a:cubicBezTo>
                  <a:pt x="8697052" y="198004"/>
                  <a:pt x="8856086" y="355591"/>
                  <a:pt x="9058275" y="426756"/>
                </a:cubicBezTo>
                <a:lnTo>
                  <a:pt x="9139239" y="449526"/>
                </a:lnTo>
                <a:lnTo>
                  <a:pt x="9139239" y="577136"/>
                </a:lnTo>
                <a:lnTo>
                  <a:pt x="9043252" y="554355"/>
                </a:lnTo>
                <a:cubicBezTo>
                  <a:pt x="8776836" y="470904"/>
                  <a:pt x="8569058" y="262348"/>
                  <a:pt x="8494877" y="0"/>
                </a:cubicBezTo>
                <a:close/>
                <a:moveTo>
                  <a:pt x="7876547" y="0"/>
                </a:moveTo>
                <a:lnTo>
                  <a:pt x="8085257" y="0"/>
                </a:lnTo>
                <a:cubicBezTo>
                  <a:pt x="7919787" y="98005"/>
                  <a:pt x="7800378" y="260867"/>
                  <a:pt x="7762527" y="451830"/>
                </a:cubicBezTo>
                <a:cubicBezTo>
                  <a:pt x="8006579" y="399791"/>
                  <a:pt x="8203169" y="226290"/>
                  <a:pt x="8281065" y="0"/>
                </a:cubicBezTo>
                <a:lnTo>
                  <a:pt x="8415081" y="0"/>
                </a:lnTo>
                <a:cubicBezTo>
                  <a:pt x="8330303" y="299826"/>
                  <a:pt x="8071031" y="529393"/>
                  <a:pt x="7749156" y="582253"/>
                </a:cubicBezTo>
                <a:lnTo>
                  <a:pt x="7749040" y="583392"/>
                </a:lnTo>
                <a:cubicBezTo>
                  <a:pt x="7743729" y="584395"/>
                  <a:pt x="7738400" y="585336"/>
                  <a:pt x="7732823" y="584920"/>
                </a:cubicBezTo>
                <a:cubicBezTo>
                  <a:pt x="7701651" y="590430"/>
                  <a:pt x="7669771" y="593388"/>
                  <a:pt x="7637396" y="593911"/>
                </a:cubicBezTo>
                <a:lnTo>
                  <a:pt x="7620278" y="595524"/>
                </a:lnTo>
                <a:lnTo>
                  <a:pt x="7620252" y="595033"/>
                </a:lnTo>
                <a:lnTo>
                  <a:pt x="7619753" y="595066"/>
                </a:lnTo>
                <a:cubicBezTo>
                  <a:pt x="7619187" y="591293"/>
                  <a:pt x="7619160" y="587507"/>
                  <a:pt x="7619160" y="583715"/>
                </a:cubicBezTo>
                <a:cubicBezTo>
                  <a:pt x="7619160" y="578078"/>
                  <a:pt x="7619219" y="572454"/>
                  <a:pt x="7620531" y="566868"/>
                </a:cubicBezTo>
                <a:cubicBezTo>
                  <a:pt x="7620488" y="535786"/>
                  <a:pt x="7622938" y="505143"/>
                  <a:pt x="7627995" y="475137"/>
                </a:cubicBezTo>
                <a:lnTo>
                  <a:pt x="7628535" y="468500"/>
                </a:lnTo>
                <a:cubicBezTo>
                  <a:pt x="7628704" y="468495"/>
                  <a:pt x="7628873" y="468490"/>
                  <a:pt x="7629040" y="468437"/>
                </a:cubicBezTo>
                <a:cubicBezTo>
                  <a:pt x="7655343" y="285283"/>
                  <a:pt x="7744803" y="121704"/>
                  <a:pt x="7876547" y="0"/>
                </a:cubicBezTo>
                <a:close/>
                <a:moveTo>
                  <a:pt x="6802727" y="0"/>
                </a:moveTo>
                <a:lnTo>
                  <a:pt x="6936742" y="0"/>
                </a:lnTo>
                <a:cubicBezTo>
                  <a:pt x="7014638" y="226290"/>
                  <a:pt x="7211228" y="399791"/>
                  <a:pt x="7455280" y="451830"/>
                </a:cubicBezTo>
                <a:cubicBezTo>
                  <a:pt x="7417429" y="260867"/>
                  <a:pt x="7298020" y="98005"/>
                  <a:pt x="7132550" y="0"/>
                </a:cubicBezTo>
                <a:lnTo>
                  <a:pt x="7341259" y="0"/>
                </a:lnTo>
                <a:cubicBezTo>
                  <a:pt x="7473003" y="121704"/>
                  <a:pt x="7562464" y="285283"/>
                  <a:pt x="7588766" y="468437"/>
                </a:cubicBezTo>
                <a:cubicBezTo>
                  <a:pt x="7588934" y="468490"/>
                  <a:pt x="7589103" y="468495"/>
                  <a:pt x="7589272" y="468500"/>
                </a:cubicBezTo>
                <a:lnTo>
                  <a:pt x="7589812" y="475137"/>
                </a:lnTo>
                <a:cubicBezTo>
                  <a:pt x="7594869" y="505143"/>
                  <a:pt x="7597319" y="535786"/>
                  <a:pt x="7597276" y="566868"/>
                </a:cubicBezTo>
                <a:cubicBezTo>
                  <a:pt x="7598588" y="572454"/>
                  <a:pt x="7598647" y="578078"/>
                  <a:pt x="7598647" y="583715"/>
                </a:cubicBezTo>
                <a:cubicBezTo>
                  <a:pt x="7598647" y="587507"/>
                  <a:pt x="7598620" y="591293"/>
                  <a:pt x="7598054" y="595066"/>
                </a:cubicBezTo>
                <a:lnTo>
                  <a:pt x="7597555" y="595033"/>
                </a:lnTo>
                <a:lnTo>
                  <a:pt x="7597529" y="595524"/>
                </a:lnTo>
                <a:lnTo>
                  <a:pt x="7580411" y="593911"/>
                </a:lnTo>
                <a:cubicBezTo>
                  <a:pt x="7548036" y="593388"/>
                  <a:pt x="7516156" y="590430"/>
                  <a:pt x="7484984" y="584920"/>
                </a:cubicBezTo>
                <a:cubicBezTo>
                  <a:pt x="7479407" y="585336"/>
                  <a:pt x="7474078" y="584395"/>
                  <a:pt x="7468767" y="583392"/>
                </a:cubicBezTo>
                <a:lnTo>
                  <a:pt x="7468651" y="582253"/>
                </a:lnTo>
                <a:cubicBezTo>
                  <a:pt x="7146776" y="529393"/>
                  <a:pt x="6887504" y="299826"/>
                  <a:pt x="6802727" y="0"/>
                </a:cubicBezTo>
                <a:close/>
                <a:moveTo>
                  <a:pt x="6184397" y="0"/>
                </a:moveTo>
                <a:lnTo>
                  <a:pt x="6393106" y="0"/>
                </a:lnTo>
                <a:cubicBezTo>
                  <a:pt x="6227636" y="98005"/>
                  <a:pt x="6108227" y="260867"/>
                  <a:pt x="6070376" y="451830"/>
                </a:cubicBezTo>
                <a:cubicBezTo>
                  <a:pt x="6314429" y="399791"/>
                  <a:pt x="6511018" y="226290"/>
                  <a:pt x="6588914" y="0"/>
                </a:cubicBezTo>
                <a:lnTo>
                  <a:pt x="6722931" y="0"/>
                </a:lnTo>
                <a:cubicBezTo>
                  <a:pt x="6638152" y="299826"/>
                  <a:pt x="6378880" y="529393"/>
                  <a:pt x="6057005" y="582253"/>
                </a:cubicBezTo>
                <a:lnTo>
                  <a:pt x="6056889" y="583392"/>
                </a:lnTo>
                <a:cubicBezTo>
                  <a:pt x="6051578" y="584395"/>
                  <a:pt x="6046249" y="585336"/>
                  <a:pt x="6040672" y="584920"/>
                </a:cubicBezTo>
                <a:cubicBezTo>
                  <a:pt x="6009500" y="590430"/>
                  <a:pt x="5977620" y="593388"/>
                  <a:pt x="5945246" y="593911"/>
                </a:cubicBezTo>
                <a:lnTo>
                  <a:pt x="5928127" y="595524"/>
                </a:lnTo>
                <a:lnTo>
                  <a:pt x="5928101" y="595033"/>
                </a:lnTo>
                <a:lnTo>
                  <a:pt x="5927602" y="595066"/>
                </a:lnTo>
                <a:cubicBezTo>
                  <a:pt x="5927036" y="591293"/>
                  <a:pt x="5927009" y="587507"/>
                  <a:pt x="5927009" y="583715"/>
                </a:cubicBezTo>
                <a:cubicBezTo>
                  <a:pt x="5927009" y="578078"/>
                  <a:pt x="5927068" y="572454"/>
                  <a:pt x="5928380" y="566868"/>
                </a:cubicBezTo>
                <a:cubicBezTo>
                  <a:pt x="5928338" y="535786"/>
                  <a:pt x="5930787" y="505143"/>
                  <a:pt x="5935844" y="475137"/>
                </a:cubicBezTo>
                <a:lnTo>
                  <a:pt x="5936384" y="468500"/>
                </a:lnTo>
                <a:cubicBezTo>
                  <a:pt x="5936553" y="468495"/>
                  <a:pt x="5936722" y="468490"/>
                  <a:pt x="5936890" y="468437"/>
                </a:cubicBezTo>
                <a:cubicBezTo>
                  <a:pt x="5963192" y="285283"/>
                  <a:pt x="6052653" y="121703"/>
                  <a:pt x="6184397" y="0"/>
                </a:cubicBezTo>
                <a:close/>
                <a:moveTo>
                  <a:pt x="5110576" y="0"/>
                </a:moveTo>
                <a:lnTo>
                  <a:pt x="5244592" y="0"/>
                </a:lnTo>
                <a:cubicBezTo>
                  <a:pt x="5322488" y="226290"/>
                  <a:pt x="5519077" y="399791"/>
                  <a:pt x="5763129" y="451830"/>
                </a:cubicBezTo>
                <a:cubicBezTo>
                  <a:pt x="5725278" y="260867"/>
                  <a:pt x="5605869" y="98005"/>
                  <a:pt x="5440399" y="0"/>
                </a:cubicBezTo>
                <a:lnTo>
                  <a:pt x="5649109" y="0"/>
                </a:lnTo>
                <a:cubicBezTo>
                  <a:pt x="5780853" y="121704"/>
                  <a:pt x="5870314" y="285283"/>
                  <a:pt x="5896616" y="468437"/>
                </a:cubicBezTo>
                <a:cubicBezTo>
                  <a:pt x="5896783" y="468490"/>
                  <a:pt x="5896953" y="468495"/>
                  <a:pt x="5897121" y="468500"/>
                </a:cubicBezTo>
                <a:lnTo>
                  <a:pt x="5897662" y="475137"/>
                </a:lnTo>
                <a:cubicBezTo>
                  <a:pt x="5902718" y="505143"/>
                  <a:pt x="5905168" y="535786"/>
                  <a:pt x="5905126" y="566868"/>
                </a:cubicBezTo>
                <a:cubicBezTo>
                  <a:pt x="5906438" y="572454"/>
                  <a:pt x="5906496" y="578078"/>
                  <a:pt x="5906496" y="583715"/>
                </a:cubicBezTo>
                <a:cubicBezTo>
                  <a:pt x="5906496" y="587507"/>
                  <a:pt x="5906469" y="591293"/>
                  <a:pt x="5905903" y="595066"/>
                </a:cubicBezTo>
                <a:lnTo>
                  <a:pt x="5905404" y="595033"/>
                </a:lnTo>
                <a:lnTo>
                  <a:pt x="5905378" y="595524"/>
                </a:lnTo>
                <a:lnTo>
                  <a:pt x="5888260" y="593911"/>
                </a:lnTo>
                <a:cubicBezTo>
                  <a:pt x="5855886" y="593388"/>
                  <a:pt x="5824005" y="590430"/>
                  <a:pt x="5792833" y="584920"/>
                </a:cubicBezTo>
                <a:cubicBezTo>
                  <a:pt x="5787256" y="585336"/>
                  <a:pt x="5781927" y="584395"/>
                  <a:pt x="5776617" y="583392"/>
                </a:cubicBezTo>
                <a:lnTo>
                  <a:pt x="5776501" y="582253"/>
                </a:lnTo>
                <a:cubicBezTo>
                  <a:pt x="5454626" y="529393"/>
                  <a:pt x="5195354" y="299826"/>
                  <a:pt x="5110576" y="0"/>
                </a:cubicBezTo>
                <a:close/>
                <a:moveTo>
                  <a:pt x="4492246" y="0"/>
                </a:moveTo>
                <a:lnTo>
                  <a:pt x="4700955" y="0"/>
                </a:lnTo>
                <a:cubicBezTo>
                  <a:pt x="4535485" y="98005"/>
                  <a:pt x="4416076" y="260867"/>
                  <a:pt x="4378225" y="451830"/>
                </a:cubicBezTo>
                <a:cubicBezTo>
                  <a:pt x="4622279" y="399791"/>
                  <a:pt x="4818867" y="226290"/>
                  <a:pt x="4896763" y="0"/>
                </a:cubicBezTo>
                <a:lnTo>
                  <a:pt x="5030779" y="0"/>
                </a:lnTo>
                <a:cubicBezTo>
                  <a:pt x="4946001" y="299826"/>
                  <a:pt x="4686729" y="529393"/>
                  <a:pt x="4364853" y="582253"/>
                </a:cubicBezTo>
                <a:lnTo>
                  <a:pt x="4364737" y="583392"/>
                </a:lnTo>
                <a:cubicBezTo>
                  <a:pt x="4359427" y="584395"/>
                  <a:pt x="4354098" y="585336"/>
                  <a:pt x="4348521" y="584920"/>
                </a:cubicBezTo>
                <a:cubicBezTo>
                  <a:pt x="4317350" y="590430"/>
                  <a:pt x="4285468" y="593388"/>
                  <a:pt x="4253094" y="593911"/>
                </a:cubicBezTo>
                <a:lnTo>
                  <a:pt x="4235976" y="595524"/>
                </a:lnTo>
                <a:lnTo>
                  <a:pt x="4235950" y="595033"/>
                </a:lnTo>
                <a:lnTo>
                  <a:pt x="4235451" y="595066"/>
                </a:lnTo>
                <a:cubicBezTo>
                  <a:pt x="4234885" y="591293"/>
                  <a:pt x="4234858" y="587507"/>
                  <a:pt x="4234858" y="583715"/>
                </a:cubicBezTo>
                <a:cubicBezTo>
                  <a:pt x="4234858" y="578078"/>
                  <a:pt x="4234916" y="572454"/>
                  <a:pt x="4236228" y="566868"/>
                </a:cubicBezTo>
                <a:cubicBezTo>
                  <a:pt x="4236186" y="535786"/>
                  <a:pt x="4238636" y="505143"/>
                  <a:pt x="4243692" y="475137"/>
                </a:cubicBezTo>
                <a:lnTo>
                  <a:pt x="4244233" y="468500"/>
                </a:lnTo>
                <a:cubicBezTo>
                  <a:pt x="4244401" y="468495"/>
                  <a:pt x="4244571" y="468490"/>
                  <a:pt x="4244738" y="468437"/>
                </a:cubicBezTo>
                <a:cubicBezTo>
                  <a:pt x="4271041" y="285283"/>
                  <a:pt x="4360502" y="121704"/>
                  <a:pt x="4492246" y="0"/>
                </a:cubicBezTo>
                <a:close/>
                <a:moveTo>
                  <a:pt x="3418424" y="0"/>
                </a:moveTo>
                <a:lnTo>
                  <a:pt x="3552441" y="0"/>
                </a:lnTo>
                <a:cubicBezTo>
                  <a:pt x="3630337" y="226291"/>
                  <a:pt x="3826926" y="399791"/>
                  <a:pt x="4070978" y="451830"/>
                </a:cubicBezTo>
                <a:cubicBezTo>
                  <a:pt x="4033127" y="260867"/>
                  <a:pt x="3913719" y="98005"/>
                  <a:pt x="3748249" y="0"/>
                </a:cubicBezTo>
                <a:lnTo>
                  <a:pt x="3956957" y="0"/>
                </a:lnTo>
                <a:cubicBezTo>
                  <a:pt x="4088702" y="121703"/>
                  <a:pt x="4178162" y="285283"/>
                  <a:pt x="4204464" y="468437"/>
                </a:cubicBezTo>
                <a:cubicBezTo>
                  <a:pt x="4204632" y="468490"/>
                  <a:pt x="4204801" y="468495"/>
                  <a:pt x="4204970" y="468499"/>
                </a:cubicBezTo>
                <a:lnTo>
                  <a:pt x="4205510" y="475137"/>
                </a:lnTo>
                <a:cubicBezTo>
                  <a:pt x="4210567" y="505143"/>
                  <a:pt x="4213016" y="535786"/>
                  <a:pt x="4212974" y="566868"/>
                </a:cubicBezTo>
                <a:cubicBezTo>
                  <a:pt x="4214286" y="572454"/>
                  <a:pt x="4214345" y="578078"/>
                  <a:pt x="4214345" y="583715"/>
                </a:cubicBezTo>
                <a:cubicBezTo>
                  <a:pt x="4214345" y="587508"/>
                  <a:pt x="4214318" y="591293"/>
                  <a:pt x="4213752" y="595066"/>
                </a:cubicBezTo>
                <a:lnTo>
                  <a:pt x="4213253" y="595033"/>
                </a:lnTo>
                <a:lnTo>
                  <a:pt x="4213227" y="595524"/>
                </a:lnTo>
                <a:lnTo>
                  <a:pt x="4196108" y="593911"/>
                </a:lnTo>
                <a:cubicBezTo>
                  <a:pt x="4163734" y="593388"/>
                  <a:pt x="4131854" y="590430"/>
                  <a:pt x="4100682" y="584920"/>
                </a:cubicBezTo>
                <a:cubicBezTo>
                  <a:pt x="4095105" y="585336"/>
                  <a:pt x="4089776" y="584395"/>
                  <a:pt x="4084465" y="583392"/>
                </a:cubicBezTo>
                <a:lnTo>
                  <a:pt x="4084349" y="582253"/>
                </a:lnTo>
                <a:cubicBezTo>
                  <a:pt x="3762475" y="529393"/>
                  <a:pt x="3503203" y="299826"/>
                  <a:pt x="3418424" y="0"/>
                </a:cubicBezTo>
                <a:close/>
                <a:moveTo>
                  <a:pt x="2800095" y="0"/>
                </a:moveTo>
                <a:lnTo>
                  <a:pt x="3008804" y="0"/>
                </a:lnTo>
                <a:cubicBezTo>
                  <a:pt x="2843334" y="98005"/>
                  <a:pt x="2723925" y="260867"/>
                  <a:pt x="2686074" y="451830"/>
                </a:cubicBezTo>
                <a:cubicBezTo>
                  <a:pt x="2930126" y="399791"/>
                  <a:pt x="3126716" y="226291"/>
                  <a:pt x="3204612" y="0"/>
                </a:cubicBezTo>
                <a:lnTo>
                  <a:pt x="3338628" y="0"/>
                </a:lnTo>
                <a:cubicBezTo>
                  <a:pt x="3253850" y="299826"/>
                  <a:pt x="2994578" y="529393"/>
                  <a:pt x="2672703" y="582253"/>
                </a:cubicBezTo>
                <a:lnTo>
                  <a:pt x="2672586" y="583392"/>
                </a:lnTo>
                <a:cubicBezTo>
                  <a:pt x="2667276" y="584395"/>
                  <a:pt x="2661947" y="585336"/>
                  <a:pt x="2656370" y="584920"/>
                </a:cubicBezTo>
                <a:cubicBezTo>
                  <a:pt x="2625198" y="590430"/>
                  <a:pt x="2593318" y="593388"/>
                  <a:pt x="2560943" y="593911"/>
                </a:cubicBezTo>
                <a:lnTo>
                  <a:pt x="2543825" y="595524"/>
                </a:lnTo>
                <a:lnTo>
                  <a:pt x="2543799" y="595033"/>
                </a:lnTo>
                <a:lnTo>
                  <a:pt x="2543300" y="595066"/>
                </a:lnTo>
                <a:cubicBezTo>
                  <a:pt x="2542734" y="591293"/>
                  <a:pt x="2542707" y="587507"/>
                  <a:pt x="2542707" y="583715"/>
                </a:cubicBezTo>
                <a:cubicBezTo>
                  <a:pt x="2542707" y="578078"/>
                  <a:pt x="2542765" y="572454"/>
                  <a:pt x="2544077" y="566868"/>
                </a:cubicBezTo>
                <a:cubicBezTo>
                  <a:pt x="2544035" y="535786"/>
                  <a:pt x="2546485" y="505143"/>
                  <a:pt x="2551541" y="475137"/>
                </a:cubicBezTo>
                <a:lnTo>
                  <a:pt x="2552082" y="468499"/>
                </a:lnTo>
                <a:cubicBezTo>
                  <a:pt x="2552250" y="468495"/>
                  <a:pt x="2552420" y="468490"/>
                  <a:pt x="2552587" y="468437"/>
                </a:cubicBezTo>
                <a:cubicBezTo>
                  <a:pt x="2578890" y="285283"/>
                  <a:pt x="2668350" y="121703"/>
                  <a:pt x="2800095" y="0"/>
                </a:cubicBezTo>
                <a:close/>
                <a:moveTo>
                  <a:pt x="1726273" y="0"/>
                </a:moveTo>
                <a:lnTo>
                  <a:pt x="1860290" y="0"/>
                </a:lnTo>
                <a:cubicBezTo>
                  <a:pt x="1938186" y="226291"/>
                  <a:pt x="2134775" y="399791"/>
                  <a:pt x="2378827" y="451830"/>
                </a:cubicBezTo>
                <a:cubicBezTo>
                  <a:pt x="2340976" y="260867"/>
                  <a:pt x="2221567" y="98005"/>
                  <a:pt x="2056098" y="0"/>
                </a:cubicBezTo>
                <a:lnTo>
                  <a:pt x="2264806" y="0"/>
                </a:lnTo>
                <a:cubicBezTo>
                  <a:pt x="2396551" y="121703"/>
                  <a:pt x="2486011" y="285283"/>
                  <a:pt x="2512313" y="468437"/>
                </a:cubicBezTo>
                <a:cubicBezTo>
                  <a:pt x="2512481" y="468490"/>
                  <a:pt x="2512650" y="468495"/>
                  <a:pt x="2512819" y="468499"/>
                </a:cubicBezTo>
                <a:lnTo>
                  <a:pt x="2513359" y="475137"/>
                </a:lnTo>
                <a:cubicBezTo>
                  <a:pt x="2518416" y="505143"/>
                  <a:pt x="2520865" y="535786"/>
                  <a:pt x="2520823" y="566868"/>
                </a:cubicBezTo>
                <a:cubicBezTo>
                  <a:pt x="2522135" y="572454"/>
                  <a:pt x="2522194" y="578078"/>
                  <a:pt x="2522194" y="583715"/>
                </a:cubicBezTo>
                <a:cubicBezTo>
                  <a:pt x="2522194" y="587508"/>
                  <a:pt x="2522167" y="591293"/>
                  <a:pt x="2521601" y="595066"/>
                </a:cubicBezTo>
                <a:lnTo>
                  <a:pt x="2521102" y="595033"/>
                </a:lnTo>
                <a:lnTo>
                  <a:pt x="2521076" y="595524"/>
                </a:lnTo>
                <a:lnTo>
                  <a:pt x="2503957" y="593911"/>
                </a:lnTo>
                <a:cubicBezTo>
                  <a:pt x="2471583" y="593388"/>
                  <a:pt x="2439703" y="590430"/>
                  <a:pt x="2408531" y="584920"/>
                </a:cubicBezTo>
                <a:cubicBezTo>
                  <a:pt x="2402954" y="585336"/>
                  <a:pt x="2397625" y="584395"/>
                  <a:pt x="2392314" y="583392"/>
                </a:cubicBezTo>
                <a:lnTo>
                  <a:pt x="2392198" y="582253"/>
                </a:lnTo>
                <a:cubicBezTo>
                  <a:pt x="2070324" y="529393"/>
                  <a:pt x="1811051" y="299826"/>
                  <a:pt x="1726273" y="0"/>
                </a:cubicBezTo>
                <a:close/>
                <a:moveTo>
                  <a:pt x="1107944" y="0"/>
                </a:moveTo>
                <a:lnTo>
                  <a:pt x="1316652" y="0"/>
                </a:lnTo>
                <a:cubicBezTo>
                  <a:pt x="1151183" y="98005"/>
                  <a:pt x="1031774" y="260867"/>
                  <a:pt x="993923" y="451830"/>
                </a:cubicBezTo>
                <a:cubicBezTo>
                  <a:pt x="1237975" y="399791"/>
                  <a:pt x="1434564" y="226291"/>
                  <a:pt x="1512461" y="0"/>
                </a:cubicBezTo>
                <a:lnTo>
                  <a:pt x="1646477" y="0"/>
                </a:lnTo>
                <a:cubicBezTo>
                  <a:pt x="1561699" y="299826"/>
                  <a:pt x="1302427" y="529393"/>
                  <a:pt x="980552" y="582253"/>
                </a:cubicBezTo>
                <a:lnTo>
                  <a:pt x="980435" y="583392"/>
                </a:lnTo>
                <a:cubicBezTo>
                  <a:pt x="975125" y="584395"/>
                  <a:pt x="969796" y="585336"/>
                  <a:pt x="964219" y="584920"/>
                </a:cubicBezTo>
                <a:cubicBezTo>
                  <a:pt x="933047" y="590430"/>
                  <a:pt x="901167" y="593388"/>
                  <a:pt x="868792" y="593911"/>
                </a:cubicBezTo>
                <a:lnTo>
                  <a:pt x="851674" y="595524"/>
                </a:lnTo>
                <a:lnTo>
                  <a:pt x="851648" y="595033"/>
                </a:lnTo>
                <a:lnTo>
                  <a:pt x="851149" y="595066"/>
                </a:lnTo>
                <a:cubicBezTo>
                  <a:pt x="850583" y="591293"/>
                  <a:pt x="850556" y="587507"/>
                  <a:pt x="850556" y="583715"/>
                </a:cubicBezTo>
                <a:cubicBezTo>
                  <a:pt x="850556" y="578078"/>
                  <a:pt x="850614" y="572454"/>
                  <a:pt x="851926" y="566868"/>
                </a:cubicBezTo>
                <a:cubicBezTo>
                  <a:pt x="851884" y="535786"/>
                  <a:pt x="854334" y="505143"/>
                  <a:pt x="859390" y="475137"/>
                </a:cubicBezTo>
                <a:lnTo>
                  <a:pt x="859931" y="468499"/>
                </a:lnTo>
                <a:cubicBezTo>
                  <a:pt x="860099" y="468495"/>
                  <a:pt x="860269" y="468490"/>
                  <a:pt x="860436" y="468437"/>
                </a:cubicBezTo>
                <a:cubicBezTo>
                  <a:pt x="886739" y="285283"/>
                  <a:pt x="976199" y="121704"/>
                  <a:pt x="1107944" y="0"/>
                </a:cubicBezTo>
                <a:close/>
                <a:moveTo>
                  <a:pt x="34122" y="0"/>
                </a:moveTo>
                <a:lnTo>
                  <a:pt x="168138" y="0"/>
                </a:lnTo>
                <a:cubicBezTo>
                  <a:pt x="246034" y="226290"/>
                  <a:pt x="442624" y="399791"/>
                  <a:pt x="686676" y="451830"/>
                </a:cubicBezTo>
                <a:cubicBezTo>
                  <a:pt x="648825" y="260867"/>
                  <a:pt x="529416" y="98005"/>
                  <a:pt x="363946" y="0"/>
                </a:cubicBezTo>
                <a:lnTo>
                  <a:pt x="572655" y="0"/>
                </a:lnTo>
                <a:cubicBezTo>
                  <a:pt x="704400" y="121703"/>
                  <a:pt x="793860" y="285283"/>
                  <a:pt x="820162" y="468437"/>
                </a:cubicBezTo>
                <a:cubicBezTo>
                  <a:pt x="820330" y="468490"/>
                  <a:pt x="820499" y="468495"/>
                  <a:pt x="820668" y="468500"/>
                </a:cubicBezTo>
                <a:lnTo>
                  <a:pt x="821208" y="475137"/>
                </a:lnTo>
                <a:cubicBezTo>
                  <a:pt x="826265" y="505143"/>
                  <a:pt x="828714" y="535786"/>
                  <a:pt x="828672" y="566868"/>
                </a:cubicBezTo>
                <a:cubicBezTo>
                  <a:pt x="829984" y="572454"/>
                  <a:pt x="830043" y="578078"/>
                  <a:pt x="830043" y="583715"/>
                </a:cubicBezTo>
                <a:cubicBezTo>
                  <a:pt x="830043" y="587508"/>
                  <a:pt x="830016" y="591293"/>
                  <a:pt x="829450" y="595066"/>
                </a:cubicBezTo>
                <a:lnTo>
                  <a:pt x="828951" y="595033"/>
                </a:lnTo>
                <a:lnTo>
                  <a:pt x="828925" y="595524"/>
                </a:lnTo>
                <a:lnTo>
                  <a:pt x="811806" y="593911"/>
                </a:lnTo>
                <a:cubicBezTo>
                  <a:pt x="779432" y="593388"/>
                  <a:pt x="747552" y="590430"/>
                  <a:pt x="716380" y="584920"/>
                </a:cubicBezTo>
                <a:cubicBezTo>
                  <a:pt x="710803" y="585336"/>
                  <a:pt x="705474" y="584395"/>
                  <a:pt x="700163" y="583392"/>
                </a:cubicBezTo>
                <a:lnTo>
                  <a:pt x="700047" y="582253"/>
                </a:lnTo>
                <a:cubicBezTo>
                  <a:pt x="378172" y="529393"/>
                  <a:pt x="118900" y="299826"/>
                  <a:pt x="34122"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342900" y="4960137"/>
            <a:ext cx="5829300" cy="1463040"/>
          </a:xfrm>
        </p:spPr>
        <p:txBody>
          <a:bodyPr anchor="ctr">
            <a:normAutofit/>
          </a:bodyPr>
          <a:lstStyle>
            <a:lvl1pPr algn="r">
              <a:defRPr sz="4400" spc="200" baseline="0"/>
            </a:lvl1pPr>
          </a:lstStyle>
          <a:p>
            <a:r>
              <a:rPr lang="en-US"/>
              <a:t>Click to edit Master title style</a:t>
            </a:r>
          </a:p>
        </p:txBody>
      </p:sp>
      <p:sp>
        <p:nvSpPr>
          <p:cNvPr id="3" name="Subtitle 2"/>
          <p:cNvSpPr>
            <a:spLocks noGrp="1"/>
          </p:cNvSpPr>
          <p:nvPr>
            <p:ph type="subTitle" idx="1"/>
          </p:nvPr>
        </p:nvSpPr>
        <p:spPr>
          <a:xfrm>
            <a:off x="6457950" y="4960137"/>
            <a:ext cx="2400300" cy="1463040"/>
          </a:xfrm>
        </p:spPr>
        <p:txBody>
          <a:bodyPr lIns="91440" rIns="91440" anchor="ctr">
            <a:normAutofit/>
          </a:bodyPr>
          <a:lstStyle>
            <a:lvl1pPr marL="0" indent="0" algn="l">
              <a:lnSpc>
                <a:spcPct val="100000"/>
              </a:lnSpc>
              <a:spcBef>
                <a:spcPts val="0"/>
              </a:spcBef>
              <a:buNone/>
              <a:defRPr sz="1600">
                <a:solidFill>
                  <a:schemeClr val="tx1">
                    <a:lumMod val="95000"/>
                    <a:lumOff val="5000"/>
                  </a:schemeClr>
                </a:solidFill>
              </a:defRPr>
            </a:lvl1pPr>
            <a:lvl2pPr marL="457200" indent="0" algn="ctr">
              <a:buNone/>
              <a:defRPr sz="1600"/>
            </a:lvl2pPr>
            <a:lvl3pPr marL="914400" indent="0" algn="ctr">
              <a:buNone/>
              <a:defRPr sz="16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lvl1pPr algn="l">
              <a:defRPr/>
            </a:lvl1pPr>
          </a:lstStyle>
          <a:p>
            <a:fld id="{96DFF08F-DC6B-4601-B491-B0F83F6DD2DA}" type="datetimeFigureOut">
              <a:rPr lang="en-US" dirty="0"/>
              <a:pPr/>
              <a:t>10/17/2022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a:t>
            </a:fld>
            <a:endParaRPr lang="en-US" dirty="0"/>
          </a:p>
        </p:txBody>
      </p:sp>
      <p:cxnSp>
        <p:nvCxnSpPr>
          <p:cNvPr id="8" name="Straight Connector 7"/>
          <p:cNvCxnSpPr/>
          <p:nvPr/>
        </p:nvCxnSpPr>
        <p:spPr>
          <a:xfrm flipV="1">
            <a:off x="6290132" y="5264106"/>
            <a:ext cx="0" cy="914400"/>
          </a:xfrm>
          <a:prstGeom prst="line">
            <a:avLst/>
          </a:prstGeom>
          <a:ln w="190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8539307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6DFF08F-DC6B-4601-B491-B0F83F6DD2DA}" type="datetimeFigureOut">
              <a:rPr lang="en-US" dirty="0"/>
              <a:t>10/17/2022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a:t>
            </a:fld>
            <a:endParaRPr lang="en-US" dirty="0"/>
          </a:p>
        </p:txBody>
      </p:sp>
    </p:spTree>
    <p:extLst>
      <p:ext uri="{BB962C8B-B14F-4D97-AF65-F5344CB8AC3E}">
        <p14:creationId xmlns:p14="http://schemas.microsoft.com/office/powerpoint/2010/main" val="116421440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9" name="Rectangle 8"/>
          <p:cNvSpPr/>
          <p:nvPr/>
        </p:nvSpPr>
        <p:spPr>
          <a:xfrm>
            <a:off x="0" y="0"/>
            <a:ext cx="9144000" cy="4572001"/>
          </a:xfrm>
          <a:prstGeom prst="rect">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Freeform 10"/>
          <p:cNvSpPr/>
          <p:nvPr/>
        </p:nvSpPr>
        <p:spPr>
          <a:xfrm>
            <a:off x="4762" y="0"/>
            <a:ext cx="9139239" cy="4572001"/>
          </a:xfrm>
          <a:custGeom>
            <a:avLst/>
            <a:gdLst/>
            <a:ahLst/>
            <a:cxnLst/>
            <a:rect l="l" t="t" r="r" b="b"/>
            <a:pathLst>
              <a:path w="9139239" h="4572001">
                <a:moveTo>
                  <a:pt x="9139239" y="4171458"/>
                </a:moveTo>
                <a:lnTo>
                  <a:pt x="9139239" y="4479120"/>
                </a:lnTo>
                <a:lnTo>
                  <a:pt x="9061857" y="4572001"/>
                </a:lnTo>
                <a:lnTo>
                  <a:pt x="8867616" y="4572001"/>
                </a:lnTo>
                <a:cubicBezTo>
                  <a:pt x="8974940" y="4496648"/>
                  <a:pt x="9059271" y="4392377"/>
                  <a:pt x="9109281" y="4270954"/>
                </a:cubicBezTo>
                <a:close/>
                <a:moveTo>
                  <a:pt x="9139239" y="4017903"/>
                </a:moveTo>
                <a:lnTo>
                  <a:pt x="9139239" y="4146549"/>
                </a:lnTo>
                <a:lnTo>
                  <a:pt x="9061849" y="4168266"/>
                </a:lnTo>
                <a:cubicBezTo>
                  <a:pt x="8867508" y="4236060"/>
                  <a:pt x="8712637" y="4384208"/>
                  <a:pt x="8639677" y="4572001"/>
                </a:cubicBezTo>
                <a:lnTo>
                  <a:pt x="8502130" y="4572001"/>
                </a:lnTo>
                <a:cubicBezTo>
                  <a:pt x="8583823" y="4319597"/>
                  <a:pt x="8787913" y="4120306"/>
                  <a:pt x="9046727" y="4039822"/>
                </a:cubicBezTo>
                <a:close/>
                <a:moveTo>
                  <a:pt x="7620280" y="3999419"/>
                </a:moveTo>
                <a:lnTo>
                  <a:pt x="7637367" y="4001042"/>
                </a:lnTo>
                <a:cubicBezTo>
                  <a:pt x="7669753" y="4001569"/>
                  <a:pt x="7701646" y="4004550"/>
                  <a:pt x="7732829" y="4010107"/>
                </a:cubicBezTo>
                <a:cubicBezTo>
                  <a:pt x="7738405" y="4009688"/>
                  <a:pt x="7743733" y="4010636"/>
                  <a:pt x="7749042" y="4011646"/>
                </a:cubicBezTo>
                <a:lnTo>
                  <a:pt x="7749159" y="4012794"/>
                </a:lnTo>
                <a:cubicBezTo>
                  <a:pt x="8061238" y="4064450"/>
                  <a:pt x="8314467" y="4283539"/>
                  <a:pt x="8407830" y="4572001"/>
                </a:cubicBezTo>
                <a:lnTo>
                  <a:pt x="8270283" y="4572001"/>
                </a:lnTo>
                <a:cubicBezTo>
                  <a:pt x="8186900" y="4357380"/>
                  <a:pt x="7996531" y="4194541"/>
                  <a:pt x="7762529" y="4144250"/>
                </a:cubicBezTo>
                <a:cubicBezTo>
                  <a:pt x="7797023" y="4319651"/>
                  <a:pt x="7899246" y="4471530"/>
                  <a:pt x="8042344" y="4572001"/>
                </a:cubicBezTo>
                <a:lnTo>
                  <a:pt x="7848103" y="4572001"/>
                </a:lnTo>
                <a:cubicBezTo>
                  <a:pt x="7731971" y="4452596"/>
                  <a:pt x="7653409" y="4298519"/>
                  <a:pt x="7629044" y="4127511"/>
                </a:cubicBezTo>
                <a:cubicBezTo>
                  <a:pt x="7628876" y="4127458"/>
                  <a:pt x="7628708" y="4127453"/>
                  <a:pt x="7628538" y="4127448"/>
                </a:cubicBezTo>
                <a:lnTo>
                  <a:pt x="7628000" y="4120772"/>
                </a:lnTo>
                <a:cubicBezTo>
                  <a:pt x="7622941" y="4090522"/>
                  <a:pt x="7620490" y="4059631"/>
                  <a:pt x="7620533" y="4028296"/>
                </a:cubicBezTo>
                <a:cubicBezTo>
                  <a:pt x="7619221" y="4022668"/>
                  <a:pt x="7619162" y="4017001"/>
                  <a:pt x="7619162" y="4011320"/>
                </a:cubicBezTo>
                <a:lnTo>
                  <a:pt x="7619756" y="3999880"/>
                </a:lnTo>
                <a:lnTo>
                  <a:pt x="7620254" y="3999913"/>
                </a:lnTo>
                <a:close/>
                <a:moveTo>
                  <a:pt x="7597529" y="3999419"/>
                </a:moveTo>
                <a:lnTo>
                  <a:pt x="7597555" y="3999913"/>
                </a:lnTo>
                <a:lnTo>
                  <a:pt x="7598053" y="3999880"/>
                </a:lnTo>
                <a:lnTo>
                  <a:pt x="7598647" y="4011320"/>
                </a:lnTo>
                <a:cubicBezTo>
                  <a:pt x="7598647" y="4017001"/>
                  <a:pt x="7598588" y="4022668"/>
                  <a:pt x="7597276" y="4028296"/>
                </a:cubicBezTo>
                <a:cubicBezTo>
                  <a:pt x="7597319" y="4059631"/>
                  <a:pt x="7594868" y="4090522"/>
                  <a:pt x="7589809" y="4120772"/>
                </a:cubicBezTo>
                <a:lnTo>
                  <a:pt x="7589271" y="4127448"/>
                </a:lnTo>
                <a:cubicBezTo>
                  <a:pt x="7589101" y="4127453"/>
                  <a:pt x="7588933" y="4127458"/>
                  <a:pt x="7588765" y="4127511"/>
                </a:cubicBezTo>
                <a:cubicBezTo>
                  <a:pt x="7564400" y="4298519"/>
                  <a:pt x="7485838" y="4452596"/>
                  <a:pt x="7369706" y="4572001"/>
                </a:cubicBezTo>
                <a:lnTo>
                  <a:pt x="7175465" y="4572001"/>
                </a:lnTo>
                <a:cubicBezTo>
                  <a:pt x="7318563" y="4471530"/>
                  <a:pt x="7420786" y="4319651"/>
                  <a:pt x="7455280" y="4144250"/>
                </a:cubicBezTo>
                <a:cubicBezTo>
                  <a:pt x="7221278" y="4194541"/>
                  <a:pt x="7030909" y="4357380"/>
                  <a:pt x="6947526" y="4572001"/>
                </a:cubicBezTo>
                <a:lnTo>
                  <a:pt x="6809978" y="4572001"/>
                </a:lnTo>
                <a:cubicBezTo>
                  <a:pt x="6903341" y="4283539"/>
                  <a:pt x="7156571" y="4064450"/>
                  <a:pt x="7468650" y="4012794"/>
                </a:cubicBezTo>
                <a:lnTo>
                  <a:pt x="7468767" y="4011646"/>
                </a:lnTo>
                <a:cubicBezTo>
                  <a:pt x="7474076" y="4010636"/>
                  <a:pt x="7479404" y="4009688"/>
                  <a:pt x="7484980" y="4010107"/>
                </a:cubicBezTo>
                <a:cubicBezTo>
                  <a:pt x="7516163" y="4004550"/>
                  <a:pt x="7548056" y="4001569"/>
                  <a:pt x="7580442" y="4001042"/>
                </a:cubicBezTo>
                <a:close/>
                <a:moveTo>
                  <a:pt x="5928129" y="3999419"/>
                </a:moveTo>
                <a:lnTo>
                  <a:pt x="5945217" y="4001042"/>
                </a:lnTo>
                <a:cubicBezTo>
                  <a:pt x="5977602" y="4001569"/>
                  <a:pt x="6009495" y="4004550"/>
                  <a:pt x="6040678" y="4010107"/>
                </a:cubicBezTo>
                <a:cubicBezTo>
                  <a:pt x="6046254" y="4009688"/>
                  <a:pt x="6051582" y="4010636"/>
                  <a:pt x="6056891" y="4011646"/>
                </a:cubicBezTo>
                <a:lnTo>
                  <a:pt x="6057008" y="4012794"/>
                </a:lnTo>
                <a:cubicBezTo>
                  <a:pt x="6369087" y="4064450"/>
                  <a:pt x="6622316" y="4283539"/>
                  <a:pt x="6715680" y="4572001"/>
                </a:cubicBezTo>
                <a:lnTo>
                  <a:pt x="6578131" y="4572001"/>
                </a:lnTo>
                <a:cubicBezTo>
                  <a:pt x="6494748" y="4357380"/>
                  <a:pt x="6304380" y="4194541"/>
                  <a:pt x="6070378" y="4144250"/>
                </a:cubicBezTo>
                <a:cubicBezTo>
                  <a:pt x="6104872" y="4319650"/>
                  <a:pt x="6207095" y="4471530"/>
                  <a:pt x="6350192" y="4572001"/>
                </a:cubicBezTo>
                <a:lnTo>
                  <a:pt x="6155952" y="4572001"/>
                </a:lnTo>
                <a:cubicBezTo>
                  <a:pt x="6039820" y="4452596"/>
                  <a:pt x="5961257" y="4298519"/>
                  <a:pt x="5936893" y="4127511"/>
                </a:cubicBezTo>
                <a:cubicBezTo>
                  <a:pt x="5936725" y="4127458"/>
                  <a:pt x="5936557" y="4127453"/>
                  <a:pt x="5936387" y="4127448"/>
                </a:cubicBezTo>
                <a:lnTo>
                  <a:pt x="5935849" y="4120772"/>
                </a:lnTo>
                <a:cubicBezTo>
                  <a:pt x="5930790" y="4090522"/>
                  <a:pt x="5928340" y="4059631"/>
                  <a:pt x="5928382" y="4028296"/>
                </a:cubicBezTo>
                <a:cubicBezTo>
                  <a:pt x="5927070" y="4022668"/>
                  <a:pt x="5927011" y="4017001"/>
                  <a:pt x="5927011" y="4011320"/>
                </a:cubicBezTo>
                <a:lnTo>
                  <a:pt x="5927605" y="3999880"/>
                </a:lnTo>
                <a:lnTo>
                  <a:pt x="5928103" y="3999913"/>
                </a:lnTo>
                <a:close/>
                <a:moveTo>
                  <a:pt x="5905378" y="3999419"/>
                </a:moveTo>
                <a:lnTo>
                  <a:pt x="5905404" y="3999913"/>
                </a:lnTo>
                <a:lnTo>
                  <a:pt x="5905902" y="3999880"/>
                </a:lnTo>
                <a:lnTo>
                  <a:pt x="5906496" y="4011320"/>
                </a:lnTo>
                <a:cubicBezTo>
                  <a:pt x="5906496" y="4017001"/>
                  <a:pt x="5906437" y="4022668"/>
                  <a:pt x="5905125" y="4028296"/>
                </a:cubicBezTo>
                <a:cubicBezTo>
                  <a:pt x="5905167" y="4059631"/>
                  <a:pt x="5902717" y="4090522"/>
                  <a:pt x="5897658" y="4120772"/>
                </a:cubicBezTo>
                <a:lnTo>
                  <a:pt x="5897120" y="4127448"/>
                </a:lnTo>
                <a:cubicBezTo>
                  <a:pt x="5896950" y="4127453"/>
                  <a:pt x="5896782" y="4127458"/>
                  <a:pt x="5896614" y="4127511"/>
                </a:cubicBezTo>
                <a:cubicBezTo>
                  <a:pt x="5872249" y="4298519"/>
                  <a:pt x="5793686" y="4452596"/>
                  <a:pt x="5677555" y="4572001"/>
                </a:cubicBezTo>
                <a:lnTo>
                  <a:pt x="5483314" y="4572001"/>
                </a:lnTo>
                <a:cubicBezTo>
                  <a:pt x="5626412" y="4471530"/>
                  <a:pt x="5728635" y="4319650"/>
                  <a:pt x="5763129" y="4144250"/>
                </a:cubicBezTo>
                <a:cubicBezTo>
                  <a:pt x="5529126" y="4194541"/>
                  <a:pt x="5338758" y="4357380"/>
                  <a:pt x="5255375" y="4572001"/>
                </a:cubicBezTo>
                <a:lnTo>
                  <a:pt x="5117827" y="4572001"/>
                </a:lnTo>
                <a:cubicBezTo>
                  <a:pt x="5211190" y="4283539"/>
                  <a:pt x="5464420" y="4064450"/>
                  <a:pt x="5776499" y="4012794"/>
                </a:cubicBezTo>
                <a:lnTo>
                  <a:pt x="5776616" y="4011646"/>
                </a:lnTo>
                <a:cubicBezTo>
                  <a:pt x="5781926" y="4010636"/>
                  <a:pt x="5787253" y="4009688"/>
                  <a:pt x="5792829" y="4010107"/>
                </a:cubicBezTo>
                <a:cubicBezTo>
                  <a:pt x="5824012" y="4004550"/>
                  <a:pt x="5855905" y="4001569"/>
                  <a:pt x="5888290" y="4001042"/>
                </a:cubicBezTo>
                <a:close/>
                <a:moveTo>
                  <a:pt x="4235979" y="3999419"/>
                </a:moveTo>
                <a:lnTo>
                  <a:pt x="4253065" y="4001042"/>
                </a:lnTo>
                <a:cubicBezTo>
                  <a:pt x="4285451" y="4001569"/>
                  <a:pt x="4317343" y="4004550"/>
                  <a:pt x="4348528" y="4010107"/>
                </a:cubicBezTo>
                <a:cubicBezTo>
                  <a:pt x="4354104" y="4009688"/>
                  <a:pt x="4359431" y="4010636"/>
                  <a:pt x="4364739" y="4011646"/>
                </a:cubicBezTo>
                <a:lnTo>
                  <a:pt x="4364856" y="4012794"/>
                </a:lnTo>
                <a:cubicBezTo>
                  <a:pt x="4676936" y="4064450"/>
                  <a:pt x="4930165" y="4283539"/>
                  <a:pt x="5023528" y="4572001"/>
                </a:cubicBezTo>
                <a:lnTo>
                  <a:pt x="4885980" y="4572001"/>
                </a:lnTo>
                <a:cubicBezTo>
                  <a:pt x="4802597" y="4357380"/>
                  <a:pt x="4612229" y="4194541"/>
                  <a:pt x="4378227" y="4144250"/>
                </a:cubicBezTo>
                <a:cubicBezTo>
                  <a:pt x="4412722" y="4319651"/>
                  <a:pt x="4514944" y="4471530"/>
                  <a:pt x="4658041" y="4572001"/>
                </a:cubicBezTo>
                <a:lnTo>
                  <a:pt x="4463800" y="4572001"/>
                </a:lnTo>
                <a:cubicBezTo>
                  <a:pt x="4347669" y="4452596"/>
                  <a:pt x="4269106" y="4298519"/>
                  <a:pt x="4244741" y="4127511"/>
                </a:cubicBezTo>
                <a:cubicBezTo>
                  <a:pt x="4244574" y="4127458"/>
                  <a:pt x="4244405" y="4127453"/>
                  <a:pt x="4244236" y="4127448"/>
                </a:cubicBezTo>
                <a:lnTo>
                  <a:pt x="4243697" y="4120772"/>
                </a:lnTo>
                <a:cubicBezTo>
                  <a:pt x="4238639" y="4090522"/>
                  <a:pt x="4236188" y="4059631"/>
                  <a:pt x="4236230" y="4028296"/>
                </a:cubicBezTo>
                <a:cubicBezTo>
                  <a:pt x="4234918" y="4022668"/>
                  <a:pt x="4234860" y="4017001"/>
                  <a:pt x="4234860" y="4011320"/>
                </a:cubicBezTo>
                <a:lnTo>
                  <a:pt x="4235454" y="3999880"/>
                </a:lnTo>
                <a:lnTo>
                  <a:pt x="4235952" y="3999913"/>
                </a:lnTo>
                <a:close/>
                <a:moveTo>
                  <a:pt x="4213227" y="3999419"/>
                </a:moveTo>
                <a:lnTo>
                  <a:pt x="4213253" y="3999913"/>
                </a:lnTo>
                <a:lnTo>
                  <a:pt x="4213751" y="3999880"/>
                </a:lnTo>
                <a:lnTo>
                  <a:pt x="4214345" y="4011320"/>
                </a:lnTo>
                <a:cubicBezTo>
                  <a:pt x="4214345" y="4017001"/>
                  <a:pt x="4214286" y="4022668"/>
                  <a:pt x="4212974" y="4028296"/>
                </a:cubicBezTo>
                <a:cubicBezTo>
                  <a:pt x="4213016" y="4059631"/>
                  <a:pt x="4210566" y="4090522"/>
                  <a:pt x="4205507" y="4120772"/>
                </a:cubicBezTo>
                <a:lnTo>
                  <a:pt x="4204969" y="4127448"/>
                </a:lnTo>
                <a:cubicBezTo>
                  <a:pt x="4204799" y="4127453"/>
                  <a:pt x="4204631" y="4127458"/>
                  <a:pt x="4204463" y="4127511"/>
                </a:cubicBezTo>
                <a:cubicBezTo>
                  <a:pt x="4180098" y="4298519"/>
                  <a:pt x="4101535" y="4452596"/>
                  <a:pt x="3985404" y="4572001"/>
                </a:cubicBezTo>
                <a:lnTo>
                  <a:pt x="3791163" y="4572001"/>
                </a:lnTo>
                <a:cubicBezTo>
                  <a:pt x="3934261" y="4471530"/>
                  <a:pt x="4036484" y="4319651"/>
                  <a:pt x="4070978" y="4144250"/>
                </a:cubicBezTo>
                <a:cubicBezTo>
                  <a:pt x="3836975" y="4194541"/>
                  <a:pt x="3646607" y="4357380"/>
                  <a:pt x="3563224" y="4572001"/>
                </a:cubicBezTo>
                <a:lnTo>
                  <a:pt x="3425676" y="4572001"/>
                </a:lnTo>
                <a:cubicBezTo>
                  <a:pt x="3519039" y="4283539"/>
                  <a:pt x="3772269" y="4064450"/>
                  <a:pt x="4084348" y="4012794"/>
                </a:cubicBezTo>
                <a:lnTo>
                  <a:pt x="4084465" y="4011646"/>
                </a:lnTo>
                <a:cubicBezTo>
                  <a:pt x="4089774" y="4010636"/>
                  <a:pt x="4095102" y="4009688"/>
                  <a:pt x="4100678" y="4010107"/>
                </a:cubicBezTo>
                <a:cubicBezTo>
                  <a:pt x="4131861" y="4004550"/>
                  <a:pt x="4163754" y="4001569"/>
                  <a:pt x="4196139" y="4001042"/>
                </a:cubicBezTo>
                <a:close/>
                <a:moveTo>
                  <a:pt x="2543827" y="3999419"/>
                </a:moveTo>
                <a:lnTo>
                  <a:pt x="2560914" y="4001042"/>
                </a:lnTo>
                <a:cubicBezTo>
                  <a:pt x="2593300" y="4001569"/>
                  <a:pt x="2625192" y="4004550"/>
                  <a:pt x="2656376" y="4010107"/>
                </a:cubicBezTo>
                <a:cubicBezTo>
                  <a:pt x="2661952" y="4009688"/>
                  <a:pt x="2667280" y="4010636"/>
                  <a:pt x="2672588" y="4011646"/>
                </a:cubicBezTo>
                <a:lnTo>
                  <a:pt x="2672706" y="4012794"/>
                </a:lnTo>
                <a:cubicBezTo>
                  <a:pt x="2984785" y="4064450"/>
                  <a:pt x="3238014" y="4283539"/>
                  <a:pt x="3331377" y="4572001"/>
                </a:cubicBezTo>
                <a:lnTo>
                  <a:pt x="3193830" y="4572001"/>
                </a:lnTo>
                <a:cubicBezTo>
                  <a:pt x="3110446" y="4357380"/>
                  <a:pt x="2920078" y="4194541"/>
                  <a:pt x="2686076" y="4144250"/>
                </a:cubicBezTo>
                <a:cubicBezTo>
                  <a:pt x="2720570" y="4319650"/>
                  <a:pt x="2822793" y="4471530"/>
                  <a:pt x="2965890" y="4572001"/>
                </a:cubicBezTo>
                <a:lnTo>
                  <a:pt x="2771649" y="4572001"/>
                </a:lnTo>
                <a:cubicBezTo>
                  <a:pt x="2655518" y="4452596"/>
                  <a:pt x="2576955" y="4298519"/>
                  <a:pt x="2552590" y="4127511"/>
                </a:cubicBezTo>
                <a:cubicBezTo>
                  <a:pt x="2552423" y="4127458"/>
                  <a:pt x="2552254" y="4127453"/>
                  <a:pt x="2552085" y="4127448"/>
                </a:cubicBezTo>
                <a:lnTo>
                  <a:pt x="2551547" y="4120772"/>
                </a:lnTo>
                <a:cubicBezTo>
                  <a:pt x="2546488" y="4090522"/>
                  <a:pt x="2544037" y="4059631"/>
                  <a:pt x="2544079" y="4028296"/>
                </a:cubicBezTo>
                <a:cubicBezTo>
                  <a:pt x="2542767" y="4022668"/>
                  <a:pt x="2542709" y="4017001"/>
                  <a:pt x="2542709" y="4011320"/>
                </a:cubicBezTo>
                <a:lnTo>
                  <a:pt x="2543303" y="3999880"/>
                </a:lnTo>
                <a:lnTo>
                  <a:pt x="2543801" y="3999913"/>
                </a:lnTo>
                <a:close/>
                <a:moveTo>
                  <a:pt x="2521076" y="3999419"/>
                </a:moveTo>
                <a:lnTo>
                  <a:pt x="2521102" y="3999913"/>
                </a:lnTo>
                <a:lnTo>
                  <a:pt x="2521600" y="3999880"/>
                </a:lnTo>
                <a:lnTo>
                  <a:pt x="2522194" y="4011320"/>
                </a:lnTo>
                <a:cubicBezTo>
                  <a:pt x="2522194" y="4017001"/>
                  <a:pt x="2522135" y="4022668"/>
                  <a:pt x="2520823" y="4028296"/>
                </a:cubicBezTo>
                <a:cubicBezTo>
                  <a:pt x="2520865" y="4059631"/>
                  <a:pt x="2518415" y="4090522"/>
                  <a:pt x="2513356" y="4120772"/>
                </a:cubicBezTo>
                <a:lnTo>
                  <a:pt x="2512818" y="4127448"/>
                </a:lnTo>
                <a:cubicBezTo>
                  <a:pt x="2512648" y="4127453"/>
                  <a:pt x="2512480" y="4127458"/>
                  <a:pt x="2512312" y="4127511"/>
                </a:cubicBezTo>
                <a:cubicBezTo>
                  <a:pt x="2487947" y="4298519"/>
                  <a:pt x="2409385" y="4452596"/>
                  <a:pt x="2293253" y="4572001"/>
                </a:cubicBezTo>
                <a:lnTo>
                  <a:pt x="2099012" y="4572001"/>
                </a:lnTo>
                <a:cubicBezTo>
                  <a:pt x="2242110" y="4471530"/>
                  <a:pt x="2344333" y="4319651"/>
                  <a:pt x="2378827" y="4144250"/>
                </a:cubicBezTo>
                <a:cubicBezTo>
                  <a:pt x="2144825" y="4194541"/>
                  <a:pt x="1954456" y="4357380"/>
                  <a:pt x="1871073" y="4572001"/>
                </a:cubicBezTo>
                <a:lnTo>
                  <a:pt x="1733525" y="4572001"/>
                </a:lnTo>
                <a:cubicBezTo>
                  <a:pt x="1826888" y="4283539"/>
                  <a:pt x="2080118" y="4064450"/>
                  <a:pt x="2392197" y="4012794"/>
                </a:cubicBezTo>
                <a:lnTo>
                  <a:pt x="2392314" y="4011646"/>
                </a:lnTo>
                <a:cubicBezTo>
                  <a:pt x="2397623" y="4010636"/>
                  <a:pt x="2402951" y="4009688"/>
                  <a:pt x="2408527" y="4010107"/>
                </a:cubicBezTo>
                <a:cubicBezTo>
                  <a:pt x="2439710" y="4004550"/>
                  <a:pt x="2471603" y="4001569"/>
                  <a:pt x="2503988" y="4001042"/>
                </a:cubicBezTo>
                <a:close/>
                <a:moveTo>
                  <a:pt x="851676" y="3999419"/>
                </a:moveTo>
                <a:lnTo>
                  <a:pt x="868763" y="4001042"/>
                </a:lnTo>
                <a:cubicBezTo>
                  <a:pt x="901149" y="4001569"/>
                  <a:pt x="933041" y="4004550"/>
                  <a:pt x="964225" y="4010107"/>
                </a:cubicBezTo>
                <a:cubicBezTo>
                  <a:pt x="969801" y="4009688"/>
                  <a:pt x="975129" y="4010636"/>
                  <a:pt x="980437" y="4011646"/>
                </a:cubicBezTo>
                <a:lnTo>
                  <a:pt x="980555" y="4012794"/>
                </a:lnTo>
                <a:cubicBezTo>
                  <a:pt x="1292634" y="4064450"/>
                  <a:pt x="1545864" y="4283539"/>
                  <a:pt x="1639226" y="4572001"/>
                </a:cubicBezTo>
                <a:lnTo>
                  <a:pt x="1501679" y="4572001"/>
                </a:lnTo>
                <a:cubicBezTo>
                  <a:pt x="1418296" y="4357380"/>
                  <a:pt x="1227927" y="4194541"/>
                  <a:pt x="993925" y="4144250"/>
                </a:cubicBezTo>
                <a:cubicBezTo>
                  <a:pt x="1028419" y="4319651"/>
                  <a:pt x="1130642" y="4471530"/>
                  <a:pt x="1273740" y="4572001"/>
                </a:cubicBezTo>
                <a:lnTo>
                  <a:pt x="1079499" y="4572001"/>
                </a:lnTo>
                <a:cubicBezTo>
                  <a:pt x="963367" y="4452596"/>
                  <a:pt x="884804" y="4298519"/>
                  <a:pt x="860439" y="4127511"/>
                </a:cubicBezTo>
                <a:cubicBezTo>
                  <a:pt x="860272" y="4127458"/>
                  <a:pt x="860103" y="4127453"/>
                  <a:pt x="859934" y="4127448"/>
                </a:cubicBezTo>
                <a:lnTo>
                  <a:pt x="859396" y="4120772"/>
                </a:lnTo>
                <a:cubicBezTo>
                  <a:pt x="854337" y="4090522"/>
                  <a:pt x="851886" y="4059631"/>
                  <a:pt x="851928" y="4028296"/>
                </a:cubicBezTo>
                <a:cubicBezTo>
                  <a:pt x="850616" y="4022668"/>
                  <a:pt x="850558" y="4017001"/>
                  <a:pt x="850558" y="4011320"/>
                </a:cubicBezTo>
                <a:lnTo>
                  <a:pt x="851152" y="3999880"/>
                </a:lnTo>
                <a:lnTo>
                  <a:pt x="851650" y="3999913"/>
                </a:lnTo>
                <a:close/>
                <a:moveTo>
                  <a:pt x="828925" y="3999419"/>
                </a:moveTo>
                <a:lnTo>
                  <a:pt x="828951" y="3999913"/>
                </a:lnTo>
                <a:lnTo>
                  <a:pt x="829449" y="3999880"/>
                </a:lnTo>
                <a:lnTo>
                  <a:pt x="830043" y="4011320"/>
                </a:lnTo>
                <a:cubicBezTo>
                  <a:pt x="830043" y="4017001"/>
                  <a:pt x="829984" y="4022668"/>
                  <a:pt x="828672" y="4028296"/>
                </a:cubicBezTo>
                <a:cubicBezTo>
                  <a:pt x="828714" y="4059631"/>
                  <a:pt x="826264" y="4090522"/>
                  <a:pt x="821205" y="4120772"/>
                </a:cubicBezTo>
                <a:lnTo>
                  <a:pt x="820667" y="4127448"/>
                </a:lnTo>
                <a:cubicBezTo>
                  <a:pt x="820497" y="4127453"/>
                  <a:pt x="820329" y="4127458"/>
                  <a:pt x="820161" y="4127511"/>
                </a:cubicBezTo>
                <a:cubicBezTo>
                  <a:pt x="795796" y="4298519"/>
                  <a:pt x="717234" y="4452596"/>
                  <a:pt x="601102" y="4572001"/>
                </a:cubicBezTo>
                <a:lnTo>
                  <a:pt x="406861" y="4572001"/>
                </a:lnTo>
                <a:cubicBezTo>
                  <a:pt x="549959" y="4471530"/>
                  <a:pt x="652182" y="4319650"/>
                  <a:pt x="686676" y="4144250"/>
                </a:cubicBezTo>
                <a:cubicBezTo>
                  <a:pt x="452674" y="4194541"/>
                  <a:pt x="262305" y="4357380"/>
                  <a:pt x="178922" y="4572001"/>
                </a:cubicBezTo>
                <a:lnTo>
                  <a:pt x="41374" y="4572001"/>
                </a:lnTo>
                <a:cubicBezTo>
                  <a:pt x="134738" y="4283539"/>
                  <a:pt x="387967" y="4064450"/>
                  <a:pt x="700046" y="4012794"/>
                </a:cubicBezTo>
                <a:lnTo>
                  <a:pt x="700163" y="4011646"/>
                </a:lnTo>
                <a:cubicBezTo>
                  <a:pt x="705472" y="4010636"/>
                  <a:pt x="710800" y="4009688"/>
                  <a:pt x="716376" y="4010107"/>
                </a:cubicBezTo>
                <a:cubicBezTo>
                  <a:pt x="747559" y="4004550"/>
                  <a:pt x="779452" y="4001569"/>
                  <a:pt x="811837" y="4001042"/>
                </a:cubicBezTo>
                <a:close/>
                <a:moveTo>
                  <a:pt x="8305836" y="3304913"/>
                </a:moveTo>
                <a:cubicBezTo>
                  <a:pt x="8030646" y="3363591"/>
                  <a:pt x="7815802" y="3576701"/>
                  <a:pt x="7762527" y="3845480"/>
                </a:cubicBezTo>
                <a:cubicBezTo>
                  <a:pt x="8037717" y="3786801"/>
                  <a:pt x="8252560" y="3573691"/>
                  <a:pt x="8305836" y="3304913"/>
                </a:cubicBezTo>
                <a:close/>
                <a:moveTo>
                  <a:pt x="6911971" y="3304913"/>
                </a:moveTo>
                <a:cubicBezTo>
                  <a:pt x="6965247" y="3573691"/>
                  <a:pt x="7180090" y="3786801"/>
                  <a:pt x="7455280" y="3845480"/>
                </a:cubicBezTo>
                <a:cubicBezTo>
                  <a:pt x="7402005" y="3576701"/>
                  <a:pt x="7187161" y="3363591"/>
                  <a:pt x="6911971" y="3304913"/>
                </a:cubicBezTo>
                <a:close/>
                <a:moveTo>
                  <a:pt x="6613685" y="3304913"/>
                </a:moveTo>
                <a:cubicBezTo>
                  <a:pt x="6338495" y="3363591"/>
                  <a:pt x="6123651" y="3576701"/>
                  <a:pt x="6070376" y="3845480"/>
                </a:cubicBezTo>
                <a:cubicBezTo>
                  <a:pt x="6345566" y="3786801"/>
                  <a:pt x="6560409" y="3573691"/>
                  <a:pt x="6613685" y="3304913"/>
                </a:cubicBezTo>
                <a:close/>
                <a:moveTo>
                  <a:pt x="5219820" y="3304913"/>
                </a:moveTo>
                <a:cubicBezTo>
                  <a:pt x="5273096" y="3573691"/>
                  <a:pt x="5487939" y="3786801"/>
                  <a:pt x="5763129" y="3845480"/>
                </a:cubicBezTo>
                <a:cubicBezTo>
                  <a:pt x="5709854" y="3576701"/>
                  <a:pt x="5495010" y="3363591"/>
                  <a:pt x="5219820" y="3304913"/>
                </a:cubicBezTo>
                <a:close/>
                <a:moveTo>
                  <a:pt x="4921534" y="3304913"/>
                </a:moveTo>
                <a:cubicBezTo>
                  <a:pt x="4646344" y="3363591"/>
                  <a:pt x="4431500" y="3576701"/>
                  <a:pt x="4378225" y="3845480"/>
                </a:cubicBezTo>
                <a:cubicBezTo>
                  <a:pt x="4653415" y="3786801"/>
                  <a:pt x="4868259" y="3573691"/>
                  <a:pt x="4921534" y="3304913"/>
                </a:cubicBezTo>
                <a:close/>
                <a:moveTo>
                  <a:pt x="3527669" y="3304913"/>
                </a:moveTo>
                <a:cubicBezTo>
                  <a:pt x="3580945" y="3573691"/>
                  <a:pt x="3795788" y="3786801"/>
                  <a:pt x="4070978" y="3845480"/>
                </a:cubicBezTo>
                <a:cubicBezTo>
                  <a:pt x="4017703" y="3576701"/>
                  <a:pt x="3802859" y="3363591"/>
                  <a:pt x="3527669" y="3304913"/>
                </a:cubicBezTo>
                <a:close/>
                <a:moveTo>
                  <a:pt x="3229383" y="3304913"/>
                </a:moveTo>
                <a:cubicBezTo>
                  <a:pt x="2954193" y="3363591"/>
                  <a:pt x="2739349" y="3576701"/>
                  <a:pt x="2686074" y="3845480"/>
                </a:cubicBezTo>
                <a:cubicBezTo>
                  <a:pt x="2961264" y="3786801"/>
                  <a:pt x="3176107" y="3573691"/>
                  <a:pt x="3229383" y="3304913"/>
                </a:cubicBezTo>
                <a:close/>
                <a:moveTo>
                  <a:pt x="1835518" y="3304913"/>
                </a:moveTo>
                <a:cubicBezTo>
                  <a:pt x="1888794" y="3573691"/>
                  <a:pt x="2103637" y="3786801"/>
                  <a:pt x="2378827" y="3845480"/>
                </a:cubicBezTo>
                <a:cubicBezTo>
                  <a:pt x="2325552" y="3576701"/>
                  <a:pt x="2110708" y="3363591"/>
                  <a:pt x="1835518" y="3304913"/>
                </a:cubicBezTo>
                <a:close/>
                <a:moveTo>
                  <a:pt x="1537232" y="3304913"/>
                </a:moveTo>
                <a:cubicBezTo>
                  <a:pt x="1262042" y="3363591"/>
                  <a:pt x="1047198" y="3576701"/>
                  <a:pt x="993923" y="3845480"/>
                </a:cubicBezTo>
                <a:cubicBezTo>
                  <a:pt x="1269113" y="3786801"/>
                  <a:pt x="1483956" y="3573691"/>
                  <a:pt x="1537232" y="3304913"/>
                </a:cubicBezTo>
                <a:close/>
                <a:moveTo>
                  <a:pt x="143367" y="3304913"/>
                </a:moveTo>
                <a:cubicBezTo>
                  <a:pt x="196643" y="3573691"/>
                  <a:pt x="411486" y="3786801"/>
                  <a:pt x="686676" y="3845480"/>
                </a:cubicBezTo>
                <a:cubicBezTo>
                  <a:pt x="633401" y="3576701"/>
                  <a:pt x="418557" y="3363591"/>
                  <a:pt x="143367" y="3304913"/>
                </a:cubicBezTo>
                <a:close/>
                <a:moveTo>
                  <a:pt x="8461873" y="3161219"/>
                </a:moveTo>
                <a:lnTo>
                  <a:pt x="8478960" y="3162829"/>
                </a:lnTo>
                <a:cubicBezTo>
                  <a:pt x="8511346" y="3163352"/>
                  <a:pt x="8543239" y="3166310"/>
                  <a:pt x="8574422" y="3171823"/>
                </a:cubicBezTo>
                <a:cubicBezTo>
                  <a:pt x="8579998" y="3171407"/>
                  <a:pt x="8585326" y="3172348"/>
                  <a:pt x="8590635" y="3173350"/>
                </a:cubicBezTo>
                <a:lnTo>
                  <a:pt x="8590752" y="3174489"/>
                </a:lnTo>
                <a:cubicBezTo>
                  <a:pt x="8815033" y="3211322"/>
                  <a:pt x="9008920" y="3333951"/>
                  <a:pt x="9135069" y="3506215"/>
                </a:cubicBezTo>
                <a:lnTo>
                  <a:pt x="9139239" y="3512974"/>
                </a:lnTo>
                <a:lnTo>
                  <a:pt x="9139239" y="3816134"/>
                </a:lnTo>
                <a:lnTo>
                  <a:pt x="9120077" y="3747490"/>
                </a:lnTo>
                <a:cubicBezTo>
                  <a:pt x="9039502" y="3525837"/>
                  <a:pt x="8844913" y="3356256"/>
                  <a:pt x="8604122" y="3304913"/>
                </a:cubicBezTo>
                <a:cubicBezTo>
                  <a:pt x="8650738" y="3540094"/>
                  <a:pt x="8821055" y="3732654"/>
                  <a:pt x="9047261" y="3816429"/>
                </a:cubicBezTo>
                <a:lnTo>
                  <a:pt x="9139239" y="3843104"/>
                </a:lnTo>
                <a:lnTo>
                  <a:pt x="9139239" y="3970603"/>
                </a:lnTo>
                <a:lnTo>
                  <a:pt x="9030179" y="3943797"/>
                </a:lnTo>
                <a:cubicBezTo>
                  <a:pt x="8735297" y="3846211"/>
                  <a:pt x="8514628" y="3594637"/>
                  <a:pt x="8470637" y="3288305"/>
                </a:cubicBezTo>
                <a:cubicBezTo>
                  <a:pt x="8470469" y="3288253"/>
                  <a:pt x="8470301" y="3288248"/>
                  <a:pt x="8470131" y="3288243"/>
                </a:cubicBezTo>
                <a:lnTo>
                  <a:pt x="8469593" y="3281619"/>
                </a:lnTo>
                <a:cubicBezTo>
                  <a:pt x="8464534" y="3251607"/>
                  <a:pt x="8462083" y="3220958"/>
                  <a:pt x="8462126" y="3189869"/>
                </a:cubicBezTo>
                <a:cubicBezTo>
                  <a:pt x="8460814" y="3184286"/>
                  <a:pt x="8460755" y="3178663"/>
                  <a:pt x="8460755" y="3173027"/>
                </a:cubicBezTo>
                <a:lnTo>
                  <a:pt x="8461349" y="3161677"/>
                </a:lnTo>
                <a:lnTo>
                  <a:pt x="8461847" y="3161709"/>
                </a:lnTo>
                <a:close/>
                <a:moveTo>
                  <a:pt x="8448085" y="3161219"/>
                </a:moveTo>
                <a:lnTo>
                  <a:pt x="8448111" y="3161709"/>
                </a:lnTo>
                <a:lnTo>
                  <a:pt x="8448609" y="3161677"/>
                </a:lnTo>
                <a:lnTo>
                  <a:pt x="8449203" y="3173027"/>
                </a:lnTo>
                <a:cubicBezTo>
                  <a:pt x="8449203" y="3178663"/>
                  <a:pt x="8449144" y="3184286"/>
                  <a:pt x="8447832" y="3189869"/>
                </a:cubicBezTo>
                <a:cubicBezTo>
                  <a:pt x="8447875" y="3220958"/>
                  <a:pt x="8445424" y="3251607"/>
                  <a:pt x="8440365" y="3281619"/>
                </a:cubicBezTo>
                <a:lnTo>
                  <a:pt x="8439827" y="3288243"/>
                </a:lnTo>
                <a:cubicBezTo>
                  <a:pt x="8439657" y="3288248"/>
                  <a:pt x="8439489" y="3288253"/>
                  <a:pt x="8439321" y="3288305"/>
                </a:cubicBezTo>
                <a:cubicBezTo>
                  <a:pt x="8389046" y="3638399"/>
                  <a:pt x="8108007" y="3916971"/>
                  <a:pt x="7749156" y="3975903"/>
                </a:cubicBezTo>
                <a:lnTo>
                  <a:pt x="7749040" y="3977042"/>
                </a:lnTo>
                <a:cubicBezTo>
                  <a:pt x="7743729" y="3978045"/>
                  <a:pt x="7738400" y="3978986"/>
                  <a:pt x="7732823" y="3978570"/>
                </a:cubicBezTo>
                <a:cubicBezTo>
                  <a:pt x="7701651" y="3984080"/>
                  <a:pt x="7669771" y="3987038"/>
                  <a:pt x="7637396" y="3987561"/>
                </a:cubicBezTo>
                <a:lnTo>
                  <a:pt x="7620278" y="3989174"/>
                </a:lnTo>
                <a:lnTo>
                  <a:pt x="7620252" y="3988683"/>
                </a:lnTo>
                <a:lnTo>
                  <a:pt x="7619753" y="3988716"/>
                </a:lnTo>
                <a:cubicBezTo>
                  <a:pt x="7619187" y="3984944"/>
                  <a:pt x="7619160" y="3981158"/>
                  <a:pt x="7619160" y="3977366"/>
                </a:cubicBezTo>
                <a:cubicBezTo>
                  <a:pt x="7619160" y="3971728"/>
                  <a:pt x="7619219" y="3966104"/>
                  <a:pt x="7620531" y="3960518"/>
                </a:cubicBezTo>
                <a:cubicBezTo>
                  <a:pt x="7620488" y="3929436"/>
                  <a:pt x="7622938" y="3898794"/>
                  <a:pt x="7627995" y="3868787"/>
                </a:cubicBezTo>
                <a:lnTo>
                  <a:pt x="7628535" y="3862150"/>
                </a:lnTo>
                <a:cubicBezTo>
                  <a:pt x="7628704" y="3862145"/>
                  <a:pt x="7628873" y="3862140"/>
                  <a:pt x="7629040" y="3862087"/>
                </a:cubicBezTo>
                <a:cubicBezTo>
                  <a:pt x="7679317" y="3511992"/>
                  <a:pt x="7960356" y="3233421"/>
                  <a:pt x="8319206" y="3174489"/>
                </a:cubicBezTo>
                <a:lnTo>
                  <a:pt x="8319323" y="3173350"/>
                </a:lnTo>
                <a:cubicBezTo>
                  <a:pt x="8324632" y="3172348"/>
                  <a:pt x="8329960" y="3171407"/>
                  <a:pt x="8335536" y="3171823"/>
                </a:cubicBezTo>
                <a:cubicBezTo>
                  <a:pt x="8366719" y="3166310"/>
                  <a:pt x="8398612" y="3163352"/>
                  <a:pt x="8430998" y="3162829"/>
                </a:cubicBezTo>
                <a:close/>
                <a:moveTo>
                  <a:pt x="6769722" y="3161219"/>
                </a:moveTo>
                <a:lnTo>
                  <a:pt x="6786810" y="3162829"/>
                </a:lnTo>
                <a:cubicBezTo>
                  <a:pt x="6819195" y="3163352"/>
                  <a:pt x="6851088" y="3166310"/>
                  <a:pt x="6882271" y="3171823"/>
                </a:cubicBezTo>
                <a:cubicBezTo>
                  <a:pt x="6887847" y="3171407"/>
                  <a:pt x="6893175" y="3172348"/>
                  <a:pt x="6898484" y="3173350"/>
                </a:cubicBezTo>
                <a:lnTo>
                  <a:pt x="6898601" y="3174489"/>
                </a:lnTo>
                <a:cubicBezTo>
                  <a:pt x="7257451" y="3233421"/>
                  <a:pt x="7538490" y="3511992"/>
                  <a:pt x="7588766" y="3862087"/>
                </a:cubicBezTo>
                <a:cubicBezTo>
                  <a:pt x="7588934" y="3862140"/>
                  <a:pt x="7589103" y="3862145"/>
                  <a:pt x="7589272" y="3862150"/>
                </a:cubicBezTo>
                <a:lnTo>
                  <a:pt x="7589812" y="3868787"/>
                </a:lnTo>
                <a:cubicBezTo>
                  <a:pt x="7594869" y="3898794"/>
                  <a:pt x="7597319" y="3929436"/>
                  <a:pt x="7597276" y="3960518"/>
                </a:cubicBezTo>
                <a:cubicBezTo>
                  <a:pt x="7598588" y="3966104"/>
                  <a:pt x="7598647" y="3971728"/>
                  <a:pt x="7598647" y="3977366"/>
                </a:cubicBezTo>
                <a:cubicBezTo>
                  <a:pt x="7598647" y="3981158"/>
                  <a:pt x="7598620" y="3984944"/>
                  <a:pt x="7598054" y="3988716"/>
                </a:cubicBezTo>
                <a:lnTo>
                  <a:pt x="7597555" y="3988683"/>
                </a:lnTo>
                <a:lnTo>
                  <a:pt x="7597529" y="3989174"/>
                </a:lnTo>
                <a:lnTo>
                  <a:pt x="7580411" y="3987561"/>
                </a:lnTo>
                <a:cubicBezTo>
                  <a:pt x="7548036" y="3987038"/>
                  <a:pt x="7516156" y="3984080"/>
                  <a:pt x="7484984" y="3978570"/>
                </a:cubicBezTo>
                <a:cubicBezTo>
                  <a:pt x="7479407" y="3978986"/>
                  <a:pt x="7474078" y="3978045"/>
                  <a:pt x="7468767" y="3977042"/>
                </a:cubicBezTo>
                <a:lnTo>
                  <a:pt x="7468651" y="3975903"/>
                </a:lnTo>
                <a:cubicBezTo>
                  <a:pt x="7109800" y="3916971"/>
                  <a:pt x="6828761" y="3638399"/>
                  <a:pt x="6778486" y="3288305"/>
                </a:cubicBezTo>
                <a:cubicBezTo>
                  <a:pt x="6778318" y="3288253"/>
                  <a:pt x="6778150" y="3288248"/>
                  <a:pt x="6777980" y="3288243"/>
                </a:cubicBezTo>
                <a:lnTo>
                  <a:pt x="6777442" y="3281619"/>
                </a:lnTo>
                <a:cubicBezTo>
                  <a:pt x="6772383" y="3251607"/>
                  <a:pt x="6769933" y="3220958"/>
                  <a:pt x="6769975" y="3189869"/>
                </a:cubicBezTo>
                <a:cubicBezTo>
                  <a:pt x="6768663" y="3184286"/>
                  <a:pt x="6768604" y="3178663"/>
                  <a:pt x="6768604" y="3173027"/>
                </a:cubicBezTo>
                <a:lnTo>
                  <a:pt x="6769198" y="3161677"/>
                </a:lnTo>
                <a:lnTo>
                  <a:pt x="6769696" y="3161709"/>
                </a:lnTo>
                <a:close/>
                <a:moveTo>
                  <a:pt x="6755934" y="3161219"/>
                </a:moveTo>
                <a:lnTo>
                  <a:pt x="6755960" y="3161709"/>
                </a:lnTo>
                <a:lnTo>
                  <a:pt x="6756458" y="3161677"/>
                </a:lnTo>
                <a:lnTo>
                  <a:pt x="6757052" y="3173027"/>
                </a:lnTo>
                <a:cubicBezTo>
                  <a:pt x="6757052" y="3178663"/>
                  <a:pt x="6756994" y="3184286"/>
                  <a:pt x="6755682" y="3189869"/>
                </a:cubicBezTo>
                <a:cubicBezTo>
                  <a:pt x="6755724" y="3220958"/>
                  <a:pt x="6753273" y="3251607"/>
                  <a:pt x="6748215" y="3281619"/>
                </a:cubicBezTo>
                <a:lnTo>
                  <a:pt x="6747676" y="3288243"/>
                </a:lnTo>
                <a:cubicBezTo>
                  <a:pt x="6747507" y="3288248"/>
                  <a:pt x="6747338" y="3288253"/>
                  <a:pt x="6747171" y="3288305"/>
                </a:cubicBezTo>
                <a:cubicBezTo>
                  <a:pt x="6696895" y="3638399"/>
                  <a:pt x="6415856" y="3916971"/>
                  <a:pt x="6057005" y="3975903"/>
                </a:cubicBezTo>
                <a:lnTo>
                  <a:pt x="6056889" y="3977042"/>
                </a:lnTo>
                <a:cubicBezTo>
                  <a:pt x="6051578" y="3978045"/>
                  <a:pt x="6046249" y="3978986"/>
                  <a:pt x="6040672" y="3978570"/>
                </a:cubicBezTo>
                <a:cubicBezTo>
                  <a:pt x="6009500" y="3984080"/>
                  <a:pt x="5977620" y="3987038"/>
                  <a:pt x="5945246" y="3987561"/>
                </a:cubicBezTo>
                <a:lnTo>
                  <a:pt x="5928127" y="3989174"/>
                </a:lnTo>
                <a:lnTo>
                  <a:pt x="5928101" y="3988683"/>
                </a:lnTo>
                <a:lnTo>
                  <a:pt x="5927602" y="3988716"/>
                </a:lnTo>
                <a:cubicBezTo>
                  <a:pt x="5927036" y="3984944"/>
                  <a:pt x="5927009" y="3981158"/>
                  <a:pt x="5927009" y="3977366"/>
                </a:cubicBezTo>
                <a:cubicBezTo>
                  <a:pt x="5927009" y="3971728"/>
                  <a:pt x="5927068" y="3966104"/>
                  <a:pt x="5928380" y="3960518"/>
                </a:cubicBezTo>
                <a:cubicBezTo>
                  <a:pt x="5928338" y="3929436"/>
                  <a:pt x="5930787" y="3898794"/>
                  <a:pt x="5935844" y="3868787"/>
                </a:cubicBezTo>
                <a:lnTo>
                  <a:pt x="5936384" y="3862150"/>
                </a:lnTo>
                <a:cubicBezTo>
                  <a:pt x="5936553" y="3862145"/>
                  <a:pt x="5936722" y="3862140"/>
                  <a:pt x="5936890" y="3862087"/>
                </a:cubicBezTo>
                <a:cubicBezTo>
                  <a:pt x="5987166" y="3511992"/>
                  <a:pt x="6268205" y="3233421"/>
                  <a:pt x="6627056" y="3174489"/>
                </a:cubicBezTo>
                <a:lnTo>
                  <a:pt x="6627173" y="3173350"/>
                </a:lnTo>
                <a:cubicBezTo>
                  <a:pt x="6632481" y="3172348"/>
                  <a:pt x="6637809" y="3171407"/>
                  <a:pt x="6643385" y="3171823"/>
                </a:cubicBezTo>
                <a:cubicBezTo>
                  <a:pt x="6674569" y="3166310"/>
                  <a:pt x="6706461" y="3163352"/>
                  <a:pt x="6738847" y="3162829"/>
                </a:cubicBezTo>
                <a:close/>
                <a:moveTo>
                  <a:pt x="5077571" y="3161219"/>
                </a:moveTo>
                <a:lnTo>
                  <a:pt x="5094659" y="3162829"/>
                </a:lnTo>
                <a:cubicBezTo>
                  <a:pt x="5127044" y="3163352"/>
                  <a:pt x="5158937" y="3166310"/>
                  <a:pt x="5190120" y="3171823"/>
                </a:cubicBezTo>
                <a:cubicBezTo>
                  <a:pt x="5195696" y="3171407"/>
                  <a:pt x="5201024" y="3172348"/>
                  <a:pt x="5206334" y="3173350"/>
                </a:cubicBezTo>
                <a:lnTo>
                  <a:pt x="5206450" y="3174489"/>
                </a:lnTo>
                <a:cubicBezTo>
                  <a:pt x="5565300" y="3233421"/>
                  <a:pt x="5846339" y="3511992"/>
                  <a:pt x="5896616" y="3862087"/>
                </a:cubicBezTo>
                <a:cubicBezTo>
                  <a:pt x="5896783" y="3862140"/>
                  <a:pt x="5896953" y="3862145"/>
                  <a:pt x="5897121" y="3862150"/>
                </a:cubicBezTo>
                <a:lnTo>
                  <a:pt x="5897662" y="3868787"/>
                </a:lnTo>
                <a:cubicBezTo>
                  <a:pt x="5902718" y="3898794"/>
                  <a:pt x="5905168" y="3929436"/>
                  <a:pt x="5905126" y="3960518"/>
                </a:cubicBezTo>
                <a:cubicBezTo>
                  <a:pt x="5906438" y="3966104"/>
                  <a:pt x="5906496" y="3971728"/>
                  <a:pt x="5906496" y="3977366"/>
                </a:cubicBezTo>
                <a:cubicBezTo>
                  <a:pt x="5906496" y="3981158"/>
                  <a:pt x="5906469" y="3984944"/>
                  <a:pt x="5905903" y="3988716"/>
                </a:cubicBezTo>
                <a:lnTo>
                  <a:pt x="5905404" y="3988683"/>
                </a:lnTo>
                <a:lnTo>
                  <a:pt x="5905378" y="3989174"/>
                </a:lnTo>
                <a:lnTo>
                  <a:pt x="5888260" y="3987561"/>
                </a:lnTo>
                <a:cubicBezTo>
                  <a:pt x="5855886" y="3987038"/>
                  <a:pt x="5824005" y="3984080"/>
                  <a:pt x="5792833" y="3978570"/>
                </a:cubicBezTo>
                <a:cubicBezTo>
                  <a:pt x="5787256" y="3978986"/>
                  <a:pt x="5781927" y="3978045"/>
                  <a:pt x="5776617" y="3977042"/>
                </a:cubicBezTo>
                <a:lnTo>
                  <a:pt x="5776501" y="3975903"/>
                </a:lnTo>
                <a:cubicBezTo>
                  <a:pt x="5417649" y="3916971"/>
                  <a:pt x="5136610" y="3638399"/>
                  <a:pt x="5086335" y="3288305"/>
                </a:cubicBezTo>
                <a:cubicBezTo>
                  <a:pt x="5086167" y="3288253"/>
                  <a:pt x="5085999" y="3288248"/>
                  <a:pt x="5085830" y="3288243"/>
                </a:cubicBezTo>
                <a:lnTo>
                  <a:pt x="5085291" y="3281619"/>
                </a:lnTo>
                <a:cubicBezTo>
                  <a:pt x="5080233" y="3251607"/>
                  <a:pt x="5077782" y="3220958"/>
                  <a:pt x="5077824" y="3189869"/>
                </a:cubicBezTo>
                <a:cubicBezTo>
                  <a:pt x="5076512" y="3184286"/>
                  <a:pt x="5076453" y="3178663"/>
                  <a:pt x="5076453" y="3173027"/>
                </a:cubicBezTo>
                <a:lnTo>
                  <a:pt x="5077047" y="3161677"/>
                </a:lnTo>
                <a:lnTo>
                  <a:pt x="5077545" y="3161709"/>
                </a:lnTo>
                <a:close/>
                <a:moveTo>
                  <a:pt x="5063783" y="3161219"/>
                </a:moveTo>
                <a:lnTo>
                  <a:pt x="5063809" y="3161709"/>
                </a:lnTo>
                <a:lnTo>
                  <a:pt x="5064307" y="3161677"/>
                </a:lnTo>
                <a:lnTo>
                  <a:pt x="5064902" y="3173027"/>
                </a:lnTo>
                <a:cubicBezTo>
                  <a:pt x="5064902" y="3178663"/>
                  <a:pt x="5064842" y="3184286"/>
                  <a:pt x="5063530" y="3189869"/>
                </a:cubicBezTo>
                <a:cubicBezTo>
                  <a:pt x="5063572" y="3220958"/>
                  <a:pt x="5061122" y="3251607"/>
                  <a:pt x="5056063" y="3281619"/>
                </a:cubicBezTo>
                <a:lnTo>
                  <a:pt x="5055525" y="3288243"/>
                </a:lnTo>
                <a:cubicBezTo>
                  <a:pt x="5055355" y="3288248"/>
                  <a:pt x="5055187" y="3288253"/>
                  <a:pt x="5055019" y="3288305"/>
                </a:cubicBezTo>
                <a:cubicBezTo>
                  <a:pt x="5004744" y="3638399"/>
                  <a:pt x="4723705" y="3916971"/>
                  <a:pt x="4364853" y="3975903"/>
                </a:cubicBezTo>
                <a:lnTo>
                  <a:pt x="4364737" y="3977042"/>
                </a:lnTo>
                <a:cubicBezTo>
                  <a:pt x="4359427" y="3978045"/>
                  <a:pt x="4354098" y="3978986"/>
                  <a:pt x="4348521" y="3978570"/>
                </a:cubicBezTo>
                <a:cubicBezTo>
                  <a:pt x="4317350" y="3984080"/>
                  <a:pt x="4285468" y="3987038"/>
                  <a:pt x="4253094" y="3987561"/>
                </a:cubicBezTo>
                <a:lnTo>
                  <a:pt x="4235976" y="3989174"/>
                </a:lnTo>
                <a:lnTo>
                  <a:pt x="4235950" y="3988683"/>
                </a:lnTo>
                <a:lnTo>
                  <a:pt x="4235451" y="3988716"/>
                </a:lnTo>
                <a:cubicBezTo>
                  <a:pt x="4234885" y="3984944"/>
                  <a:pt x="4234858" y="3981158"/>
                  <a:pt x="4234858" y="3977366"/>
                </a:cubicBezTo>
                <a:cubicBezTo>
                  <a:pt x="4234858" y="3971728"/>
                  <a:pt x="4234916" y="3966104"/>
                  <a:pt x="4236228" y="3960518"/>
                </a:cubicBezTo>
                <a:cubicBezTo>
                  <a:pt x="4236186" y="3929436"/>
                  <a:pt x="4238636" y="3898794"/>
                  <a:pt x="4243692" y="3868787"/>
                </a:cubicBezTo>
                <a:lnTo>
                  <a:pt x="4244233" y="3862150"/>
                </a:lnTo>
                <a:cubicBezTo>
                  <a:pt x="4244401" y="3862145"/>
                  <a:pt x="4244571" y="3862140"/>
                  <a:pt x="4244738" y="3862087"/>
                </a:cubicBezTo>
                <a:cubicBezTo>
                  <a:pt x="4295015" y="3511992"/>
                  <a:pt x="4576054" y="3233421"/>
                  <a:pt x="4934904" y="3174489"/>
                </a:cubicBezTo>
                <a:lnTo>
                  <a:pt x="4935021" y="3173350"/>
                </a:lnTo>
                <a:cubicBezTo>
                  <a:pt x="4940330" y="3172348"/>
                  <a:pt x="4945658" y="3171407"/>
                  <a:pt x="4951234" y="3171823"/>
                </a:cubicBezTo>
                <a:cubicBezTo>
                  <a:pt x="4982417" y="3166310"/>
                  <a:pt x="5014310" y="3163352"/>
                  <a:pt x="5046695" y="3162829"/>
                </a:cubicBezTo>
                <a:close/>
                <a:moveTo>
                  <a:pt x="3385420" y="3161219"/>
                </a:moveTo>
                <a:lnTo>
                  <a:pt x="3402507" y="3162829"/>
                </a:lnTo>
                <a:cubicBezTo>
                  <a:pt x="3434893" y="3163352"/>
                  <a:pt x="3466785" y="3166310"/>
                  <a:pt x="3497969" y="3171823"/>
                </a:cubicBezTo>
                <a:cubicBezTo>
                  <a:pt x="3503545" y="3171407"/>
                  <a:pt x="3508873" y="3172348"/>
                  <a:pt x="3514181" y="3173350"/>
                </a:cubicBezTo>
                <a:lnTo>
                  <a:pt x="3514298" y="3174489"/>
                </a:lnTo>
                <a:cubicBezTo>
                  <a:pt x="3873149" y="3233421"/>
                  <a:pt x="4154188" y="3511992"/>
                  <a:pt x="4204464" y="3862087"/>
                </a:cubicBezTo>
                <a:cubicBezTo>
                  <a:pt x="4204632" y="3862140"/>
                  <a:pt x="4204801" y="3862145"/>
                  <a:pt x="4204970" y="3862150"/>
                </a:cubicBezTo>
                <a:lnTo>
                  <a:pt x="4205510" y="3868787"/>
                </a:lnTo>
                <a:cubicBezTo>
                  <a:pt x="4210567" y="3898794"/>
                  <a:pt x="4213016" y="3929436"/>
                  <a:pt x="4212974" y="3960518"/>
                </a:cubicBezTo>
                <a:cubicBezTo>
                  <a:pt x="4214286" y="3966104"/>
                  <a:pt x="4214345" y="3971728"/>
                  <a:pt x="4214345" y="3977366"/>
                </a:cubicBezTo>
                <a:cubicBezTo>
                  <a:pt x="4214345" y="3981158"/>
                  <a:pt x="4214318" y="3984944"/>
                  <a:pt x="4213752" y="3988716"/>
                </a:cubicBezTo>
                <a:lnTo>
                  <a:pt x="4213253" y="3988683"/>
                </a:lnTo>
                <a:lnTo>
                  <a:pt x="4213227" y="3989174"/>
                </a:lnTo>
                <a:lnTo>
                  <a:pt x="4196108" y="3987561"/>
                </a:lnTo>
                <a:cubicBezTo>
                  <a:pt x="4163734" y="3987038"/>
                  <a:pt x="4131854" y="3984080"/>
                  <a:pt x="4100682" y="3978570"/>
                </a:cubicBezTo>
                <a:cubicBezTo>
                  <a:pt x="4095105" y="3978986"/>
                  <a:pt x="4089776" y="3978045"/>
                  <a:pt x="4084465" y="3977042"/>
                </a:cubicBezTo>
                <a:lnTo>
                  <a:pt x="4084349" y="3975903"/>
                </a:lnTo>
                <a:cubicBezTo>
                  <a:pt x="3725498" y="3916971"/>
                  <a:pt x="3444459" y="3638399"/>
                  <a:pt x="3394183" y="3288305"/>
                </a:cubicBezTo>
                <a:cubicBezTo>
                  <a:pt x="3394016" y="3288253"/>
                  <a:pt x="3393847" y="3288248"/>
                  <a:pt x="3393678" y="3288243"/>
                </a:cubicBezTo>
                <a:lnTo>
                  <a:pt x="3393139" y="3281619"/>
                </a:lnTo>
                <a:cubicBezTo>
                  <a:pt x="3388081" y="3251607"/>
                  <a:pt x="3385630" y="3220958"/>
                  <a:pt x="3385672" y="3189869"/>
                </a:cubicBezTo>
                <a:cubicBezTo>
                  <a:pt x="3384360" y="3184286"/>
                  <a:pt x="3384302" y="3178663"/>
                  <a:pt x="3384302" y="3173027"/>
                </a:cubicBezTo>
                <a:lnTo>
                  <a:pt x="3384896" y="3161677"/>
                </a:lnTo>
                <a:lnTo>
                  <a:pt x="3385394" y="3161709"/>
                </a:lnTo>
                <a:close/>
                <a:moveTo>
                  <a:pt x="3371632" y="3161219"/>
                </a:moveTo>
                <a:lnTo>
                  <a:pt x="3371658" y="3161709"/>
                </a:lnTo>
                <a:lnTo>
                  <a:pt x="3372156" y="3161677"/>
                </a:lnTo>
                <a:lnTo>
                  <a:pt x="3372750" y="3173027"/>
                </a:lnTo>
                <a:cubicBezTo>
                  <a:pt x="3372750" y="3178663"/>
                  <a:pt x="3372691" y="3184286"/>
                  <a:pt x="3371379" y="3189869"/>
                </a:cubicBezTo>
                <a:cubicBezTo>
                  <a:pt x="3371421" y="3220958"/>
                  <a:pt x="3368971" y="3251607"/>
                  <a:pt x="3363912" y="3281619"/>
                </a:cubicBezTo>
                <a:lnTo>
                  <a:pt x="3363374" y="3288243"/>
                </a:lnTo>
                <a:cubicBezTo>
                  <a:pt x="3363204" y="3288248"/>
                  <a:pt x="3363036" y="3288253"/>
                  <a:pt x="3362868" y="3288305"/>
                </a:cubicBezTo>
                <a:cubicBezTo>
                  <a:pt x="3312593" y="3638399"/>
                  <a:pt x="3031554" y="3916971"/>
                  <a:pt x="2672703" y="3975903"/>
                </a:cubicBezTo>
                <a:lnTo>
                  <a:pt x="2672586" y="3977042"/>
                </a:lnTo>
                <a:cubicBezTo>
                  <a:pt x="2667276" y="3978045"/>
                  <a:pt x="2661947" y="3978986"/>
                  <a:pt x="2656370" y="3978570"/>
                </a:cubicBezTo>
                <a:cubicBezTo>
                  <a:pt x="2625198" y="3984080"/>
                  <a:pt x="2593318" y="3987038"/>
                  <a:pt x="2560943" y="3987561"/>
                </a:cubicBezTo>
                <a:lnTo>
                  <a:pt x="2543825" y="3989174"/>
                </a:lnTo>
                <a:lnTo>
                  <a:pt x="2543799" y="3988683"/>
                </a:lnTo>
                <a:lnTo>
                  <a:pt x="2543300" y="3988716"/>
                </a:lnTo>
                <a:cubicBezTo>
                  <a:pt x="2542734" y="3984944"/>
                  <a:pt x="2542707" y="3981158"/>
                  <a:pt x="2542707" y="3977366"/>
                </a:cubicBezTo>
                <a:cubicBezTo>
                  <a:pt x="2542707" y="3971728"/>
                  <a:pt x="2542765" y="3966104"/>
                  <a:pt x="2544077" y="3960518"/>
                </a:cubicBezTo>
                <a:cubicBezTo>
                  <a:pt x="2544035" y="3929436"/>
                  <a:pt x="2546485" y="3898794"/>
                  <a:pt x="2551541" y="3868787"/>
                </a:cubicBezTo>
                <a:lnTo>
                  <a:pt x="2552082" y="3862150"/>
                </a:lnTo>
                <a:cubicBezTo>
                  <a:pt x="2552250" y="3862145"/>
                  <a:pt x="2552420" y="3862140"/>
                  <a:pt x="2552587" y="3862087"/>
                </a:cubicBezTo>
                <a:cubicBezTo>
                  <a:pt x="2602864" y="3511992"/>
                  <a:pt x="2883903" y="3233421"/>
                  <a:pt x="3242753" y="3174489"/>
                </a:cubicBezTo>
                <a:lnTo>
                  <a:pt x="3242870" y="3173350"/>
                </a:lnTo>
                <a:cubicBezTo>
                  <a:pt x="3248179" y="3172348"/>
                  <a:pt x="3253507" y="3171407"/>
                  <a:pt x="3259083" y="3171823"/>
                </a:cubicBezTo>
                <a:cubicBezTo>
                  <a:pt x="3290266" y="3166310"/>
                  <a:pt x="3322159" y="3163352"/>
                  <a:pt x="3354544" y="3162829"/>
                </a:cubicBezTo>
                <a:close/>
                <a:moveTo>
                  <a:pt x="1693269" y="3161219"/>
                </a:moveTo>
                <a:lnTo>
                  <a:pt x="1710356" y="3162829"/>
                </a:lnTo>
                <a:cubicBezTo>
                  <a:pt x="1742742" y="3163352"/>
                  <a:pt x="1774634" y="3166310"/>
                  <a:pt x="1805818" y="3171823"/>
                </a:cubicBezTo>
                <a:cubicBezTo>
                  <a:pt x="1811394" y="3171407"/>
                  <a:pt x="1816722" y="3172348"/>
                  <a:pt x="1822030" y="3173350"/>
                </a:cubicBezTo>
                <a:lnTo>
                  <a:pt x="1822148" y="3174489"/>
                </a:lnTo>
                <a:cubicBezTo>
                  <a:pt x="2180998" y="3233421"/>
                  <a:pt x="2462037" y="3511992"/>
                  <a:pt x="2512313" y="3862087"/>
                </a:cubicBezTo>
                <a:cubicBezTo>
                  <a:pt x="2512481" y="3862140"/>
                  <a:pt x="2512650" y="3862145"/>
                  <a:pt x="2512819" y="3862150"/>
                </a:cubicBezTo>
                <a:lnTo>
                  <a:pt x="2513359" y="3868787"/>
                </a:lnTo>
                <a:cubicBezTo>
                  <a:pt x="2518416" y="3898794"/>
                  <a:pt x="2520865" y="3929436"/>
                  <a:pt x="2520823" y="3960518"/>
                </a:cubicBezTo>
                <a:cubicBezTo>
                  <a:pt x="2522135" y="3966104"/>
                  <a:pt x="2522194" y="3971728"/>
                  <a:pt x="2522194" y="3977366"/>
                </a:cubicBezTo>
                <a:cubicBezTo>
                  <a:pt x="2522194" y="3981158"/>
                  <a:pt x="2522167" y="3984944"/>
                  <a:pt x="2521601" y="3988716"/>
                </a:cubicBezTo>
                <a:lnTo>
                  <a:pt x="2521102" y="3988683"/>
                </a:lnTo>
                <a:lnTo>
                  <a:pt x="2521076" y="3989174"/>
                </a:lnTo>
                <a:lnTo>
                  <a:pt x="2503957" y="3987561"/>
                </a:lnTo>
                <a:cubicBezTo>
                  <a:pt x="2471583" y="3987038"/>
                  <a:pt x="2439703" y="3984080"/>
                  <a:pt x="2408531" y="3978570"/>
                </a:cubicBezTo>
                <a:cubicBezTo>
                  <a:pt x="2402954" y="3978986"/>
                  <a:pt x="2397625" y="3978045"/>
                  <a:pt x="2392314" y="3977042"/>
                </a:cubicBezTo>
                <a:lnTo>
                  <a:pt x="2392198" y="3975903"/>
                </a:lnTo>
                <a:cubicBezTo>
                  <a:pt x="2033347" y="3916971"/>
                  <a:pt x="1752308" y="3638399"/>
                  <a:pt x="1702032" y="3288305"/>
                </a:cubicBezTo>
                <a:cubicBezTo>
                  <a:pt x="1701865" y="3288253"/>
                  <a:pt x="1701696" y="3288248"/>
                  <a:pt x="1701527" y="3288243"/>
                </a:cubicBezTo>
                <a:lnTo>
                  <a:pt x="1700989" y="3281619"/>
                </a:lnTo>
                <a:cubicBezTo>
                  <a:pt x="1695930" y="3251607"/>
                  <a:pt x="1693479" y="3220958"/>
                  <a:pt x="1693521" y="3189869"/>
                </a:cubicBezTo>
                <a:cubicBezTo>
                  <a:pt x="1692209" y="3184286"/>
                  <a:pt x="1692151" y="3178663"/>
                  <a:pt x="1692151" y="3173027"/>
                </a:cubicBezTo>
                <a:lnTo>
                  <a:pt x="1692745" y="3161677"/>
                </a:lnTo>
                <a:lnTo>
                  <a:pt x="1693243" y="3161709"/>
                </a:lnTo>
                <a:close/>
                <a:moveTo>
                  <a:pt x="1679481" y="3161219"/>
                </a:moveTo>
                <a:lnTo>
                  <a:pt x="1679507" y="3161709"/>
                </a:lnTo>
                <a:lnTo>
                  <a:pt x="1680005" y="3161677"/>
                </a:lnTo>
                <a:lnTo>
                  <a:pt x="1680599" y="3173027"/>
                </a:lnTo>
                <a:cubicBezTo>
                  <a:pt x="1680599" y="3178663"/>
                  <a:pt x="1680540" y="3184286"/>
                  <a:pt x="1679228" y="3189869"/>
                </a:cubicBezTo>
                <a:cubicBezTo>
                  <a:pt x="1679270" y="3220958"/>
                  <a:pt x="1676820" y="3251607"/>
                  <a:pt x="1671761" y="3281619"/>
                </a:cubicBezTo>
                <a:lnTo>
                  <a:pt x="1671223" y="3288243"/>
                </a:lnTo>
                <a:cubicBezTo>
                  <a:pt x="1671053" y="3288248"/>
                  <a:pt x="1670885" y="3288253"/>
                  <a:pt x="1670717" y="3288305"/>
                </a:cubicBezTo>
                <a:cubicBezTo>
                  <a:pt x="1620442" y="3638399"/>
                  <a:pt x="1339403" y="3916971"/>
                  <a:pt x="980552" y="3975903"/>
                </a:cubicBezTo>
                <a:lnTo>
                  <a:pt x="980435" y="3977042"/>
                </a:lnTo>
                <a:cubicBezTo>
                  <a:pt x="975125" y="3978045"/>
                  <a:pt x="969796" y="3978986"/>
                  <a:pt x="964219" y="3978570"/>
                </a:cubicBezTo>
                <a:cubicBezTo>
                  <a:pt x="933047" y="3984080"/>
                  <a:pt x="901167" y="3987038"/>
                  <a:pt x="868792" y="3987561"/>
                </a:cubicBezTo>
                <a:lnTo>
                  <a:pt x="851674" y="3989174"/>
                </a:lnTo>
                <a:lnTo>
                  <a:pt x="851648" y="3988683"/>
                </a:lnTo>
                <a:lnTo>
                  <a:pt x="851149" y="3988716"/>
                </a:lnTo>
                <a:cubicBezTo>
                  <a:pt x="850583" y="3984944"/>
                  <a:pt x="850556" y="3981158"/>
                  <a:pt x="850556" y="3977366"/>
                </a:cubicBezTo>
                <a:cubicBezTo>
                  <a:pt x="850556" y="3971728"/>
                  <a:pt x="850614" y="3966104"/>
                  <a:pt x="851926" y="3960518"/>
                </a:cubicBezTo>
                <a:cubicBezTo>
                  <a:pt x="851884" y="3929436"/>
                  <a:pt x="854334" y="3898794"/>
                  <a:pt x="859390" y="3868787"/>
                </a:cubicBezTo>
                <a:lnTo>
                  <a:pt x="859931" y="3862150"/>
                </a:lnTo>
                <a:cubicBezTo>
                  <a:pt x="860099" y="3862145"/>
                  <a:pt x="860269" y="3862140"/>
                  <a:pt x="860436" y="3862087"/>
                </a:cubicBezTo>
                <a:cubicBezTo>
                  <a:pt x="910713" y="3511992"/>
                  <a:pt x="1191752" y="3233421"/>
                  <a:pt x="1550602" y="3174489"/>
                </a:cubicBezTo>
                <a:lnTo>
                  <a:pt x="1550719" y="3173350"/>
                </a:lnTo>
                <a:cubicBezTo>
                  <a:pt x="1556028" y="3172348"/>
                  <a:pt x="1561356" y="3171407"/>
                  <a:pt x="1566932" y="3171823"/>
                </a:cubicBezTo>
                <a:cubicBezTo>
                  <a:pt x="1598115" y="3166310"/>
                  <a:pt x="1630008" y="3163352"/>
                  <a:pt x="1662393" y="3162829"/>
                </a:cubicBezTo>
                <a:close/>
                <a:moveTo>
                  <a:pt x="1118" y="3161219"/>
                </a:moveTo>
                <a:lnTo>
                  <a:pt x="18205" y="3162829"/>
                </a:lnTo>
                <a:cubicBezTo>
                  <a:pt x="50591" y="3163352"/>
                  <a:pt x="82483" y="3166310"/>
                  <a:pt x="113667" y="3171823"/>
                </a:cubicBezTo>
                <a:cubicBezTo>
                  <a:pt x="119243" y="3171407"/>
                  <a:pt x="124571" y="3172348"/>
                  <a:pt x="129879" y="3173350"/>
                </a:cubicBezTo>
                <a:lnTo>
                  <a:pt x="129997" y="3174489"/>
                </a:lnTo>
                <a:cubicBezTo>
                  <a:pt x="488847" y="3233421"/>
                  <a:pt x="769886" y="3511992"/>
                  <a:pt x="820162" y="3862087"/>
                </a:cubicBezTo>
                <a:cubicBezTo>
                  <a:pt x="820330" y="3862140"/>
                  <a:pt x="820499" y="3862145"/>
                  <a:pt x="820668" y="3862150"/>
                </a:cubicBezTo>
                <a:lnTo>
                  <a:pt x="821208" y="3868787"/>
                </a:lnTo>
                <a:cubicBezTo>
                  <a:pt x="826265" y="3898794"/>
                  <a:pt x="828714" y="3929436"/>
                  <a:pt x="828672" y="3960518"/>
                </a:cubicBezTo>
                <a:cubicBezTo>
                  <a:pt x="829984" y="3966104"/>
                  <a:pt x="830043" y="3971728"/>
                  <a:pt x="830043" y="3977366"/>
                </a:cubicBezTo>
                <a:cubicBezTo>
                  <a:pt x="830043" y="3981158"/>
                  <a:pt x="830016" y="3984944"/>
                  <a:pt x="829450" y="3988716"/>
                </a:cubicBezTo>
                <a:lnTo>
                  <a:pt x="828951" y="3988683"/>
                </a:lnTo>
                <a:lnTo>
                  <a:pt x="828925" y="3989174"/>
                </a:lnTo>
                <a:lnTo>
                  <a:pt x="811806" y="3987561"/>
                </a:lnTo>
                <a:cubicBezTo>
                  <a:pt x="779432" y="3987038"/>
                  <a:pt x="747552" y="3984080"/>
                  <a:pt x="716380" y="3978570"/>
                </a:cubicBezTo>
                <a:cubicBezTo>
                  <a:pt x="710803" y="3978986"/>
                  <a:pt x="705474" y="3978045"/>
                  <a:pt x="700163" y="3977042"/>
                </a:cubicBezTo>
                <a:lnTo>
                  <a:pt x="700047" y="3975903"/>
                </a:lnTo>
                <a:cubicBezTo>
                  <a:pt x="341196" y="3916971"/>
                  <a:pt x="60157" y="3638399"/>
                  <a:pt x="9881" y="3288305"/>
                </a:cubicBezTo>
                <a:cubicBezTo>
                  <a:pt x="9714" y="3288253"/>
                  <a:pt x="9545" y="3288248"/>
                  <a:pt x="9376" y="3288243"/>
                </a:cubicBezTo>
                <a:lnTo>
                  <a:pt x="8837" y="3281619"/>
                </a:lnTo>
                <a:cubicBezTo>
                  <a:pt x="3779" y="3251607"/>
                  <a:pt x="1328" y="3220958"/>
                  <a:pt x="1370" y="3189869"/>
                </a:cubicBezTo>
                <a:cubicBezTo>
                  <a:pt x="58" y="3184286"/>
                  <a:pt x="0" y="3178663"/>
                  <a:pt x="0" y="3173027"/>
                </a:cubicBezTo>
                <a:lnTo>
                  <a:pt x="594" y="3161677"/>
                </a:lnTo>
                <a:lnTo>
                  <a:pt x="1092" y="3161709"/>
                </a:lnTo>
                <a:close/>
                <a:moveTo>
                  <a:pt x="7762529" y="2447425"/>
                </a:moveTo>
                <a:cubicBezTo>
                  <a:pt x="7815805" y="2718331"/>
                  <a:pt x="8030648" y="2933128"/>
                  <a:pt x="8305838" y="2992271"/>
                </a:cubicBezTo>
                <a:cubicBezTo>
                  <a:pt x="8252563" y="2721365"/>
                  <a:pt x="8037719" y="2506568"/>
                  <a:pt x="7762529" y="2447425"/>
                </a:cubicBezTo>
                <a:close/>
                <a:moveTo>
                  <a:pt x="7455280" y="2447425"/>
                </a:moveTo>
                <a:cubicBezTo>
                  <a:pt x="7180090" y="2506568"/>
                  <a:pt x="6965246" y="2721365"/>
                  <a:pt x="6911971" y="2992271"/>
                </a:cubicBezTo>
                <a:cubicBezTo>
                  <a:pt x="7187161" y="2933128"/>
                  <a:pt x="7402004" y="2718331"/>
                  <a:pt x="7455280" y="2447425"/>
                </a:cubicBezTo>
                <a:close/>
                <a:moveTo>
                  <a:pt x="6070378" y="2447425"/>
                </a:moveTo>
                <a:cubicBezTo>
                  <a:pt x="6123654" y="2718331"/>
                  <a:pt x="6338497" y="2933128"/>
                  <a:pt x="6613687" y="2992271"/>
                </a:cubicBezTo>
                <a:cubicBezTo>
                  <a:pt x="6560412" y="2721365"/>
                  <a:pt x="6345568" y="2506568"/>
                  <a:pt x="6070378" y="2447425"/>
                </a:cubicBezTo>
                <a:close/>
                <a:moveTo>
                  <a:pt x="5763129" y="2447425"/>
                </a:moveTo>
                <a:cubicBezTo>
                  <a:pt x="5487939" y="2506568"/>
                  <a:pt x="5273095" y="2721365"/>
                  <a:pt x="5219820" y="2992271"/>
                </a:cubicBezTo>
                <a:cubicBezTo>
                  <a:pt x="5495010" y="2933128"/>
                  <a:pt x="5709853" y="2718331"/>
                  <a:pt x="5763129" y="2447425"/>
                </a:cubicBezTo>
                <a:close/>
                <a:moveTo>
                  <a:pt x="4378227" y="2447425"/>
                </a:moveTo>
                <a:cubicBezTo>
                  <a:pt x="4431503" y="2718331"/>
                  <a:pt x="4646346" y="2933128"/>
                  <a:pt x="4921536" y="2992271"/>
                </a:cubicBezTo>
                <a:cubicBezTo>
                  <a:pt x="4868261" y="2721365"/>
                  <a:pt x="4653417" y="2506568"/>
                  <a:pt x="4378227" y="2447425"/>
                </a:cubicBezTo>
                <a:close/>
                <a:moveTo>
                  <a:pt x="4070978" y="2447425"/>
                </a:moveTo>
                <a:cubicBezTo>
                  <a:pt x="3795788" y="2506568"/>
                  <a:pt x="3580944" y="2721365"/>
                  <a:pt x="3527669" y="2992271"/>
                </a:cubicBezTo>
                <a:cubicBezTo>
                  <a:pt x="3802859" y="2933128"/>
                  <a:pt x="4017702" y="2718331"/>
                  <a:pt x="4070978" y="2447425"/>
                </a:cubicBezTo>
                <a:close/>
                <a:moveTo>
                  <a:pt x="2686076" y="2447425"/>
                </a:moveTo>
                <a:cubicBezTo>
                  <a:pt x="2739352" y="2718331"/>
                  <a:pt x="2954195" y="2933128"/>
                  <a:pt x="3229385" y="2992271"/>
                </a:cubicBezTo>
                <a:cubicBezTo>
                  <a:pt x="3176110" y="2721365"/>
                  <a:pt x="2961266" y="2506568"/>
                  <a:pt x="2686076" y="2447425"/>
                </a:cubicBezTo>
                <a:close/>
                <a:moveTo>
                  <a:pt x="2378827" y="2447425"/>
                </a:moveTo>
                <a:cubicBezTo>
                  <a:pt x="2103637" y="2506568"/>
                  <a:pt x="1888793" y="2721365"/>
                  <a:pt x="1835518" y="2992271"/>
                </a:cubicBezTo>
                <a:cubicBezTo>
                  <a:pt x="2110708" y="2933128"/>
                  <a:pt x="2325551" y="2718331"/>
                  <a:pt x="2378827" y="2447425"/>
                </a:cubicBezTo>
                <a:close/>
                <a:moveTo>
                  <a:pt x="993925" y="2447425"/>
                </a:moveTo>
                <a:cubicBezTo>
                  <a:pt x="1047201" y="2718331"/>
                  <a:pt x="1262044" y="2933128"/>
                  <a:pt x="1537234" y="2992271"/>
                </a:cubicBezTo>
                <a:cubicBezTo>
                  <a:pt x="1483959" y="2721365"/>
                  <a:pt x="1269115" y="2506568"/>
                  <a:pt x="993925" y="2447425"/>
                </a:cubicBezTo>
                <a:close/>
                <a:moveTo>
                  <a:pt x="686676" y="2447425"/>
                </a:moveTo>
                <a:cubicBezTo>
                  <a:pt x="411486" y="2506568"/>
                  <a:pt x="196642" y="2721365"/>
                  <a:pt x="143367" y="2992271"/>
                </a:cubicBezTo>
                <a:cubicBezTo>
                  <a:pt x="418557" y="2933128"/>
                  <a:pt x="633400" y="2718331"/>
                  <a:pt x="686676" y="2447425"/>
                </a:cubicBezTo>
                <a:close/>
                <a:moveTo>
                  <a:pt x="9139239" y="2321311"/>
                </a:moveTo>
                <a:lnTo>
                  <a:pt x="9139239" y="2449820"/>
                </a:lnTo>
                <a:lnTo>
                  <a:pt x="9047261" y="2476706"/>
                </a:lnTo>
                <a:cubicBezTo>
                  <a:pt x="8821055" y="2561144"/>
                  <a:pt x="8650738" y="2755228"/>
                  <a:pt x="8604122" y="2992271"/>
                </a:cubicBezTo>
                <a:cubicBezTo>
                  <a:pt x="8844913" y="2940521"/>
                  <a:pt x="9039501" y="2769598"/>
                  <a:pt x="9120077" y="2546190"/>
                </a:cubicBezTo>
                <a:lnTo>
                  <a:pt x="9139239" y="2477003"/>
                </a:lnTo>
                <a:lnTo>
                  <a:pt x="9139239" y="2782562"/>
                </a:lnTo>
                <a:lnTo>
                  <a:pt x="9135069" y="2789374"/>
                </a:lnTo>
                <a:cubicBezTo>
                  <a:pt x="9008919" y="2963003"/>
                  <a:pt x="8815033" y="3086603"/>
                  <a:pt x="8590751" y="3123727"/>
                </a:cubicBezTo>
                <a:lnTo>
                  <a:pt x="8590635" y="3124875"/>
                </a:lnTo>
                <a:cubicBezTo>
                  <a:pt x="8585324" y="3125886"/>
                  <a:pt x="8579995" y="3126834"/>
                  <a:pt x="8574418" y="3126415"/>
                </a:cubicBezTo>
                <a:cubicBezTo>
                  <a:pt x="8543246" y="3131969"/>
                  <a:pt x="8511366" y="3134950"/>
                  <a:pt x="8478991" y="3135477"/>
                </a:cubicBezTo>
                <a:lnTo>
                  <a:pt x="8461873" y="3137103"/>
                </a:lnTo>
                <a:lnTo>
                  <a:pt x="8461847" y="3136608"/>
                </a:lnTo>
                <a:lnTo>
                  <a:pt x="8461348" y="3136641"/>
                </a:lnTo>
                <a:cubicBezTo>
                  <a:pt x="8460782" y="3132839"/>
                  <a:pt x="8460755" y="3129023"/>
                  <a:pt x="8460755" y="3125201"/>
                </a:cubicBezTo>
                <a:cubicBezTo>
                  <a:pt x="8460755" y="3119519"/>
                  <a:pt x="8460814" y="3113850"/>
                  <a:pt x="8462126" y="3108220"/>
                </a:cubicBezTo>
                <a:cubicBezTo>
                  <a:pt x="8462083" y="3076892"/>
                  <a:pt x="8464533" y="3046007"/>
                  <a:pt x="8469590" y="3015763"/>
                </a:cubicBezTo>
                <a:lnTo>
                  <a:pt x="8470130" y="3009073"/>
                </a:lnTo>
                <a:cubicBezTo>
                  <a:pt x="8470299" y="3009068"/>
                  <a:pt x="8470468" y="3009063"/>
                  <a:pt x="8470636" y="3009010"/>
                </a:cubicBezTo>
                <a:cubicBezTo>
                  <a:pt x="8514628" y="2700252"/>
                  <a:pt x="8735297" y="2446688"/>
                  <a:pt x="9030178" y="2348329"/>
                </a:cubicBezTo>
                <a:close/>
                <a:moveTo>
                  <a:pt x="7620280" y="2302594"/>
                </a:moveTo>
                <a:lnTo>
                  <a:pt x="7637367" y="2304217"/>
                </a:lnTo>
                <a:cubicBezTo>
                  <a:pt x="7669753" y="2304744"/>
                  <a:pt x="7701646" y="2307725"/>
                  <a:pt x="7732829" y="2313282"/>
                </a:cubicBezTo>
                <a:cubicBezTo>
                  <a:pt x="7738405" y="2312863"/>
                  <a:pt x="7743733" y="2313811"/>
                  <a:pt x="7749042" y="2314821"/>
                </a:cubicBezTo>
                <a:lnTo>
                  <a:pt x="7749159" y="2315969"/>
                </a:lnTo>
                <a:cubicBezTo>
                  <a:pt x="8108009" y="2375367"/>
                  <a:pt x="8389048" y="2656144"/>
                  <a:pt x="8439324" y="3009010"/>
                </a:cubicBezTo>
                <a:cubicBezTo>
                  <a:pt x="8439492" y="3009063"/>
                  <a:pt x="8439661" y="3009068"/>
                  <a:pt x="8439830" y="3009073"/>
                </a:cubicBezTo>
                <a:lnTo>
                  <a:pt x="8440370" y="3015763"/>
                </a:lnTo>
                <a:cubicBezTo>
                  <a:pt x="8445427" y="3046007"/>
                  <a:pt x="8447877" y="3076892"/>
                  <a:pt x="8447834" y="3108220"/>
                </a:cubicBezTo>
                <a:cubicBezTo>
                  <a:pt x="8449146" y="3113850"/>
                  <a:pt x="8449205" y="3119519"/>
                  <a:pt x="8449205" y="3125201"/>
                </a:cubicBezTo>
                <a:cubicBezTo>
                  <a:pt x="8449205" y="3129023"/>
                  <a:pt x="8449178" y="3132839"/>
                  <a:pt x="8448612" y="3136641"/>
                </a:cubicBezTo>
                <a:lnTo>
                  <a:pt x="8448113" y="3136608"/>
                </a:lnTo>
                <a:lnTo>
                  <a:pt x="8448087" y="3137103"/>
                </a:lnTo>
                <a:lnTo>
                  <a:pt x="8430969" y="3135477"/>
                </a:lnTo>
                <a:cubicBezTo>
                  <a:pt x="8398594" y="3134950"/>
                  <a:pt x="8366714" y="3131969"/>
                  <a:pt x="8335542" y="3126415"/>
                </a:cubicBezTo>
                <a:cubicBezTo>
                  <a:pt x="8329965" y="3126834"/>
                  <a:pt x="8324636" y="3125886"/>
                  <a:pt x="8319325" y="3124875"/>
                </a:cubicBezTo>
                <a:lnTo>
                  <a:pt x="8319209" y="3123727"/>
                </a:lnTo>
                <a:cubicBezTo>
                  <a:pt x="7960358" y="3064328"/>
                  <a:pt x="7679319" y="2783551"/>
                  <a:pt x="7629044" y="2430686"/>
                </a:cubicBezTo>
                <a:cubicBezTo>
                  <a:pt x="7628876" y="2430633"/>
                  <a:pt x="7628708" y="2430628"/>
                  <a:pt x="7628538" y="2430623"/>
                </a:cubicBezTo>
                <a:lnTo>
                  <a:pt x="7628000" y="2423947"/>
                </a:lnTo>
                <a:cubicBezTo>
                  <a:pt x="7622941" y="2393697"/>
                  <a:pt x="7620490" y="2362806"/>
                  <a:pt x="7620533" y="2331471"/>
                </a:cubicBezTo>
                <a:cubicBezTo>
                  <a:pt x="7619221" y="2325843"/>
                  <a:pt x="7619162" y="2320176"/>
                  <a:pt x="7619162" y="2314495"/>
                </a:cubicBezTo>
                <a:lnTo>
                  <a:pt x="7619756" y="2303055"/>
                </a:lnTo>
                <a:lnTo>
                  <a:pt x="7620254" y="2303088"/>
                </a:lnTo>
                <a:close/>
                <a:moveTo>
                  <a:pt x="7597529" y="2302594"/>
                </a:moveTo>
                <a:lnTo>
                  <a:pt x="7597555" y="2303088"/>
                </a:lnTo>
                <a:lnTo>
                  <a:pt x="7598053" y="2303055"/>
                </a:lnTo>
                <a:lnTo>
                  <a:pt x="7598647" y="2314495"/>
                </a:lnTo>
                <a:cubicBezTo>
                  <a:pt x="7598647" y="2320176"/>
                  <a:pt x="7598588" y="2325843"/>
                  <a:pt x="7597276" y="2331471"/>
                </a:cubicBezTo>
                <a:cubicBezTo>
                  <a:pt x="7597319" y="2362806"/>
                  <a:pt x="7594868" y="2393697"/>
                  <a:pt x="7589809" y="2423947"/>
                </a:cubicBezTo>
                <a:lnTo>
                  <a:pt x="7589271" y="2430623"/>
                </a:lnTo>
                <a:cubicBezTo>
                  <a:pt x="7589101" y="2430628"/>
                  <a:pt x="7588933" y="2430633"/>
                  <a:pt x="7588765" y="2430686"/>
                </a:cubicBezTo>
                <a:cubicBezTo>
                  <a:pt x="7538490" y="2783551"/>
                  <a:pt x="7257451" y="3064328"/>
                  <a:pt x="6898600" y="3123727"/>
                </a:cubicBezTo>
                <a:lnTo>
                  <a:pt x="6898484" y="3124875"/>
                </a:lnTo>
                <a:cubicBezTo>
                  <a:pt x="6893173" y="3125886"/>
                  <a:pt x="6887844" y="3126834"/>
                  <a:pt x="6882267" y="3126415"/>
                </a:cubicBezTo>
                <a:cubicBezTo>
                  <a:pt x="6851095" y="3131969"/>
                  <a:pt x="6819215" y="3134950"/>
                  <a:pt x="6786841" y="3135477"/>
                </a:cubicBezTo>
                <a:lnTo>
                  <a:pt x="6769722" y="3137103"/>
                </a:lnTo>
                <a:lnTo>
                  <a:pt x="6769696" y="3136608"/>
                </a:lnTo>
                <a:lnTo>
                  <a:pt x="6769197" y="3136641"/>
                </a:lnTo>
                <a:cubicBezTo>
                  <a:pt x="6768631" y="3132839"/>
                  <a:pt x="6768604" y="3129023"/>
                  <a:pt x="6768604" y="3125201"/>
                </a:cubicBezTo>
                <a:cubicBezTo>
                  <a:pt x="6768604" y="3119519"/>
                  <a:pt x="6768663" y="3113850"/>
                  <a:pt x="6769975" y="3108220"/>
                </a:cubicBezTo>
                <a:cubicBezTo>
                  <a:pt x="6769933" y="3076892"/>
                  <a:pt x="6772382" y="3046007"/>
                  <a:pt x="6777439" y="3015763"/>
                </a:cubicBezTo>
                <a:lnTo>
                  <a:pt x="6777979" y="3009073"/>
                </a:lnTo>
                <a:cubicBezTo>
                  <a:pt x="6778148" y="3009068"/>
                  <a:pt x="6778317" y="3009063"/>
                  <a:pt x="6778485" y="3009010"/>
                </a:cubicBezTo>
                <a:cubicBezTo>
                  <a:pt x="6828761" y="2656144"/>
                  <a:pt x="7109800" y="2375367"/>
                  <a:pt x="7468650" y="2315969"/>
                </a:cubicBezTo>
                <a:lnTo>
                  <a:pt x="7468767" y="2314821"/>
                </a:lnTo>
                <a:cubicBezTo>
                  <a:pt x="7474076" y="2313811"/>
                  <a:pt x="7479404" y="2312863"/>
                  <a:pt x="7484980" y="2313282"/>
                </a:cubicBezTo>
                <a:cubicBezTo>
                  <a:pt x="7516163" y="2307725"/>
                  <a:pt x="7548056" y="2304744"/>
                  <a:pt x="7580442" y="2304217"/>
                </a:cubicBezTo>
                <a:close/>
                <a:moveTo>
                  <a:pt x="5928129" y="2302594"/>
                </a:moveTo>
                <a:lnTo>
                  <a:pt x="5945217" y="2304217"/>
                </a:lnTo>
                <a:cubicBezTo>
                  <a:pt x="5977602" y="2304744"/>
                  <a:pt x="6009495" y="2307725"/>
                  <a:pt x="6040678" y="2313282"/>
                </a:cubicBezTo>
                <a:cubicBezTo>
                  <a:pt x="6046254" y="2312863"/>
                  <a:pt x="6051582" y="2313811"/>
                  <a:pt x="6056891" y="2314821"/>
                </a:cubicBezTo>
                <a:lnTo>
                  <a:pt x="6057008" y="2315969"/>
                </a:lnTo>
                <a:cubicBezTo>
                  <a:pt x="6415858" y="2375367"/>
                  <a:pt x="6696897" y="2656144"/>
                  <a:pt x="6747174" y="3009010"/>
                </a:cubicBezTo>
                <a:cubicBezTo>
                  <a:pt x="6747341" y="3009063"/>
                  <a:pt x="6747511" y="3009068"/>
                  <a:pt x="6747679" y="3009073"/>
                </a:cubicBezTo>
                <a:lnTo>
                  <a:pt x="6748220" y="3015763"/>
                </a:lnTo>
                <a:cubicBezTo>
                  <a:pt x="6753276" y="3046007"/>
                  <a:pt x="6755726" y="3076892"/>
                  <a:pt x="6755684" y="3108220"/>
                </a:cubicBezTo>
                <a:cubicBezTo>
                  <a:pt x="6756996" y="3113850"/>
                  <a:pt x="6757054" y="3119519"/>
                  <a:pt x="6757054" y="3125201"/>
                </a:cubicBezTo>
                <a:cubicBezTo>
                  <a:pt x="6757054" y="3129023"/>
                  <a:pt x="6757027" y="3132839"/>
                  <a:pt x="6756461" y="3136641"/>
                </a:cubicBezTo>
                <a:lnTo>
                  <a:pt x="6755962" y="3136608"/>
                </a:lnTo>
                <a:lnTo>
                  <a:pt x="6755936" y="3137103"/>
                </a:lnTo>
                <a:lnTo>
                  <a:pt x="6738818" y="3135477"/>
                </a:lnTo>
                <a:cubicBezTo>
                  <a:pt x="6706444" y="3134950"/>
                  <a:pt x="6674563" y="3131969"/>
                  <a:pt x="6643391" y="3126415"/>
                </a:cubicBezTo>
                <a:cubicBezTo>
                  <a:pt x="6637814" y="3126834"/>
                  <a:pt x="6632485" y="3125886"/>
                  <a:pt x="6627175" y="3124875"/>
                </a:cubicBezTo>
                <a:lnTo>
                  <a:pt x="6627059" y="3123727"/>
                </a:lnTo>
                <a:cubicBezTo>
                  <a:pt x="6268207" y="3064328"/>
                  <a:pt x="5987168" y="2783551"/>
                  <a:pt x="5936893" y="2430686"/>
                </a:cubicBezTo>
                <a:cubicBezTo>
                  <a:pt x="5936725" y="2430633"/>
                  <a:pt x="5936557" y="2430628"/>
                  <a:pt x="5936387" y="2430623"/>
                </a:cubicBezTo>
                <a:lnTo>
                  <a:pt x="5935849" y="2423947"/>
                </a:lnTo>
                <a:cubicBezTo>
                  <a:pt x="5930790" y="2393697"/>
                  <a:pt x="5928340" y="2362806"/>
                  <a:pt x="5928382" y="2331471"/>
                </a:cubicBezTo>
                <a:cubicBezTo>
                  <a:pt x="5927070" y="2325843"/>
                  <a:pt x="5927011" y="2320176"/>
                  <a:pt x="5927011" y="2314495"/>
                </a:cubicBezTo>
                <a:lnTo>
                  <a:pt x="5927605" y="2303055"/>
                </a:lnTo>
                <a:lnTo>
                  <a:pt x="5928103" y="2303088"/>
                </a:lnTo>
                <a:close/>
                <a:moveTo>
                  <a:pt x="5905378" y="2302594"/>
                </a:moveTo>
                <a:lnTo>
                  <a:pt x="5905404" y="2303088"/>
                </a:lnTo>
                <a:lnTo>
                  <a:pt x="5905902" y="2303055"/>
                </a:lnTo>
                <a:lnTo>
                  <a:pt x="5906496" y="2314495"/>
                </a:lnTo>
                <a:cubicBezTo>
                  <a:pt x="5906496" y="2320176"/>
                  <a:pt x="5906438" y="2325843"/>
                  <a:pt x="5905126" y="2331471"/>
                </a:cubicBezTo>
                <a:cubicBezTo>
                  <a:pt x="5905168" y="2362806"/>
                  <a:pt x="5902717" y="2393697"/>
                  <a:pt x="5897659" y="2423947"/>
                </a:cubicBezTo>
                <a:lnTo>
                  <a:pt x="5897120" y="2430623"/>
                </a:lnTo>
                <a:cubicBezTo>
                  <a:pt x="5896951" y="2430628"/>
                  <a:pt x="5896782" y="2430633"/>
                  <a:pt x="5896615" y="2430686"/>
                </a:cubicBezTo>
                <a:cubicBezTo>
                  <a:pt x="5846339" y="2783551"/>
                  <a:pt x="5565300" y="3064328"/>
                  <a:pt x="5206449" y="3123727"/>
                </a:cubicBezTo>
                <a:lnTo>
                  <a:pt x="5206334" y="3124875"/>
                </a:lnTo>
                <a:cubicBezTo>
                  <a:pt x="5201022" y="3125886"/>
                  <a:pt x="5195693" y="3126834"/>
                  <a:pt x="5190116" y="3126415"/>
                </a:cubicBezTo>
                <a:cubicBezTo>
                  <a:pt x="5158944" y="3131969"/>
                  <a:pt x="5127065" y="3134950"/>
                  <a:pt x="5094690" y="3135477"/>
                </a:cubicBezTo>
                <a:lnTo>
                  <a:pt x="5077571" y="3137103"/>
                </a:lnTo>
                <a:lnTo>
                  <a:pt x="5077545" y="3136608"/>
                </a:lnTo>
                <a:lnTo>
                  <a:pt x="5077046" y="3136641"/>
                </a:lnTo>
                <a:cubicBezTo>
                  <a:pt x="5076480" y="3132839"/>
                  <a:pt x="5076453" y="3129023"/>
                  <a:pt x="5076453" y="3125201"/>
                </a:cubicBezTo>
                <a:cubicBezTo>
                  <a:pt x="5076453" y="3119519"/>
                  <a:pt x="5076512" y="3113850"/>
                  <a:pt x="5077824" y="3108220"/>
                </a:cubicBezTo>
                <a:cubicBezTo>
                  <a:pt x="5077782" y="3076892"/>
                  <a:pt x="5080231" y="3046007"/>
                  <a:pt x="5085288" y="3015763"/>
                </a:cubicBezTo>
                <a:lnTo>
                  <a:pt x="5085828" y="3009073"/>
                </a:lnTo>
                <a:cubicBezTo>
                  <a:pt x="5085997" y="3009068"/>
                  <a:pt x="5086166" y="3009063"/>
                  <a:pt x="5086334" y="3009010"/>
                </a:cubicBezTo>
                <a:cubicBezTo>
                  <a:pt x="5136610" y="2656144"/>
                  <a:pt x="5417649" y="2375367"/>
                  <a:pt x="5776501" y="2315969"/>
                </a:cubicBezTo>
                <a:lnTo>
                  <a:pt x="5776617" y="2314821"/>
                </a:lnTo>
                <a:cubicBezTo>
                  <a:pt x="5781926" y="2313811"/>
                  <a:pt x="5787253" y="2312863"/>
                  <a:pt x="5792829" y="2313282"/>
                </a:cubicBezTo>
                <a:cubicBezTo>
                  <a:pt x="5824013" y="2307725"/>
                  <a:pt x="5855905" y="2304744"/>
                  <a:pt x="5888291" y="2304217"/>
                </a:cubicBezTo>
                <a:close/>
                <a:moveTo>
                  <a:pt x="4235979" y="2302594"/>
                </a:moveTo>
                <a:lnTo>
                  <a:pt x="4253065" y="2304217"/>
                </a:lnTo>
                <a:cubicBezTo>
                  <a:pt x="4285451" y="2304744"/>
                  <a:pt x="4317343" y="2307725"/>
                  <a:pt x="4348528" y="2313282"/>
                </a:cubicBezTo>
                <a:cubicBezTo>
                  <a:pt x="4354104" y="2312863"/>
                  <a:pt x="4359431" y="2313811"/>
                  <a:pt x="4364739" y="2314821"/>
                </a:cubicBezTo>
                <a:lnTo>
                  <a:pt x="4364856" y="2315969"/>
                </a:lnTo>
                <a:cubicBezTo>
                  <a:pt x="4723707" y="2375367"/>
                  <a:pt x="5004746" y="2656144"/>
                  <a:pt x="5055022" y="3009010"/>
                </a:cubicBezTo>
                <a:cubicBezTo>
                  <a:pt x="5055190" y="3009063"/>
                  <a:pt x="5055359" y="3009068"/>
                  <a:pt x="5055528" y="3009073"/>
                </a:cubicBezTo>
                <a:lnTo>
                  <a:pt x="5056068" y="3015763"/>
                </a:lnTo>
                <a:cubicBezTo>
                  <a:pt x="5061125" y="3046007"/>
                  <a:pt x="5063574" y="3076892"/>
                  <a:pt x="5063532" y="3108220"/>
                </a:cubicBezTo>
                <a:cubicBezTo>
                  <a:pt x="5064844" y="3113850"/>
                  <a:pt x="5064903" y="3119519"/>
                  <a:pt x="5064903" y="3125201"/>
                </a:cubicBezTo>
                <a:cubicBezTo>
                  <a:pt x="5064903" y="3129023"/>
                  <a:pt x="5064876" y="3132839"/>
                  <a:pt x="5064310" y="3136641"/>
                </a:cubicBezTo>
                <a:lnTo>
                  <a:pt x="5063811" y="3136608"/>
                </a:lnTo>
                <a:lnTo>
                  <a:pt x="5063785" y="3137103"/>
                </a:lnTo>
                <a:lnTo>
                  <a:pt x="5046666" y="3135477"/>
                </a:lnTo>
                <a:cubicBezTo>
                  <a:pt x="5014292" y="3134950"/>
                  <a:pt x="4982412" y="3131969"/>
                  <a:pt x="4951241" y="3126415"/>
                </a:cubicBezTo>
                <a:cubicBezTo>
                  <a:pt x="4945663" y="3126834"/>
                  <a:pt x="4940334" y="3125886"/>
                  <a:pt x="4935023" y="3124875"/>
                </a:cubicBezTo>
                <a:lnTo>
                  <a:pt x="4934907" y="3123727"/>
                </a:lnTo>
                <a:cubicBezTo>
                  <a:pt x="4576056" y="3064328"/>
                  <a:pt x="4295017" y="2783551"/>
                  <a:pt x="4244741" y="2430686"/>
                </a:cubicBezTo>
                <a:cubicBezTo>
                  <a:pt x="4244574" y="2430633"/>
                  <a:pt x="4244405" y="2430628"/>
                  <a:pt x="4244236" y="2430623"/>
                </a:cubicBezTo>
                <a:lnTo>
                  <a:pt x="4243697" y="2423947"/>
                </a:lnTo>
                <a:cubicBezTo>
                  <a:pt x="4238639" y="2393697"/>
                  <a:pt x="4236188" y="2362806"/>
                  <a:pt x="4236230" y="2331471"/>
                </a:cubicBezTo>
                <a:cubicBezTo>
                  <a:pt x="4234918" y="2325843"/>
                  <a:pt x="4234860" y="2320176"/>
                  <a:pt x="4234860" y="2314495"/>
                </a:cubicBezTo>
                <a:lnTo>
                  <a:pt x="4235454" y="2303055"/>
                </a:lnTo>
                <a:lnTo>
                  <a:pt x="4235952" y="2303088"/>
                </a:lnTo>
                <a:close/>
                <a:moveTo>
                  <a:pt x="4213227" y="2302594"/>
                </a:moveTo>
                <a:lnTo>
                  <a:pt x="4213253" y="2303088"/>
                </a:lnTo>
                <a:lnTo>
                  <a:pt x="4213751" y="2303055"/>
                </a:lnTo>
                <a:lnTo>
                  <a:pt x="4214345" y="2314495"/>
                </a:lnTo>
                <a:cubicBezTo>
                  <a:pt x="4214345" y="2320176"/>
                  <a:pt x="4214286" y="2325843"/>
                  <a:pt x="4212974" y="2331471"/>
                </a:cubicBezTo>
                <a:cubicBezTo>
                  <a:pt x="4213016" y="2362806"/>
                  <a:pt x="4210566" y="2393697"/>
                  <a:pt x="4205507" y="2423947"/>
                </a:cubicBezTo>
                <a:lnTo>
                  <a:pt x="4204969" y="2430623"/>
                </a:lnTo>
                <a:cubicBezTo>
                  <a:pt x="4204799" y="2430628"/>
                  <a:pt x="4204631" y="2430633"/>
                  <a:pt x="4204463" y="2430686"/>
                </a:cubicBezTo>
                <a:cubicBezTo>
                  <a:pt x="4154188" y="2783551"/>
                  <a:pt x="3873149" y="3064328"/>
                  <a:pt x="3514297" y="3123727"/>
                </a:cubicBezTo>
                <a:lnTo>
                  <a:pt x="3514181" y="3124875"/>
                </a:lnTo>
                <a:cubicBezTo>
                  <a:pt x="3508871" y="3125886"/>
                  <a:pt x="3503542" y="3126834"/>
                  <a:pt x="3497965" y="3126415"/>
                </a:cubicBezTo>
                <a:cubicBezTo>
                  <a:pt x="3466793" y="3131969"/>
                  <a:pt x="3434912" y="3134950"/>
                  <a:pt x="3402538" y="3135477"/>
                </a:cubicBezTo>
                <a:lnTo>
                  <a:pt x="3385420" y="3137103"/>
                </a:lnTo>
                <a:lnTo>
                  <a:pt x="3385394" y="3136608"/>
                </a:lnTo>
                <a:lnTo>
                  <a:pt x="3384895" y="3136641"/>
                </a:lnTo>
                <a:cubicBezTo>
                  <a:pt x="3384329" y="3132839"/>
                  <a:pt x="3384302" y="3129023"/>
                  <a:pt x="3384302" y="3125201"/>
                </a:cubicBezTo>
                <a:cubicBezTo>
                  <a:pt x="3384302" y="3119519"/>
                  <a:pt x="3384360" y="3113850"/>
                  <a:pt x="3385672" y="3108220"/>
                </a:cubicBezTo>
                <a:cubicBezTo>
                  <a:pt x="3385630" y="3076892"/>
                  <a:pt x="3388080" y="3046007"/>
                  <a:pt x="3393136" y="3015763"/>
                </a:cubicBezTo>
                <a:lnTo>
                  <a:pt x="3393677" y="3009073"/>
                </a:lnTo>
                <a:cubicBezTo>
                  <a:pt x="3393845" y="3009068"/>
                  <a:pt x="3394015" y="3009063"/>
                  <a:pt x="3394182" y="3009010"/>
                </a:cubicBezTo>
                <a:cubicBezTo>
                  <a:pt x="3444459" y="2656144"/>
                  <a:pt x="3725498" y="2375367"/>
                  <a:pt x="4084348" y="2315969"/>
                </a:cubicBezTo>
                <a:lnTo>
                  <a:pt x="4084465" y="2314821"/>
                </a:lnTo>
                <a:cubicBezTo>
                  <a:pt x="4089774" y="2313811"/>
                  <a:pt x="4095102" y="2312863"/>
                  <a:pt x="4100678" y="2313282"/>
                </a:cubicBezTo>
                <a:cubicBezTo>
                  <a:pt x="4131861" y="2307725"/>
                  <a:pt x="4163754" y="2304744"/>
                  <a:pt x="4196139" y="2304217"/>
                </a:cubicBezTo>
                <a:close/>
                <a:moveTo>
                  <a:pt x="2543827" y="2302594"/>
                </a:moveTo>
                <a:lnTo>
                  <a:pt x="2560914" y="2304217"/>
                </a:lnTo>
                <a:cubicBezTo>
                  <a:pt x="2593300" y="2304744"/>
                  <a:pt x="2625192" y="2307725"/>
                  <a:pt x="2656376" y="2313282"/>
                </a:cubicBezTo>
                <a:cubicBezTo>
                  <a:pt x="2661952" y="2312863"/>
                  <a:pt x="2667280" y="2313811"/>
                  <a:pt x="2672588" y="2314821"/>
                </a:cubicBezTo>
                <a:lnTo>
                  <a:pt x="2672706" y="2315969"/>
                </a:lnTo>
                <a:cubicBezTo>
                  <a:pt x="3031556" y="2375367"/>
                  <a:pt x="3312595" y="2656144"/>
                  <a:pt x="3362871" y="3009010"/>
                </a:cubicBezTo>
                <a:cubicBezTo>
                  <a:pt x="3363039" y="3009063"/>
                  <a:pt x="3363208" y="3009068"/>
                  <a:pt x="3363377" y="3009073"/>
                </a:cubicBezTo>
                <a:lnTo>
                  <a:pt x="3363917" y="3015763"/>
                </a:lnTo>
                <a:cubicBezTo>
                  <a:pt x="3368974" y="3046007"/>
                  <a:pt x="3371423" y="3076892"/>
                  <a:pt x="3371381" y="3108220"/>
                </a:cubicBezTo>
                <a:cubicBezTo>
                  <a:pt x="3372693" y="3113850"/>
                  <a:pt x="3372752" y="3119519"/>
                  <a:pt x="3372752" y="3125201"/>
                </a:cubicBezTo>
                <a:cubicBezTo>
                  <a:pt x="3372752" y="3129023"/>
                  <a:pt x="3372725" y="3132839"/>
                  <a:pt x="3372159" y="3136641"/>
                </a:cubicBezTo>
                <a:lnTo>
                  <a:pt x="3371660" y="3136608"/>
                </a:lnTo>
                <a:lnTo>
                  <a:pt x="3371634" y="3137103"/>
                </a:lnTo>
                <a:lnTo>
                  <a:pt x="3354515" y="3135477"/>
                </a:lnTo>
                <a:cubicBezTo>
                  <a:pt x="3322141" y="3134950"/>
                  <a:pt x="3290261" y="3131969"/>
                  <a:pt x="3259089" y="3126415"/>
                </a:cubicBezTo>
                <a:cubicBezTo>
                  <a:pt x="3253512" y="3126834"/>
                  <a:pt x="3248183" y="3125886"/>
                  <a:pt x="3242872" y="3124875"/>
                </a:cubicBezTo>
                <a:lnTo>
                  <a:pt x="3242756" y="3123727"/>
                </a:lnTo>
                <a:cubicBezTo>
                  <a:pt x="2883905" y="3064328"/>
                  <a:pt x="2602866" y="2783551"/>
                  <a:pt x="2552590" y="2430686"/>
                </a:cubicBezTo>
                <a:cubicBezTo>
                  <a:pt x="2552423" y="2430633"/>
                  <a:pt x="2552254" y="2430628"/>
                  <a:pt x="2552085" y="2430623"/>
                </a:cubicBezTo>
                <a:lnTo>
                  <a:pt x="2551547" y="2423947"/>
                </a:lnTo>
                <a:cubicBezTo>
                  <a:pt x="2546488" y="2393697"/>
                  <a:pt x="2544037" y="2362806"/>
                  <a:pt x="2544079" y="2331471"/>
                </a:cubicBezTo>
                <a:cubicBezTo>
                  <a:pt x="2542767" y="2325843"/>
                  <a:pt x="2542709" y="2320176"/>
                  <a:pt x="2542709" y="2314495"/>
                </a:cubicBezTo>
                <a:lnTo>
                  <a:pt x="2543303" y="2303055"/>
                </a:lnTo>
                <a:lnTo>
                  <a:pt x="2543801" y="2303088"/>
                </a:lnTo>
                <a:close/>
                <a:moveTo>
                  <a:pt x="2521076" y="2302594"/>
                </a:moveTo>
                <a:lnTo>
                  <a:pt x="2521102" y="2303088"/>
                </a:lnTo>
                <a:lnTo>
                  <a:pt x="2521600" y="2303055"/>
                </a:lnTo>
                <a:lnTo>
                  <a:pt x="2522194" y="2314495"/>
                </a:lnTo>
                <a:cubicBezTo>
                  <a:pt x="2522194" y="2320176"/>
                  <a:pt x="2522135" y="2325843"/>
                  <a:pt x="2520823" y="2331471"/>
                </a:cubicBezTo>
                <a:cubicBezTo>
                  <a:pt x="2520865" y="2362806"/>
                  <a:pt x="2518415" y="2393697"/>
                  <a:pt x="2513356" y="2423947"/>
                </a:cubicBezTo>
                <a:lnTo>
                  <a:pt x="2512818" y="2430623"/>
                </a:lnTo>
                <a:cubicBezTo>
                  <a:pt x="2512648" y="2430628"/>
                  <a:pt x="2512480" y="2430633"/>
                  <a:pt x="2512312" y="2430686"/>
                </a:cubicBezTo>
                <a:cubicBezTo>
                  <a:pt x="2462037" y="2783551"/>
                  <a:pt x="2180998" y="3064328"/>
                  <a:pt x="1822147" y="3123727"/>
                </a:cubicBezTo>
                <a:lnTo>
                  <a:pt x="1822030" y="3124875"/>
                </a:lnTo>
                <a:cubicBezTo>
                  <a:pt x="1816720" y="3125886"/>
                  <a:pt x="1811391" y="3126834"/>
                  <a:pt x="1805814" y="3126415"/>
                </a:cubicBezTo>
                <a:cubicBezTo>
                  <a:pt x="1774642" y="3131969"/>
                  <a:pt x="1742762" y="3134950"/>
                  <a:pt x="1710387" y="3135477"/>
                </a:cubicBezTo>
                <a:lnTo>
                  <a:pt x="1693269" y="3137103"/>
                </a:lnTo>
                <a:lnTo>
                  <a:pt x="1693243" y="3136608"/>
                </a:lnTo>
                <a:lnTo>
                  <a:pt x="1692744" y="3136641"/>
                </a:lnTo>
                <a:cubicBezTo>
                  <a:pt x="1692178" y="3132839"/>
                  <a:pt x="1692151" y="3129023"/>
                  <a:pt x="1692151" y="3125201"/>
                </a:cubicBezTo>
                <a:cubicBezTo>
                  <a:pt x="1692151" y="3119519"/>
                  <a:pt x="1692209" y="3113850"/>
                  <a:pt x="1693521" y="3108220"/>
                </a:cubicBezTo>
                <a:cubicBezTo>
                  <a:pt x="1693479" y="3076892"/>
                  <a:pt x="1695929" y="3046007"/>
                  <a:pt x="1700985" y="3015763"/>
                </a:cubicBezTo>
                <a:lnTo>
                  <a:pt x="1701526" y="3009073"/>
                </a:lnTo>
                <a:cubicBezTo>
                  <a:pt x="1701694" y="3009068"/>
                  <a:pt x="1701864" y="3009063"/>
                  <a:pt x="1702031" y="3009010"/>
                </a:cubicBezTo>
                <a:cubicBezTo>
                  <a:pt x="1752308" y="2656144"/>
                  <a:pt x="2033347" y="2375367"/>
                  <a:pt x="2392197" y="2315969"/>
                </a:cubicBezTo>
                <a:lnTo>
                  <a:pt x="2392314" y="2314821"/>
                </a:lnTo>
                <a:cubicBezTo>
                  <a:pt x="2397623" y="2313811"/>
                  <a:pt x="2402951" y="2312863"/>
                  <a:pt x="2408527" y="2313282"/>
                </a:cubicBezTo>
                <a:cubicBezTo>
                  <a:pt x="2439710" y="2307725"/>
                  <a:pt x="2471603" y="2304744"/>
                  <a:pt x="2503988" y="2304217"/>
                </a:cubicBezTo>
                <a:close/>
                <a:moveTo>
                  <a:pt x="851676" y="2302594"/>
                </a:moveTo>
                <a:lnTo>
                  <a:pt x="868763" y="2304217"/>
                </a:lnTo>
                <a:cubicBezTo>
                  <a:pt x="901149" y="2304744"/>
                  <a:pt x="933041" y="2307725"/>
                  <a:pt x="964225" y="2313282"/>
                </a:cubicBezTo>
                <a:cubicBezTo>
                  <a:pt x="969801" y="2312863"/>
                  <a:pt x="975129" y="2313811"/>
                  <a:pt x="980437" y="2314821"/>
                </a:cubicBezTo>
                <a:lnTo>
                  <a:pt x="980555" y="2315969"/>
                </a:lnTo>
                <a:cubicBezTo>
                  <a:pt x="1339405" y="2375367"/>
                  <a:pt x="1620444" y="2656144"/>
                  <a:pt x="1670720" y="3009010"/>
                </a:cubicBezTo>
                <a:cubicBezTo>
                  <a:pt x="1670888" y="3009063"/>
                  <a:pt x="1671057" y="3009068"/>
                  <a:pt x="1671226" y="3009073"/>
                </a:cubicBezTo>
                <a:lnTo>
                  <a:pt x="1671766" y="3015763"/>
                </a:lnTo>
                <a:cubicBezTo>
                  <a:pt x="1676823" y="3046007"/>
                  <a:pt x="1679272" y="3076892"/>
                  <a:pt x="1679230" y="3108220"/>
                </a:cubicBezTo>
                <a:cubicBezTo>
                  <a:pt x="1680542" y="3113850"/>
                  <a:pt x="1680601" y="3119519"/>
                  <a:pt x="1680601" y="3125201"/>
                </a:cubicBezTo>
                <a:cubicBezTo>
                  <a:pt x="1680601" y="3129023"/>
                  <a:pt x="1680574" y="3132839"/>
                  <a:pt x="1680008" y="3136641"/>
                </a:cubicBezTo>
                <a:lnTo>
                  <a:pt x="1679509" y="3136608"/>
                </a:lnTo>
                <a:lnTo>
                  <a:pt x="1679483" y="3137103"/>
                </a:lnTo>
                <a:lnTo>
                  <a:pt x="1662364" y="3135477"/>
                </a:lnTo>
                <a:cubicBezTo>
                  <a:pt x="1629990" y="3134950"/>
                  <a:pt x="1598110" y="3131969"/>
                  <a:pt x="1566938" y="3126415"/>
                </a:cubicBezTo>
                <a:cubicBezTo>
                  <a:pt x="1561361" y="3126834"/>
                  <a:pt x="1556032" y="3125886"/>
                  <a:pt x="1550721" y="3124875"/>
                </a:cubicBezTo>
                <a:lnTo>
                  <a:pt x="1550605" y="3123727"/>
                </a:lnTo>
                <a:cubicBezTo>
                  <a:pt x="1191754" y="3064328"/>
                  <a:pt x="910715" y="2783551"/>
                  <a:pt x="860439" y="2430686"/>
                </a:cubicBezTo>
                <a:cubicBezTo>
                  <a:pt x="860272" y="2430633"/>
                  <a:pt x="860103" y="2430628"/>
                  <a:pt x="859934" y="2430623"/>
                </a:cubicBezTo>
                <a:lnTo>
                  <a:pt x="859396" y="2423947"/>
                </a:lnTo>
                <a:cubicBezTo>
                  <a:pt x="854337" y="2393697"/>
                  <a:pt x="851886" y="2362806"/>
                  <a:pt x="851928" y="2331471"/>
                </a:cubicBezTo>
                <a:cubicBezTo>
                  <a:pt x="850616" y="2325843"/>
                  <a:pt x="850558" y="2320176"/>
                  <a:pt x="850558" y="2314495"/>
                </a:cubicBezTo>
                <a:lnTo>
                  <a:pt x="851152" y="2303055"/>
                </a:lnTo>
                <a:lnTo>
                  <a:pt x="851650" y="2303088"/>
                </a:lnTo>
                <a:close/>
                <a:moveTo>
                  <a:pt x="828925" y="2302594"/>
                </a:moveTo>
                <a:lnTo>
                  <a:pt x="828951" y="2303088"/>
                </a:lnTo>
                <a:lnTo>
                  <a:pt x="829449" y="2303055"/>
                </a:lnTo>
                <a:lnTo>
                  <a:pt x="830043" y="2314495"/>
                </a:lnTo>
                <a:cubicBezTo>
                  <a:pt x="830043" y="2320176"/>
                  <a:pt x="829984" y="2325843"/>
                  <a:pt x="828672" y="2331471"/>
                </a:cubicBezTo>
                <a:cubicBezTo>
                  <a:pt x="828714" y="2362806"/>
                  <a:pt x="826264" y="2393697"/>
                  <a:pt x="821205" y="2423947"/>
                </a:cubicBezTo>
                <a:lnTo>
                  <a:pt x="820667" y="2430623"/>
                </a:lnTo>
                <a:cubicBezTo>
                  <a:pt x="820497" y="2430628"/>
                  <a:pt x="820329" y="2430633"/>
                  <a:pt x="820161" y="2430686"/>
                </a:cubicBezTo>
                <a:cubicBezTo>
                  <a:pt x="769886" y="2783551"/>
                  <a:pt x="488847" y="3064328"/>
                  <a:pt x="129995" y="3123727"/>
                </a:cubicBezTo>
                <a:lnTo>
                  <a:pt x="129879" y="3124875"/>
                </a:lnTo>
                <a:cubicBezTo>
                  <a:pt x="124569" y="3125886"/>
                  <a:pt x="119240" y="3126834"/>
                  <a:pt x="113663" y="3126415"/>
                </a:cubicBezTo>
                <a:cubicBezTo>
                  <a:pt x="82491" y="3131969"/>
                  <a:pt x="50611" y="3134950"/>
                  <a:pt x="18236" y="3135477"/>
                </a:cubicBezTo>
                <a:lnTo>
                  <a:pt x="1118" y="3137103"/>
                </a:lnTo>
                <a:lnTo>
                  <a:pt x="1092" y="3136608"/>
                </a:lnTo>
                <a:lnTo>
                  <a:pt x="593" y="3136641"/>
                </a:lnTo>
                <a:cubicBezTo>
                  <a:pt x="27" y="3132839"/>
                  <a:pt x="0" y="3129023"/>
                  <a:pt x="0" y="3125201"/>
                </a:cubicBezTo>
                <a:cubicBezTo>
                  <a:pt x="0" y="3119519"/>
                  <a:pt x="58" y="3113850"/>
                  <a:pt x="1370" y="3108220"/>
                </a:cubicBezTo>
                <a:cubicBezTo>
                  <a:pt x="1328" y="3076892"/>
                  <a:pt x="3778" y="3046007"/>
                  <a:pt x="8835" y="3015763"/>
                </a:cubicBezTo>
                <a:lnTo>
                  <a:pt x="9375" y="3009073"/>
                </a:lnTo>
                <a:cubicBezTo>
                  <a:pt x="9543" y="3009068"/>
                  <a:pt x="9713" y="3009063"/>
                  <a:pt x="9880" y="3009010"/>
                </a:cubicBezTo>
                <a:cubicBezTo>
                  <a:pt x="60157" y="2656144"/>
                  <a:pt x="341196" y="2375367"/>
                  <a:pt x="700046" y="2315969"/>
                </a:cubicBezTo>
                <a:lnTo>
                  <a:pt x="700163" y="2314821"/>
                </a:lnTo>
                <a:cubicBezTo>
                  <a:pt x="705472" y="2313811"/>
                  <a:pt x="710800" y="2312863"/>
                  <a:pt x="716376" y="2313282"/>
                </a:cubicBezTo>
                <a:cubicBezTo>
                  <a:pt x="747559" y="2307725"/>
                  <a:pt x="779452" y="2304744"/>
                  <a:pt x="811837" y="2304217"/>
                </a:cubicBezTo>
                <a:close/>
                <a:moveTo>
                  <a:pt x="8305836" y="1608087"/>
                </a:moveTo>
                <a:cubicBezTo>
                  <a:pt x="8030646" y="1666766"/>
                  <a:pt x="7815802" y="1879876"/>
                  <a:pt x="7762527" y="2148655"/>
                </a:cubicBezTo>
                <a:cubicBezTo>
                  <a:pt x="8037717" y="2089976"/>
                  <a:pt x="8252560" y="1876866"/>
                  <a:pt x="8305836" y="1608087"/>
                </a:cubicBezTo>
                <a:close/>
                <a:moveTo>
                  <a:pt x="6911971" y="1608087"/>
                </a:moveTo>
                <a:cubicBezTo>
                  <a:pt x="6965247" y="1876866"/>
                  <a:pt x="7180090" y="2089976"/>
                  <a:pt x="7455280" y="2148655"/>
                </a:cubicBezTo>
                <a:cubicBezTo>
                  <a:pt x="7402005" y="1879876"/>
                  <a:pt x="7187161" y="1666766"/>
                  <a:pt x="6911971" y="1608087"/>
                </a:cubicBezTo>
                <a:close/>
                <a:moveTo>
                  <a:pt x="6613685" y="1608087"/>
                </a:moveTo>
                <a:cubicBezTo>
                  <a:pt x="6338495" y="1666766"/>
                  <a:pt x="6123651" y="1879876"/>
                  <a:pt x="6070376" y="2148655"/>
                </a:cubicBezTo>
                <a:cubicBezTo>
                  <a:pt x="6345566" y="2089976"/>
                  <a:pt x="6560409" y="1876866"/>
                  <a:pt x="6613685" y="1608087"/>
                </a:cubicBezTo>
                <a:close/>
                <a:moveTo>
                  <a:pt x="5219820" y="1608087"/>
                </a:moveTo>
                <a:cubicBezTo>
                  <a:pt x="5273096" y="1876866"/>
                  <a:pt x="5487939" y="2089976"/>
                  <a:pt x="5763129" y="2148655"/>
                </a:cubicBezTo>
                <a:cubicBezTo>
                  <a:pt x="5709854" y="1879876"/>
                  <a:pt x="5495010" y="1666766"/>
                  <a:pt x="5219820" y="1608087"/>
                </a:cubicBezTo>
                <a:close/>
                <a:moveTo>
                  <a:pt x="4921534" y="1608087"/>
                </a:moveTo>
                <a:cubicBezTo>
                  <a:pt x="4646344" y="1666766"/>
                  <a:pt x="4431500" y="1879876"/>
                  <a:pt x="4378225" y="2148655"/>
                </a:cubicBezTo>
                <a:cubicBezTo>
                  <a:pt x="4653415" y="2089976"/>
                  <a:pt x="4868259" y="1876866"/>
                  <a:pt x="4921534" y="1608087"/>
                </a:cubicBezTo>
                <a:close/>
                <a:moveTo>
                  <a:pt x="3527669" y="1608087"/>
                </a:moveTo>
                <a:cubicBezTo>
                  <a:pt x="3580945" y="1876866"/>
                  <a:pt x="3795788" y="2089976"/>
                  <a:pt x="4070978" y="2148655"/>
                </a:cubicBezTo>
                <a:cubicBezTo>
                  <a:pt x="4017703" y="1879876"/>
                  <a:pt x="3802859" y="1666766"/>
                  <a:pt x="3527669" y="1608087"/>
                </a:cubicBezTo>
                <a:close/>
                <a:moveTo>
                  <a:pt x="3229383" y="1608087"/>
                </a:moveTo>
                <a:cubicBezTo>
                  <a:pt x="2954193" y="1666766"/>
                  <a:pt x="2739349" y="1879876"/>
                  <a:pt x="2686074" y="2148655"/>
                </a:cubicBezTo>
                <a:cubicBezTo>
                  <a:pt x="2961264" y="2089976"/>
                  <a:pt x="3176107" y="1876866"/>
                  <a:pt x="3229383" y="1608087"/>
                </a:cubicBezTo>
                <a:close/>
                <a:moveTo>
                  <a:pt x="1835518" y="1608087"/>
                </a:moveTo>
                <a:cubicBezTo>
                  <a:pt x="1888794" y="1876866"/>
                  <a:pt x="2103637" y="2089976"/>
                  <a:pt x="2378827" y="2148655"/>
                </a:cubicBezTo>
                <a:cubicBezTo>
                  <a:pt x="2325552" y="1879876"/>
                  <a:pt x="2110708" y="1666766"/>
                  <a:pt x="1835518" y="1608087"/>
                </a:cubicBezTo>
                <a:close/>
                <a:moveTo>
                  <a:pt x="1537232" y="1608087"/>
                </a:moveTo>
                <a:cubicBezTo>
                  <a:pt x="1262042" y="1666766"/>
                  <a:pt x="1047198" y="1879876"/>
                  <a:pt x="993923" y="2148655"/>
                </a:cubicBezTo>
                <a:cubicBezTo>
                  <a:pt x="1269113" y="2089976"/>
                  <a:pt x="1483956" y="1876866"/>
                  <a:pt x="1537232" y="1608087"/>
                </a:cubicBezTo>
                <a:close/>
                <a:moveTo>
                  <a:pt x="143367" y="1608087"/>
                </a:moveTo>
                <a:cubicBezTo>
                  <a:pt x="196643" y="1876866"/>
                  <a:pt x="411486" y="2089976"/>
                  <a:pt x="686676" y="2148655"/>
                </a:cubicBezTo>
                <a:cubicBezTo>
                  <a:pt x="633401" y="1879876"/>
                  <a:pt x="418557" y="1666766"/>
                  <a:pt x="143367" y="1608087"/>
                </a:cubicBezTo>
                <a:close/>
                <a:moveTo>
                  <a:pt x="8461873" y="1464394"/>
                </a:moveTo>
                <a:lnTo>
                  <a:pt x="8478960" y="1466004"/>
                </a:lnTo>
                <a:cubicBezTo>
                  <a:pt x="8511346" y="1466527"/>
                  <a:pt x="8543239" y="1469485"/>
                  <a:pt x="8574422" y="1474998"/>
                </a:cubicBezTo>
                <a:cubicBezTo>
                  <a:pt x="8579998" y="1474582"/>
                  <a:pt x="8585326" y="1475523"/>
                  <a:pt x="8590635" y="1476525"/>
                </a:cubicBezTo>
                <a:lnTo>
                  <a:pt x="8590752" y="1477664"/>
                </a:lnTo>
                <a:cubicBezTo>
                  <a:pt x="8815033" y="1514497"/>
                  <a:pt x="9008920" y="1637126"/>
                  <a:pt x="9135069" y="1809390"/>
                </a:cubicBezTo>
                <a:lnTo>
                  <a:pt x="9139239" y="1816149"/>
                </a:lnTo>
                <a:lnTo>
                  <a:pt x="9139239" y="2119309"/>
                </a:lnTo>
                <a:lnTo>
                  <a:pt x="9120077" y="2050665"/>
                </a:lnTo>
                <a:cubicBezTo>
                  <a:pt x="9039502" y="1829012"/>
                  <a:pt x="8844913" y="1659431"/>
                  <a:pt x="8604122" y="1608087"/>
                </a:cubicBezTo>
                <a:cubicBezTo>
                  <a:pt x="8650738" y="1843269"/>
                  <a:pt x="8821055" y="2035829"/>
                  <a:pt x="9047261" y="2119605"/>
                </a:cubicBezTo>
                <a:lnTo>
                  <a:pt x="9139239" y="2146279"/>
                </a:lnTo>
                <a:lnTo>
                  <a:pt x="9139239" y="2273778"/>
                </a:lnTo>
                <a:lnTo>
                  <a:pt x="9030179" y="2246972"/>
                </a:lnTo>
                <a:cubicBezTo>
                  <a:pt x="8735297" y="2149386"/>
                  <a:pt x="8514628" y="1897812"/>
                  <a:pt x="8470637" y="1591480"/>
                </a:cubicBezTo>
                <a:cubicBezTo>
                  <a:pt x="8470469" y="1591427"/>
                  <a:pt x="8470301" y="1591423"/>
                  <a:pt x="8470131" y="1591418"/>
                </a:cubicBezTo>
                <a:lnTo>
                  <a:pt x="8469593" y="1584794"/>
                </a:lnTo>
                <a:cubicBezTo>
                  <a:pt x="8464534" y="1554782"/>
                  <a:pt x="8462083" y="1524133"/>
                  <a:pt x="8462126" y="1493044"/>
                </a:cubicBezTo>
                <a:cubicBezTo>
                  <a:pt x="8460814" y="1487460"/>
                  <a:pt x="8460755" y="1481838"/>
                  <a:pt x="8460755" y="1476202"/>
                </a:cubicBezTo>
                <a:lnTo>
                  <a:pt x="8461349" y="1464852"/>
                </a:lnTo>
                <a:lnTo>
                  <a:pt x="8461847" y="1464884"/>
                </a:lnTo>
                <a:close/>
                <a:moveTo>
                  <a:pt x="8448085" y="1464394"/>
                </a:moveTo>
                <a:lnTo>
                  <a:pt x="8448111" y="1464884"/>
                </a:lnTo>
                <a:lnTo>
                  <a:pt x="8448609" y="1464852"/>
                </a:lnTo>
                <a:lnTo>
                  <a:pt x="8449203" y="1476202"/>
                </a:lnTo>
                <a:cubicBezTo>
                  <a:pt x="8449203" y="1481838"/>
                  <a:pt x="8449144" y="1487460"/>
                  <a:pt x="8447832" y="1493044"/>
                </a:cubicBezTo>
                <a:cubicBezTo>
                  <a:pt x="8447875" y="1524133"/>
                  <a:pt x="8445424" y="1554782"/>
                  <a:pt x="8440365" y="1584794"/>
                </a:cubicBezTo>
                <a:lnTo>
                  <a:pt x="8439827" y="1591418"/>
                </a:lnTo>
                <a:cubicBezTo>
                  <a:pt x="8439657" y="1591423"/>
                  <a:pt x="8439489" y="1591427"/>
                  <a:pt x="8439321" y="1591480"/>
                </a:cubicBezTo>
                <a:cubicBezTo>
                  <a:pt x="8389046" y="1941574"/>
                  <a:pt x="8108007" y="2220146"/>
                  <a:pt x="7749156" y="2279078"/>
                </a:cubicBezTo>
                <a:lnTo>
                  <a:pt x="7749040" y="2280217"/>
                </a:lnTo>
                <a:cubicBezTo>
                  <a:pt x="7743729" y="2281220"/>
                  <a:pt x="7738400" y="2282161"/>
                  <a:pt x="7732823" y="2281745"/>
                </a:cubicBezTo>
                <a:cubicBezTo>
                  <a:pt x="7701651" y="2287255"/>
                  <a:pt x="7669771" y="2290213"/>
                  <a:pt x="7637396" y="2290736"/>
                </a:cubicBezTo>
                <a:lnTo>
                  <a:pt x="7620278" y="2292349"/>
                </a:lnTo>
                <a:lnTo>
                  <a:pt x="7620252" y="2291858"/>
                </a:lnTo>
                <a:lnTo>
                  <a:pt x="7619753" y="2291891"/>
                </a:lnTo>
                <a:cubicBezTo>
                  <a:pt x="7619187" y="2288119"/>
                  <a:pt x="7619160" y="2284333"/>
                  <a:pt x="7619160" y="2280541"/>
                </a:cubicBezTo>
                <a:cubicBezTo>
                  <a:pt x="7619160" y="2274903"/>
                  <a:pt x="7619219" y="2269279"/>
                  <a:pt x="7620531" y="2263693"/>
                </a:cubicBezTo>
                <a:cubicBezTo>
                  <a:pt x="7620488" y="2232611"/>
                  <a:pt x="7622938" y="2201969"/>
                  <a:pt x="7627995" y="2171962"/>
                </a:cubicBezTo>
                <a:lnTo>
                  <a:pt x="7628535" y="2165325"/>
                </a:lnTo>
                <a:cubicBezTo>
                  <a:pt x="7628704" y="2165320"/>
                  <a:pt x="7628873" y="2165315"/>
                  <a:pt x="7629040" y="2165262"/>
                </a:cubicBezTo>
                <a:cubicBezTo>
                  <a:pt x="7679317" y="1815167"/>
                  <a:pt x="7960356" y="1536596"/>
                  <a:pt x="8319206" y="1477664"/>
                </a:cubicBezTo>
                <a:lnTo>
                  <a:pt x="8319323" y="1476525"/>
                </a:lnTo>
                <a:cubicBezTo>
                  <a:pt x="8324632" y="1475523"/>
                  <a:pt x="8329960" y="1474582"/>
                  <a:pt x="8335536" y="1474998"/>
                </a:cubicBezTo>
                <a:cubicBezTo>
                  <a:pt x="8366719" y="1469485"/>
                  <a:pt x="8398612" y="1466527"/>
                  <a:pt x="8430998" y="1466004"/>
                </a:cubicBezTo>
                <a:close/>
                <a:moveTo>
                  <a:pt x="6769722" y="1464394"/>
                </a:moveTo>
                <a:lnTo>
                  <a:pt x="6786810" y="1466004"/>
                </a:lnTo>
                <a:cubicBezTo>
                  <a:pt x="6819195" y="1466527"/>
                  <a:pt x="6851088" y="1469485"/>
                  <a:pt x="6882271" y="1474998"/>
                </a:cubicBezTo>
                <a:cubicBezTo>
                  <a:pt x="6887847" y="1474582"/>
                  <a:pt x="6893175" y="1475523"/>
                  <a:pt x="6898484" y="1476525"/>
                </a:cubicBezTo>
                <a:lnTo>
                  <a:pt x="6898601" y="1477664"/>
                </a:lnTo>
                <a:cubicBezTo>
                  <a:pt x="7257451" y="1536596"/>
                  <a:pt x="7538490" y="1815167"/>
                  <a:pt x="7588766" y="2165262"/>
                </a:cubicBezTo>
                <a:cubicBezTo>
                  <a:pt x="7588934" y="2165315"/>
                  <a:pt x="7589103" y="2165320"/>
                  <a:pt x="7589272" y="2165325"/>
                </a:cubicBezTo>
                <a:lnTo>
                  <a:pt x="7589812" y="2171962"/>
                </a:lnTo>
                <a:cubicBezTo>
                  <a:pt x="7594869" y="2201969"/>
                  <a:pt x="7597319" y="2232611"/>
                  <a:pt x="7597276" y="2263693"/>
                </a:cubicBezTo>
                <a:cubicBezTo>
                  <a:pt x="7598588" y="2269279"/>
                  <a:pt x="7598647" y="2274903"/>
                  <a:pt x="7598647" y="2280541"/>
                </a:cubicBezTo>
                <a:cubicBezTo>
                  <a:pt x="7598647" y="2284333"/>
                  <a:pt x="7598620" y="2288119"/>
                  <a:pt x="7598054" y="2291891"/>
                </a:cubicBezTo>
                <a:lnTo>
                  <a:pt x="7597555" y="2291858"/>
                </a:lnTo>
                <a:lnTo>
                  <a:pt x="7597529" y="2292349"/>
                </a:lnTo>
                <a:lnTo>
                  <a:pt x="7580411" y="2290736"/>
                </a:lnTo>
                <a:cubicBezTo>
                  <a:pt x="7548036" y="2290213"/>
                  <a:pt x="7516156" y="2287255"/>
                  <a:pt x="7484984" y="2281745"/>
                </a:cubicBezTo>
                <a:cubicBezTo>
                  <a:pt x="7479407" y="2282161"/>
                  <a:pt x="7474078" y="2281220"/>
                  <a:pt x="7468767" y="2280217"/>
                </a:cubicBezTo>
                <a:lnTo>
                  <a:pt x="7468651" y="2279078"/>
                </a:lnTo>
                <a:cubicBezTo>
                  <a:pt x="7109800" y="2220146"/>
                  <a:pt x="6828761" y="1941574"/>
                  <a:pt x="6778486" y="1591480"/>
                </a:cubicBezTo>
                <a:cubicBezTo>
                  <a:pt x="6778318" y="1591427"/>
                  <a:pt x="6778150" y="1591423"/>
                  <a:pt x="6777980" y="1591418"/>
                </a:cubicBezTo>
                <a:lnTo>
                  <a:pt x="6777442" y="1584794"/>
                </a:lnTo>
                <a:cubicBezTo>
                  <a:pt x="6772383" y="1554782"/>
                  <a:pt x="6769933" y="1524133"/>
                  <a:pt x="6769975" y="1493044"/>
                </a:cubicBezTo>
                <a:cubicBezTo>
                  <a:pt x="6768663" y="1487460"/>
                  <a:pt x="6768604" y="1481838"/>
                  <a:pt x="6768604" y="1476202"/>
                </a:cubicBezTo>
                <a:lnTo>
                  <a:pt x="6769198" y="1464852"/>
                </a:lnTo>
                <a:lnTo>
                  <a:pt x="6769696" y="1464884"/>
                </a:lnTo>
                <a:close/>
                <a:moveTo>
                  <a:pt x="6755934" y="1464394"/>
                </a:moveTo>
                <a:lnTo>
                  <a:pt x="6755960" y="1464884"/>
                </a:lnTo>
                <a:lnTo>
                  <a:pt x="6756458" y="1464852"/>
                </a:lnTo>
                <a:lnTo>
                  <a:pt x="6757052" y="1476202"/>
                </a:lnTo>
                <a:cubicBezTo>
                  <a:pt x="6757052" y="1481838"/>
                  <a:pt x="6756994" y="1487460"/>
                  <a:pt x="6755682" y="1493044"/>
                </a:cubicBezTo>
                <a:cubicBezTo>
                  <a:pt x="6755724" y="1524133"/>
                  <a:pt x="6753273" y="1554782"/>
                  <a:pt x="6748215" y="1584794"/>
                </a:cubicBezTo>
                <a:lnTo>
                  <a:pt x="6747676" y="1591418"/>
                </a:lnTo>
                <a:cubicBezTo>
                  <a:pt x="6747507" y="1591423"/>
                  <a:pt x="6747338" y="1591427"/>
                  <a:pt x="6747171" y="1591480"/>
                </a:cubicBezTo>
                <a:cubicBezTo>
                  <a:pt x="6696895" y="1941574"/>
                  <a:pt x="6415856" y="2220146"/>
                  <a:pt x="6057005" y="2279078"/>
                </a:cubicBezTo>
                <a:lnTo>
                  <a:pt x="6056889" y="2280217"/>
                </a:lnTo>
                <a:cubicBezTo>
                  <a:pt x="6051578" y="2281220"/>
                  <a:pt x="6046249" y="2282161"/>
                  <a:pt x="6040672" y="2281745"/>
                </a:cubicBezTo>
                <a:cubicBezTo>
                  <a:pt x="6009500" y="2287255"/>
                  <a:pt x="5977620" y="2290213"/>
                  <a:pt x="5945246" y="2290736"/>
                </a:cubicBezTo>
                <a:lnTo>
                  <a:pt x="5928127" y="2292349"/>
                </a:lnTo>
                <a:lnTo>
                  <a:pt x="5928101" y="2291858"/>
                </a:lnTo>
                <a:lnTo>
                  <a:pt x="5927602" y="2291891"/>
                </a:lnTo>
                <a:cubicBezTo>
                  <a:pt x="5927036" y="2288119"/>
                  <a:pt x="5927009" y="2284333"/>
                  <a:pt x="5927009" y="2280541"/>
                </a:cubicBezTo>
                <a:cubicBezTo>
                  <a:pt x="5927009" y="2274903"/>
                  <a:pt x="5927068" y="2269279"/>
                  <a:pt x="5928380" y="2263693"/>
                </a:cubicBezTo>
                <a:cubicBezTo>
                  <a:pt x="5928338" y="2232611"/>
                  <a:pt x="5930787" y="2201969"/>
                  <a:pt x="5935844" y="2171962"/>
                </a:cubicBezTo>
                <a:lnTo>
                  <a:pt x="5936384" y="2165325"/>
                </a:lnTo>
                <a:cubicBezTo>
                  <a:pt x="5936553" y="2165320"/>
                  <a:pt x="5936722" y="2165315"/>
                  <a:pt x="5936890" y="2165262"/>
                </a:cubicBezTo>
                <a:cubicBezTo>
                  <a:pt x="5987166" y="1815167"/>
                  <a:pt x="6268205" y="1536596"/>
                  <a:pt x="6627056" y="1477664"/>
                </a:cubicBezTo>
                <a:lnTo>
                  <a:pt x="6627173" y="1476525"/>
                </a:lnTo>
                <a:cubicBezTo>
                  <a:pt x="6632481" y="1475523"/>
                  <a:pt x="6637809" y="1474582"/>
                  <a:pt x="6643385" y="1474998"/>
                </a:cubicBezTo>
                <a:cubicBezTo>
                  <a:pt x="6674569" y="1469485"/>
                  <a:pt x="6706461" y="1466527"/>
                  <a:pt x="6738847" y="1466004"/>
                </a:cubicBezTo>
                <a:close/>
                <a:moveTo>
                  <a:pt x="5077571" y="1464394"/>
                </a:moveTo>
                <a:lnTo>
                  <a:pt x="5094659" y="1466004"/>
                </a:lnTo>
                <a:cubicBezTo>
                  <a:pt x="5127044" y="1466527"/>
                  <a:pt x="5158937" y="1469485"/>
                  <a:pt x="5190120" y="1474998"/>
                </a:cubicBezTo>
                <a:cubicBezTo>
                  <a:pt x="5195696" y="1474582"/>
                  <a:pt x="5201024" y="1475523"/>
                  <a:pt x="5206334" y="1476525"/>
                </a:cubicBezTo>
                <a:lnTo>
                  <a:pt x="5206450" y="1477664"/>
                </a:lnTo>
                <a:cubicBezTo>
                  <a:pt x="5565300" y="1536596"/>
                  <a:pt x="5846339" y="1815167"/>
                  <a:pt x="5896616" y="2165262"/>
                </a:cubicBezTo>
                <a:cubicBezTo>
                  <a:pt x="5896783" y="2165315"/>
                  <a:pt x="5896953" y="2165320"/>
                  <a:pt x="5897121" y="2165325"/>
                </a:cubicBezTo>
                <a:lnTo>
                  <a:pt x="5897662" y="2171962"/>
                </a:lnTo>
                <a:cubicBezTo>
                  <a:pt x="5902718" y="2201969"/>
                  <a:pt x="5905168" y="2232611"/>
                  <a:pt x="5905126" y="2263693"/>
                </a:cubicBezTo>
                <a:cubicBezTo>
                  <a:pt x="5906438" y="2269279"/>
                  <a:pt x="5906496" y="2274903"/>
                  <a:pt x="5906496" y="2280541"/>
                </a:cubicBezTo>
                <a:cubicBezTo>
                  <a:pt x="5906496" y="2284333"/>
                  <a:pt x="5906469" y="2288119"/>
                  <a:pt x="5905903" y="2291891"/>
                </a:cubicBezTo>
                <a:lnTo>
                  <a:pt x="5905404" y="2291858"/>
                </a:lnTo>
                <a:lnTo>
                  <a:pt x="5905378" y="2292349"/>
                </a:lnTo>
                <a:lnTo>
                  <a:pt x="5888260" y="2290736"/>
                </a:lnTo>
                <a:cubicBezTo>
                  <a:pt x="5855886" y="2290213"/>
                  <a:pt x="5824005" y="2287255"/>
                  <a:pt x="5792833" y="2281745"/>
                </a:cubicBezTo>
                <a:cubicBezTo>
                  <a:pt x="5787256" y="2282161"/>
                  <a:pt x="5781927" y="2281220"/>
                  <a:pt x="5776617" y="2280217"/>
                </a:cubicBezTo>
                <a:lnTo>
                  <a:pt x="5776501" y="2279078"/>
                </a:lnTo>
                <a:cubicBezTo>
                  <a:pt x="5417649" y="2220146"/>
                  <a:pt x="5136610" y="1941574"/>
                  <a:pt x="5086335" y="1591480"/>
                </a:cubicBezTo>
                <a:cubicBezTo>
                  <a:pt x="5086167" y="1591427"/>
                  <a:pt x="5085999" y="1591423"/>
                  <a:pt x="5085830" y="1591418"/>
                </a:cubicBezTo>
                <a:lnTo>
                  <a:pt x="5085291" y="1584794"/>
                </a:lnTo>
                <a:cubicBezTo>
                  <a:pt x="5080233" y="1554782"/>
                  <a:pt x="5077782" y="1524133"/>
                  <a:pt x="5077824" y="1493044"/>
                </a:cubicBezTo>
                <a:cubicBezTo>
                  <a:pt x="5076512" y="1487460"/>
                  <a:pt x="5076453" y="1481838"/>
                  <a:pt x="5076453" y="1476202"/>
                </a:cubicBezTo>
                <a:lnTo>
                  <a:pt x="5077047" y="1464852"/>
                </a:lnTo>
                <a:lnTo>
                  <a:pt x="5077545" y="1464884"/>
                </a:lnTo>
                <a:close/>
                <a:moveTo>
                  <a:pt x="5063783" y="1464394"/>
                </a:moveTo>
                <a:lnTo>
                  <a:pt x="5063809" y="1464884"/>
                </a:lnTo>
                <a:lnTo>
                  <a:pt x="5064307" y="1464852"/>
                </a:lnTo>
                <a:lnTo>
                  <a:pt x="5064902" y="1476202"/>
                </a:lnTo>
                <a:cubicBezTo>
                  <a:pt x="5064902" y="1481838"/>
                  <a:pt x="5064842" y="1487460"/>
                  <a:pt x="5063530" y="1493044"/>
                </a:cubicBezTo>
                <a:cubicBezTo>
                  <a:pt x="5063572" y="1524133"/>
                  <a:pt x="5061122" y="1554782"/>
                  <a:pt x="5056063" y="1584794"/>
                </a:cubicBezTo>
                <a:lnTo>
                  <a:pt x="5055525" y="1591418"/>
                </a:lnTo>
                <a:cubicBezTo>
                  <a:pt x="5055355" y="1591423"/>
                  <a:pt x="5055187" y="1591427"/>
                  <a:pt x="5055019" y="1591480"/>
                </a:cubicBezTo>
                <a:cubicBezTo>
                  <a:pt x="5004744" y="1941574"/>
                  <a:pt x="4723705" y="2220146"/>
                  <a:pt x="4364853" y="2279078"/>
                </a:cubicBezTo>
                <a:lnTo>
                  <a:pt x="4364737" y="2280217"/>
                </a:lnTo>
                <a:cubicBezTo>
                  <a:pt x="4359427" y="2281220"/>
                  <a:pt x="4354098" y="2282161"/>
                  <a:pt x="4348521" y="2281745"/>
                </a:cubicBezTo>
                <a:cubicBezTo>
                  <a:pt x="4317350" y="2287255"/>
                  <a:pt x="4285468" y="2290213"/>
                  <a:pt x="4253094" y="2290736"/>
                </a:cubicBezTo>
                <a:lnTo>
                  <a:pt x="4235976" y="2292349"/>
                </a:lnTo>
                <a:lnTo>
                  <a:pt x="4235950" y="2291858"/>
                </a:lnTo>
                <a:lnTo>
                  <a:pt x="4235451" y="2291891"/>
                </a:lnTo>
                <a:cubicBezTo>
                  <a:pt x="4234885" y="2288119"/>
                  <a:pt x="4234858" y="2284333"/>
                  <a:pt x="4234858" y="2280541"/>
                </a:cubicBezTo>
                <a:cubicBezTo>
                  <a:pt x="4234858" y="2274903"/>
                  <a:pt x="4234916" y="2269279"/>
                  <a:pt x="4236228" y="2263693"/>
                </a:cubicBezTo>
                <a:cubicBezTo>
                  <a:pt x="4236186" y="2232611"/>
                  <a:pt x="4238636" y="2201969"/>
                  <a:pt x="4243692" y="2171962"/>
                </a:cubicBezTo>
                <a:lnTo>
                  <a:pt x="4244233" y="2165325"/>
                </a:lnTo>
                <a:cubicBezTo>
                  <a:pt x="4244401" y="2165320"/>
                  <a:pt x="4244571" y="2165315"/>
                  <a:pt x="4244738" y="2165262"/>
                </a:cubicBezTo>
                <a:cubicBezTo>
                  <a:pt x="4295015" y="1815167"/>
                  <a:pt x="4576054" y="1536596"/>
                  <a:pt x="4934904" y="1477664"/>
                </a:cubicBezTo>
                <a:lnTo>
                  <a:pt x="4935021" y="1476525"/>
                </a:lnTo>
                <a:cubicBezTo>
                  <a:pt x="4940330" y="1475523"/>
                  <a:pt x="4945658" y="1474582"/>
                  <a:pt x="4951234" y="1474998"/>
                </a:cubicBezTo>
                <a:cubicBezTo>
                  <a:pt x="4982417" y="1469485"/>
                  <a:pt x="5014310" y="1466527"/>
                  <a:pt x="5046695" y="1466004"/>
                </a:cubicBezTo>
                <a:close/>
                <a:moveTo>
                  <a:pt x="3385420" y="1464394"/>
                </a:moveTo>
                <a:lnTo>
                  <a:pt x="3402507" y="1466004"/>
                </a:lnTo>
                <a:cubicBezTo>
                  <a:pt x="3434893" y="1466527"/>
                  <a:pt x="3466785" y="1469485"/>
                  <a:pt x="3497969" y="1474998"/>
                </a:cubicBezTo>
                <a:cubicBezTo>
                  <a:pt x="3503545" y="1474582"/>
                  <a:pt x="3508873" y="1475523"/>
                  <a:pt x="3514181" y="1476525"/>
                </a:cubicBezTo>
                <a:lnTo>
                  <a:pt x="3514298" y="1477664"/>
                </a:lnTo>
                <a:cubicBezTo>
                  <a:pt x="3873149" y="1536596"/>
                  <a:pt x="4154188" y="1815167"/>
                  <a:pt x="4204464" y="2165262"/>
                </a:cubicBezTo>
                <a:cubicBezTo>
                  <a:pt x="4204632" y="2165315"/>
                  <a:pt x="4204801" y="2165320"/>
                  <a:pt x="4204970" y="2165325"/>
                </a:cubicBezTo>
                <a:lnTo>
                  <a:pt x="4205510" y="2171962"/>
                </a:lnTo>
                <a:cubicBezTo>
                  <a:pt x="4210567" y="2201969"/>
                  <a:pt x="4213016" y="2232611"/>
                  <a:pt x="4212974" y="2263693"/>
                </a:cubicBezTo>
                <a:cubicBezTo>
                  <a:pt x="4214286" y="2269279"/>
                  <a:pt x="4214345" y="2274903"/>
                  <a:pt x="4214345" y="2280541"/>
                </a:cubicBezTo>
                <a:cubicBezTo>
                  <a:pt x="4214345" y="2284333"/>
                  <a:pt x="4214318" y="2288119"/>
                  <a:pt x="4213752" y="2291891"/>
                </a:cubicBezTo>
                <a:lnTo>
                  <a:pt x="4213253" y="2291858"/>
                </a:lnTo>
                <a:lnTo>
                  <a:pt x="4213227" y="2292349"/>
                </a:lnTo>
                <a:lnTo>
                  <a:pt x="4196108" y="2290736"/>
                </a:lnTo>
                <a:cubicBezTo>
                  <a:pt x="4163734" y="2290213"/>
                  <a:pt x="4131854" y="2287255"/>
                  <a:pt x="4100682" y="2281745"/>
                </a:cubicBezTo>
                <a:cubicBezTo>
                  <a:pt x="4095105" y="2282161"/>
                  <a:pt x="4089776" y="2281220"/>
                  <a:pt x="4084465" y="2280217"/>
                </a:cubicBezTo>
                <a:lnTo>
                  <a:pt x="4084349" y="2279078"/>
                </a:lnTo>
                <a:cubicBezTo>
                  <a:pt x="3725498" y="2220146"/>
                  <a:pt x="3444459" y="1941574"/>
                  <a:pt x="3394183" y="1591480"/>
                </a:cubicBezTo>
                <a:cubicBezTo>
                  <a:pt x="3394016" y="1591427"/>
                  <a:pt x="3393847" y="1591423"/>
                  <a:pt x="3393678" y="1591418"/>
                </a:cubicBezTo>
                <a:lnTo>
                  <a:pt x="3393139" y="1584794"/>
                </a:lnTo>
                <a:cubicBezTo>
                  <a:pt x="3388081" y="1554782"/>
                  <a:pt x="3385630" y="1524133"/>
                  <a:pt x="3385672" y="1493044"/>
                </a:cubicBezTo>
                <a:cubicBezTo>
                  <a:pt x="3384360" y="1487460"/>
                  <a:pt x="3384302" y="1481838"/>
                  <a:pt x="3384302" y="1476202"/>
                </a:cubicBezTo>
                <a:lnTo>
                  <a:pt x="3384896" y="1464852"/>
                </a:lnTo>
                <a:lnTo>
                  <a:pt x="3385394" y="1464884"/>
                </a:lnTo>
                <a:close/>
                <a:moveTo>
                  <a:pt x="3371632" y="1464394"/>
                </a:moveTo>
                <a:lnTo>
                  <a:pt x="3371658" y="1464884"/>
                </a:lnTo>
                <a:lnTo>
                  <a:pt x="3372156" y="1464852"/>
                </a:lnTo>
                <a:lnTo>
                  <a:pt x="3372750" y="1476202"/>
                </a:lnTo>
                <a:cubicBezTo>
                  <a:pt x="3372750" y="1481838"/>
                  <a:pt x="3372691" y="1487460"/>
                  <a:pt x="3371379" y="1493044"/>
                </a:cubicBezTo>
                <a:cubicBezTo>
                  <a:pt x="3371421" y="1524133"/>
                  <a:pt x="3368971" y="1554782"/>
                  <a:pt x="3363912" y="1584794"/>
                </a:cubicBezTo>
                <a:lnTo>
                  <a:pt x="3363374" y="1591418"/>
                </a:lnTo>
                <a:cubicBezTo>
                  <a:pt x="3363204" y="1591423"/>
                  <a:pt x="3363036" y="1591427"/>
                  <a:pt x="3362868" y="1591480"/>
                </a:cubicBezTo>
                <a:cubicBezTo>
                  <a:pt x="3312593" y="1941574"/>
                  <a:pt x="3031554" y="2220146"/>
                  <a:pt x="2672703" y="2279078"/>
                </a:cubicBezTo>
                <a:lnTo>
                  <a:pt x="2672586" y="2280217"/>
                </a:lnTo>
                <a:cubicBezTo>
                  <a:pt x="2667276" y="2281220"/>
                  <a:pt x="2661947" y="2282161"/>
                  <a:pt x="2656370" y="2281745"/>
                </a:cubicBezTo>
                <a:cubicBezTo>
                  <a:pt x="2625198" y="2287255"/>
                  <a:pt x="2593318" y="2290213"/>
                  <a:pt x="2560943" y="2290736"/>
                </a:cubicBezTo>
                <a:lnTo>
                  <a:pt x="2543825" y="2292349"/>
                </a:lnTo>
                <a:lnTo>
                  <a:pt x="2543799" y="2291858"/>
                </a:lnTo>
                <a:lnTo>
                  <a:pt x="2543300" y="2291891"/>
                </a:lnTo>
                <a:cubicBezTo>
                  <a:pt x="2542734" y="2288119"/>
                  <a:pt x="2542707" y="2284333"/>
                  <a:pt x="2542707" y="2280541"/>
                </a:cubicBezTo>
                <a:cubicBezTo>
                  <a:pt x="2542707" y="2274903"/>
                  <a:pt x="2542765" y="2269279"/>
                  <a:pt x="2544077" y="2263693"/>
                </a:cubicBezTo>
                <a:cubicBezTo>
                  <a:pt x="2544035" y="2232611"/>
                  <a:pt x="2546485" y="2201969"/>
                  <a:pt x="2551541" y="2171962"/>
                </a:cubicBezTo>
                <a:lnTo>
                  <a:pt x="2552082" y="2165325"/>
                </a:lnTo>
                <a:cubicBezTo>
                  <a:pt x="2552250" y="2165320"/>
                  <a:pt x="2552420" y="2165315"/>
                  <a:pt x="2552587" y="2165262"/>
                </a:cubicBezTo>
                <a:cubicBezTo>
                  <a:pt x="2602864" y="1815167"/>
                  <a:pt x="2883903" y="1536596"/>
                  <a:pt x="3242753" y="1477664"/>
                </a:cubicBezTo>
                <a:lnTo>
                  <a:pt x="3242870" y="1476525"/>
                </a:lnTo>
                <a:cubicBezTo>
                  <a:pt x="3248179" y="1475523"/>
                  <a:pt x="3253507" y="1474582"/>
                  <a:pt x="3259083" y="1474998"/>
                </a:cubicBezTo>
                <a:cubicBezTo>
                  <a:pt x="3290266" y="1469485"/>
                  <a:pt x="3322159" y="1466527"/>
                  <a:pt x="3354544" y="1466004"/>
                </a:cubicBezTo>
                <a:close/>
                <a:moveTo>
                  <a:pt x="1693269" y="1464394"/>
                </a:moveTo>
                <a:lnTo>
                  <a:pt x="1710356" y="1466004"/>
                </a:lnTo>
                <a:cubicBezTo>
                  <a:pt x="1742742" y="1466527"/>
                  <a:pt x="1774634" y="1469485"/>
                  <a:pt x="1805818" y="1474998"/>
                </a:cubicBezTo>
                <a:cubicBezTo>
                  <a:pt x="1811394" y="1474582"/>
                  <a:pt x="1816722" y="1475523"/>
                  <a:pt x="1822030" y="1476525"/>
                </a:cubicBezTo>
                <a:lnTo>
                  <a:pt x="1822148" y="1477664"/>
                </a:lnTo>
                <a:cubicBezTo>
                  <a:pt x="2180998" y="1536596"/>
                  <a:pt x="2462037" y="1815167"/>
                  <a:pt x="2512313" y="2165262"/>
                </a:cubicBezTo>
                <a:cubicBezTo>
                  <a:pt x="2512481" y="2165315"/>
                  <a:pt x="2512650" y="2165320"/>
                  <a:pt x="2512819" y="2165325"/>
                </a:cubicBezTo>
                <a:lnTo>
                  <a:pt x="2513359" y="2171962"/>
                </a:lnTo>
                <a:cubicBezTo>
                  <a:pt x="2518416" y="2201969"/>
                  <a:pt x="2520865" y="2232611"/>
                  <a:pt x="2520823" y="2263693"/>
                </a:cubicBezTo>
                <a:cubicBezTo>
                  <a:pt x="2522135" y="2269279"/>
                  <a:pt x="2522194" y="2274903"/>
                  <a:pt x="2522194" y="2280541"/>
                </a:cubicBezTo>
                <a:cubicBezTo>
                  <a:pt x="2522194" y="2284333"/>
                  <a:pt x="2522167" y="2288119"/>
                  <a:pt x="2521601" y="2291891"/>
                </a:cubicBezTo>
                <a:lnTo>
                  <a:pt x="2521102" y="2291858"/>
                </a:lnTo>
                <a:lnTo>
                  <a:pt x="2521076" y="2292349"/>
                </a:lnTo>
                <a:lnTo>
                  <a:pt x="2503957" y="2290736"/>
                </a:lnTo>
                <a:cubicBezTo>
                  <a:pt x="2471583" y="2290213"/>
                  <a:pt x="2439703" y="2287255"/>
                  <a:pt x="2408531" y="2281745"/>
                </a:cubicBezTo>
                <a:cubicBezTo>
                  <a:pt x="2402954" y="2282161"/>
                  <a:pt x="2397625" y="2281220"/>
                  <a:pt x="2392314" y="2280217"/>
                </a:cubicBezTo>
                <a:lnTo>
                  <a:pt x="2392198" y="2279078"/>
                </a:lnTo>
                <a:cubicBezTo>
                  <a:pt x="2033347" y="2220146"/>
                  <a:pt x="1752308" y="1941574"/>
                  <a:pt x="1702032" y="1591480"/>
                </a:cubicBezTo>
                <a:cubicBezTo>
                  <a:pt x="1701865" y="1591427"/>
                  <a:pt x="1701696" y="1591423"/>
                  <a:pt x="1701527" y="1591418"/>
                </a:cubicBezTo>
                <a:lnTo>
                  <a:pt x="1700989" y="1584794"/>
                </a:lnTo>
                <a:cubicBezTo>
                  <a:pt x="1695930" y="1554782"/>
                  <a:pt x="1693479" y="1524133"/>
                  <a:pt x="1693521" y="1493044"/>
                </a:cubicBezTo>
                <a:cubicBezTo>
                  <a:pt x="1692209" y="1487460"/>
                  <a:pt x="1692151" y="1481838"/>
                  <a:pt x="1692151" y="1476202"/>
                </a:cubicBezTo>
                <a:lnTo>
                  <a:pt x="1692745" y="1464852"/>
                </a:lnTo>
                <a:lnTo>
                  <a:pt x="1693243" y="1464884"/>
                </a:lnTo>
                <a:close/>
                <a:moveTo>
                  <a:pt x="1679481" y="1464394"/>
                </a:moveTo>
                <a:lnTo>
                  <a:pt x="1679507" y="1464884"/>
                </a:lnTo>
                <a:lnTo>
                  <a:pt x="1680005" y="1464852"/>
                </a:lnTo>
                <a:lnTo>
                  <a:pt x="1680599" y="1476202"/>
                </a:lnTo>
                <a:cubicBezTo>
                  <a:pt x="1680599" y="1481838"/>
                  <a:pt x="1680540" y="1487460"/>
                  <a:pt x="1679228" y="1493044"/>
                </a:cubicBezTo>
                <a:cubicBezTo>
                  <a:pt x="1679270" y="1524133"/>
                  <a:pt x="1676820" y="1554782"/>
                  <a:pt x="1671761" y="1584794"/>
                </a:cubicBezTo>
                <a:lnTo>
                  <a:pt x="1671223" y="1591418"/>
                </a:lnTo>
                <a:cubicBezTo>
                  <a:pt x="1671053" y="1591423"/>
                  <a:pt x="1670885" y="1591427"/>
                  <a:pt x="1670717" y="1591480"/>
                </a:cubicBezTo>
                <a:cubicBezTo>
                  <a:pt x="1620442" y="1941574"/>
                  <a:pt x="1339403" y="2220146"/>
                  <a:pt x="980552" y="2279078"/>
                </a:cubicBezTo>
                <a:lnTo>
                  <a:pt x="980435" y="2280217"/>
                </a:lnTo>
                <a:cubicBezTo>
                  <a:pt x="975125" y="2281220"/>
                  <a:pt x="969796" y="2282161"/>
                  <a:pt x="964219" y="2281745"/>
                </a:cubicBezTo>
                <a:cubicBezTo>
                  <a:pt x="933047" y="2287255"/>
                  <a:pt x="901167" y="2290213"/>
                  <a:pt x="868792" y="2290736"/>
                </a:cubicBezTo>
                <a:lnTo>
                  <a:pt x="851674" y="2292349"/>
                </a:lnTo>
                <a:lnTo>
                  <a:pt x="851648" y="2291858"/>
                </a:lnTo>
                <a:lnTo>
                  <a:pt x="851149" y="2291891"/>
                </a:lnTo>
                <a:cubicBezTo>
                  <a:pt x="850583" y="2288119"/>
                  <a:pt x="850556" y="2284333"/>
                  <a:pt x="850556" y="2280541"/>
                </a:cubicBezTo>
                <a:cubicBezTo>
                  <a:pt x="850556" y="2274903"/>
                  <a:pt x="850614" y="2269279"/>
                  <a:pt x="851926" y="2263693"/>
                </a:cubicBezTo>
                <a:cubicBezTo>
                  <a:pt x="851884" y="2232611"/>
                  <a:pt x="854334" y="2201969"/>
                  <a:pt x="859390" y="2171962"/>
                </a:cubicBezTo>
                <a:lnTo>
                  <a:pt x="859931" y="2165325"/>
                </a:lnTo>
                <a:cubicBezTo>
                  <a:pt x="860099" y="2165320"/>
                  <a:pt x="860269" y="2165315"/>
                  <a:pt x="860436" y="2165262"/>
                </a:cubicBezTo>
                <a:cubicBezTo>
                  <a:pt x="910713" y="1815167"/>
                  <a:pt x="1191752" y="1536596"/>
                  <a:pt x="1550602" y="1477664"/>
                </a:cubicBezTo>
                <a:lnTo>
                  <a:pt x="1550719" y="1476525"/>
                </a:lnTo>
                <a:cubicBezTo>
                  <a:pt x="1556028" y="1475523"/>
                  <a:pt x="1561356" y="1474582"/>
                  <a:pt x="1566932" y="1474998"/>
                </a:cubicBezTo>
                <a:cubicBezTo>
                  <a:pt x="1598115" y="1469485"/>
                  <a:pt x="1630008" y="1466527"/>
                  <a:pt x="1662393" y="1466004"/>
                </a:cubicBezTo>
                <a:close/>
                <a:moveTo>
                  <a:pt x="1118" y="1464394"/>
                </a:moveTo>
                <a:lnTo>
                  <a:pt x="18205" y="1466004"/>
                </a:lnTo>
                <a:cubicBezTo>
                  <a:pt x="50591" y="1466527"/>
                  <a:pt x="82483" y="1469485"/>
                  <a:pt x="113667" y="1474998"/>
                </a:cubicBezTo>
                <a:cubicBezTo>
                  <a:pt x="119243" y="1474582"/>
                  <a:pt x="124571" y="1475523"/>
                  <a:pt x="129879" y="1476525"/>
                </a:cubicBezTo>
                <a:lnTo>
                  <a:pt x="129997" y="1477664"/>
                </a:lnTo>
                <a:cubicBezTo>
                  <a:pt x="488847" y="1536596"/>
                  <a:pt x="769886" y="1815167"/>
                  <a:pt x="820162" y="2165262"/>
                </a:cubicBezTo>
                <a:cubicBezTo>
                  <a:pt x="820330" y="2165315"/>
                  <a:pt x="820499" y="2165320"/>
                  <a:pt x="820668" y="2165325"/>
                </a:cubicBezTo>
                <a:lnTo>
                  <a:pt x="821208" y="2171962"/>
                </a:lnTo>
                <a:cubicBezTo>
                  <a:pt x="826265" y="2201969"/>
                  <a:pt x="828714" y="2232611"/>
                  <a:pt x="828672" y="2263693"/>
                </a:cubicBezTo>
                <a:cubicBezTo>
                  <a:pt x="829984" y="2269279"/>
                  <a:pt x="830043" y="2274903"/>
                  <a:pt x="830043" y="2280541"/>
                </a:cubicBezTo>
                <a:cubicBezTo>
                  <a:pt x="830043" y="2284333"/>
                  <a:pt x="830016" y="2288119"/>
                  <a:pt x="829450" y="2291891"/>
                </a:cubicBezTo>
                <a:lnTo>
                  <a:pt x="828951" y="2291858"/>
                </a:lnTo>
                <a:lnTo>
                  <a:pt x="828925" y="2292349"/>
                </a:lnTo>
                <a:lnTo>
                  <a:pt x="811806" y="2290736"/>
                </a:lnTo>
                <a:cubicBezTo>
                  <a:pt x="779432" y="2290213"/>
                  <a:pt x="747552" y="2287255"/>
                  <a:pt x="716380" y="2281745"/>
                </a:cubicBezTo>
                <a:cubicBezTo>
                  <a:pt x="710803" y="2282161"/>
                  <a:pt x="705474" y="2281220"/>
                  <a:pt x="700163" y="2280217"/>
                </a:cubicBezTo>
                <a:lnTo>
                  <a:pt x="700047" y="2279078"/>
                </a:lnTo>
                <a:cubicBezTo>
                  <a:pt x="341196" y="2220146"/>
                  <a:pt x="60157" y="1941574"/>
                  <a:pt x="9881" y="1591480"/>
                </a:cubicBezTo>
                <a:cubicBezTo>
                  <a:pt x="9714" y="1591427"/>
                  <a:pt x="9545" y="1591423"/>
                  <a:pt x="9376" y="1591418"/>
                </a:cubicBezTo>
                <a:lnTo>
                  <a:pt x="8837" y="1584794"/>
                </a:lnTo>
                <a:cubicBezTo>
                  <a:pt x="3779" y="1554782"/>
                  <a:pt x="1328" y="1524133"/>
                  <a:pt x="1370" y="1493044"/>
                </a:cubicBezTo>
                <a:cubicBezTo>
                  <a:pt x="58" y="1487460"/>
                  <a:pt x="0" y="1481838"/>
                  <a:pt x="0" y="1476202"/>
                </a:cubicBezTo>
                <a:lnTo>
                  <a:pt x="594" y="1464852"/>
                </a:lnTo>
                <a:lnTo>
                  <a:pt x="1092" y="1464884"/>
                </a:lnTo>
                <a:close/>
                <a:moveTo>
                  <a:pt x="7762529" y="750600"/>
                </a:moveTo>
                <a:cubicBezTo>
                  <a:pt x="7815805" y="1021506"/>
                  <a:pt x="8030648" y="1236303"/>
                  <a:pt x="8305838" y="1295446"/>
                </a:cubicBezTo>
                <a:cubicBezTo>
                  <a:pt x="8252563" y="1024540"/>
                  <a:pt x="8037719" y="809743"/>
                  <a:pt x="7762529" y="750600"/>
                </a:cubicBezTo>
                <a:close/>
                <a:moveTo>
                  <a:pt x="7455280" y="750600"/>
                </a:moveTo>
                <a:cubicBezTo>
                  <a:pt x="7180090" y="809743"/>
                  <a:pt x="6965246" y="1024540"/>
                  <a:pt x="6911971" y="1295446"/>
                </a:cubicBezTo>
                <a:cubicBezTo>
                  <a:pt x="7187161" y="1236303"/>
                  <a:pt x="7402004" y="1021506"/>
                  <a:pt x="7455280" y="750600"/>
                </a:cubicBezTo>
                <a:close/>
                <a:moveTo>
                  <a:pt x="6070378" y="750600"/>
                </a:moveTo>
                <a:cubicBezTo>
                  <a:pt x="6123654" y="1021506"/>
                  <a:pt x="6338497" y="1236303"/>
                  <a:pt x="6613687" y="1295446"/>
                </a:cubicBezTo>
                <a:cubicBezTo>
                  <a:pt x="6560412" y="1024540"/>
                  <a:pt x="6345568" y="809743"/>
                  <a:pt x="6070378" y="750600"/>
                </a:cubicBezTo>
                <a:close/>
                <a:moveTo>
                  <a:pt x="5763129" y="750600"/>
                </a:moveTo>
                <a:cubicBezTo>
                  <a:pt x="5487939" y="809743"/>
                  <a:pt x="5273095" y="1024540"/>
                  <a:pt x="5219820" y="1295446"/>
                </a:cubicBezTo>
                <a:cubicBezTo>
                  <a:pt x="5495010" y="1236303"/>
                  <a:pt x="5709853" y="1021506"/>
                  <a:pt x="5763129" y="750600"/>
                </a:cubicBezTo>
                <a:close/>
                <a:moveTo>
                  <a:pt x="4378227" y="750600"/>
                </a:moveTo>
                <a:cubicBezTo>
                  <a:pt x="4431503" y="1021506"/>
                  <a:pt x="4646346" y="1236303"/>
                  <a:pt x="4921536" y="1295446"/>
                </a:cubicBezTo>
                <a:cubicBezTo>
                  <a:pt x="4868261" y="1024540"/>
                  <a:pt x="4653417" y="809743"/>
                  <a:pt x="4378227" y="750600"/>
                </a:cubicBezTo>
                <a:close/>
                <a:moveTo>
                  <a:pt x="4070978" y="750600"/>
                </a:moveTo>
                <a:cubicBezTo>
                  <a:pt x="3795788" y="809743"/>
                  <a:pt x="3580944" y="1024540"/>
                  <a:pt x="3527669" y="1295446"/>
                </a:cubicBezTo>
                <a:cubicBezTo>
                  <a:pt x="3802859" y="1236303"/>
                  <a:pt x="4017702" y="1021506"/>
                  <a:pt x="4070978" y="750600"/>
                </a:cubicBezTo>
                <a:close/>
                <a:moveTo>
                  <a:pt x="2686076" y="750600"/>
                </a:moveTo>
                <a:cubicBezTo>
                  <a:pt x="2739352" y="1021506"/>
                  <a:pt x="2954195" y="1236303"/>
                  <a:pt x="3229385" y="1295446"/>
                </a:cubicBezTo>
                <a:cubicBezTo>
                  <a:pt x="3176110" y="1024540"/>
                  <a:pt x="2961266" y="809743"/>
                  <a:pt x="2686076" y="750600"/>
                </a:cubicBezTo>
                <a:close/>
                <a:moveTo>
                  <a:pt x="2378827" y="750600"/>
                </a:moveTo>
                <a:cubicBezTo>
                  <a:pt x="2103637" y="809743"/>
                  <a:pt x="1888793" y="1024540"/>
                  <a:pt x="1835518" y="1295446"/>
                </a:cubicBezTo>
                <a:cubicBezTo>
                  <a:pt x="2110708" y="1236303"/>
                  <a:pt x="2325551" y="1021506"/>
                  <a:pt x="2378827" y="750600"/>
                </a:cubicBezTo>
                <a:close/>
                <a:moveTo>
                  <a:pt x="993925" y="750600"/>
                </a:moveTo>
                <a:cubicBezTo>
                  <a:pt x="1047201" y="1021506"/>
                  <a:pt x="1262044" y="1236303"/>
                  <a:pt x="1537234" y="1295446"/>
                </a:cubicBezTo>
                <a:cubicBezTo>
                  <a:pt x="1483959" y="1024540"/>
                  <a:pt x="1269115" y="809743"/>
                  <a:pt x="993925" y="750600"/>
                </a:cubicBezTo>
                <a:close/>
                <a:moveTo>
                  <a:pt x="686676" y="750600"/>
                </a:moveTo>
                <a:cubicBezTo>
                  <a:pt x="411486" y="809743"/>
                  <a:pt x="196642" y="1024540"/>
                  <a:pt x="143367" y="1295446"/>
                </a:cubicBezTo>
                <a:cubicBezTo>
                  <a:pt x="418557" y="1236303"/>
                  <a:pt x="633400" y="1021506"/>
                  <a:pt x="686676" y="750600"/>
                </a:cubicBezTo>
                <a:close/>
                <a:moveTo>
                  <a:pt x="9139239" y="624486"/>
                </a:moveTo>
                <a:lnTo>
                  <a:pt x="9139239" y="752995"/>
                </a:lnTo>
                <a:lnTo>
                  <a:pt x="9047261" y="779881"/>
                </a:lnTo>
                <a:cubicBezTo>
                  <a:pt x="8821055" y="864319"/>
                  <a:pt x="8650738" y="1058403"/>
                  <a:pt x="8604122" y="1295446"/>
                </a:cubicBezTo>
                <a:cubicBezTo>
                  <a:pt x="8844913" y="1243696"/>
                  <a:pt x="9039501" y="1072773"/>
                  <a:pt x="9120077" y="849365"/>
                </a:cubicBezTo>
                <a:lnTo>
                  <a:pt x="9139239" y="780178"/>
                </a:lnTo>
                <a:lnTo>
                  <a:pt x="9139239" y="1085737"/>
                </a:lnTo>
                <a:lnTo>
                  <a:pt x="9135069" y="1092549"/>
                </a:lnTo>
                <a:cubicBezTo>
                  <a:pt x="9008919" y="1266178"/>
                  <a:pt x="8815033" y="1389778"/>
                  <a:pt x="8590751" y="1426902"/>
                </a:cubicBezTo>
                <a:lnTo>
                  <a:pt x="8590635" y="1428050"/>
                </a:lnTo>
                <a:cubicBezTo>
                  <a:pt x="8585324" y="1429061"/>
                  <a:pt x="8579995" y="1430009"/>
                  <a:pt x="8574418" y="1429590"/>
                </a:cubicBezTo>
                <a:cubicBezTo>
                  <a:pt x="8543246" y="1435144"/>
                  <a:pt x="8511366" y="1438125"/>
                  <a:pt x="8478991" y="1438652"/>
                </a:cubicBezTo>
                <a:lnTo>
                  <a:pt x="8461873" y="1440278"/>
                </a:lnTo>
                <a:lnTo>
                  <a:pt x="8461847" y="1439783"/>
                </a:lnTo>
                <a:lnTo>
                  <a:pt x="8461348" y="1439816"/>
                </a:lnTo>
                <a:cubicBezTo>
                  <a:pt x="8460782" y="1436014"/>
                  <a:pt x="8460755" y="1432198"/>
                  <a:pt x="8460755" y="1428376"/>
                </a:cubicBezTo>
                <a:cubicBezTo>
                  <a:pt x="8460755" y="1422694"/>
                  <a:pt x="8460814" y="1417025"/>
                  <a:pt x="8462126" y="1411395"/>
                </a:cubicBezTo>
                <a:cubicBezTo>
                  <a:pt x="8462083" y="1380067"/>
                  <a:pt x="8464533" y="1349182"/>
                  <a:pt x="8469590" y="1318938"/>
                </a:cubicBezTo>
                <a:lnTo>
                  <a:pt x="8470130" y="1312248"/>
                </a:lnTo>
                <a:cubicBezTo>
                  <a:pt x="8470299" y="1312243"/>
                  <a:pt x="8470468" y="1312238"/>
                  <a:pt x="8470636" y="1312185"/>
                </a:cubicBezTo>
                <a:cubicBezTo>
                  <a:pt x="8514628" y="1003427"/>
                  <a:pt x="8735297" y="749863"/>
                  <a:pt x="9030178" y="651504"/>
                </a:cubicBezTo>
                <a:close/>
                <a:moveTo>
                  <a:pt x="7620280" y="605769"/>
                </a:moveTo>
                <a:lnTo>
                  <a:pt x="7637367" y="607392"/>
                </a:lnTo>
                <a:cubicBezTo>
                  <a:pt x="7669753" y="607919"/>
                  <a:pt x="7701646" y="610900"/>
                  <a:pt x="7732829" y="616457"/>
                </a:cubicBezTo>
                <a:cubicBezTo>
                  <a:pt x="7738405" y="616038"/>
                  <a:pt x="7743733" y="616986"/>
                  <a:pt x="7749042" y="617996"/>
                </a:cubicBezTo>
                <a:lnTo>
                  <a:pt x="7749159" y="619144"/>
                </a:lnTo>
                <a:cubicBezTo>
                  <a:pt x="8108009" y="678542"/>
                  <a:pt x="8389048" y="959319"/>
                  <a:pt x="8439324" y="1312185"/>
                </a:cubicBezTo>
                <a:cubicBezTo>
                  <a:pt x="8439492" y="1312238"/>
                  <a:pt x="8439661" y="1312243"/>
                  <a:pt x="8439830" y="1312248"/>
                </a:cubicBezTo>
                <a:lnTo>
                  <a:pt x="8440370" y="1318938"/>
                </a:lnTo>
                <a:cubicBezTo>
                  <a:pt x="8445427" y="1349182"/>
                  <a:pt x="8447877" y="1380067"/>
                  <a:pt x="8447834" y="1411395"/>
                </a:cubicBezTo>
                <a:cubicBezTo>
                  <a:pt x="8449146" y="1417025"/>
                  <a:pt x="8449205" y="1422694"/>
                  <a:pt x="8449205" y="1428376"/>
                </a:cubicBezTo>
                <a:cubicBezTo>
                  <a:pt x="8449205" y="1432198"/>
                  <a:pt x="8449178" y="1436014"/>
                  <a:pt x="8448612" y="1439816"/>
                </a:cubicBezTo>
                <a:lnTo>
                  <a:pt x="8448113" y="1439783"/>
                </a:lnTo>
                <a:lnTo>
                  <a:pt x="8448087" y="1440278"/>
                </a:lnTo>
                <a:lnTo>
                  <a:pt x="8430969" y="1438652"/>
                </a:lnTo>
                <a:cubicBezTo>
                  <a:pt x="8398594" y="1438125"/>
                  <a:pt x="8366714" y="1435144"/>
                  <a:pt x="8335542" y="1429590"/>
                </a:cubicBezTo>
                <a:cubicBezTo>
                  <a:pt x="8329965" y="1430009"/>
                  <a:pt x="8324636" y="1429061"/>
                  <a:pt x="8319325" y="1428050"/>
                </a:cubicBezTo>
                <a:lnTo>
                  <a:pt x="8319209" y="1426902"/>
                </a:lnTo>
                <a:cubicBezTo>
                  <a:pt x="7960358" y="1367503"/>
                  <a:pt x="7679319" y="1086726"/>
                  <a:pt x="7629044" y="733861"/>
                </a:cubicBezTo>
                <a:cubicBezTo>
                  <a:pt x="7628876" y="733808"/>
                  <a:pt x="7628708" y="733803"/>
                  <a:pt x="7628538" y="733798"/>
                </a:cubicBezTo>
                <a:lnTo>
                  <a:pt x="7628000" y="727122"/>
                </a:lnTo>
                <a:cubicBezTo>
                  <a:pt x="7622941" y="696872"/>
                  <a:pt x="7620490" y="665981"/>
                  <a:pt x="7620533" y="634646"/>
                </a:cubicBezTo>
                <a:cubicBezTo>
                  <a:pt x="7619221" y="629018"/>
                  <a:pt x="7619162" y="623351"/>
                  <a:pt x="7619162" y="617670"/>
                </a:cubicBezTo>
                <a:lnTo>
                  <a:pt x="7619756" y="606230"/>
                </a:lnTo>
                <a:lnTo>
                  <a:pt x="7620254" y="606263"/>
                </a:lnTo>
                <a:close/>
                <a:moveTo>
                  <a:pt x="7597529" y="605769"/>
                </a:moveTo>
                <a:lnTo>
                  <a:pt x="7597555" y="606263"/>
                </a:lnTo>
                <a:lnTo>
                  <a:pt x="7598053" y="606230"/>
                </a:lnTo>
                <a:lnTo>
                  <a:pt x="7598647" y="617670"/>
                </a:lnTo>
                <a:cubicBezTo>
                  <a:pt x="7598647" y="623351"/>
                  <a:pt x="7598588" y="629018"/>
                  <a:pt x="7597276" y="634646"/>
                </a:cubicBezTo>
                <a:cubicBezTo>
                  <a:pt x="7597319" y="665981"/>
                  <a:pt x="7594868" y="696872"/>
                  <a:pt x="7589809" y="727122"/>
                </a:cubicBezTo>
                <a:lnTo>
                  <a:pt x="7589271" y="733798"/>
                </a:lnTo>
                <a:cubicBezTo>
                  <a:pt x="7589101" y="733803"/>
                  <a:pt x="7588933" y="733808"/>
                  <a:pt x="7588765" y="733861"/>
                </a:cubicBezTo>
                <a:cubicBezTo>
                  <a:pt x="7538490" y="1086726"/>
                  <a:pt x="7257451" y="1367503"/>
                  <a:pt x="6898600" y="1426902"/>
                </a:cubicBezTo>
                <a:lnTo>
                  <a:pt x="6898484" y="1428050"/>
                </a:lnTo>
                <a:cubicBezTo>
                  <a:pt x="6893173" y="1429061"/>
                  <a:pt x="6887844" y="1430009"/>
                  <a:pt x="6882267" y="1429590"/>
                </a:cubicBezTo>
                <a:cubicBezTo>
                  <a:pt x="6851095" y="1435144"/>
                  <a:pt x="6819215" y="1438125"/>
                  <a:pt x="6786841" y="1438652"/>
                </a:cubicBezTo>
                <a:lnTo>
                  <a:pt x="6769722" y="1440278"/>
                </a:lnTo>
                <a:lnTo>
                  <a:pt x="6769696" y="1439783"/>
                </a:lnTo>
                <a:lnTo>
                  <a:pt x="6769197" y="1439816"/>
                </a:lnTo>
                <a:cubicBezTo>
                  <a:pt x="6768631" y="1436014"/>
                  <a:pt x="6768604" y="1432198"/>
                  <a:pt x="6768604" y="1428376"/>
                </a:cubicBezTo>
                <a:cubicBezTo>
                  <a:pt x="6768604" y="1422694"/>
                  <a:pt x="6768663" y="1417025"/>
                  <a:pt x="6769975" y="1411395"/>
                </a:cubicBezTo>
                <a:cubicBezTo>
                  <a:pt x="6769933" y="1380067"/>
                  <a:pt x="6772382" y="1349182"/>
                  <a:pt x="6777439" y="1318938"/>
                </a:cubicBezTo>
                <a:lnTo>
                  <a:pt x="6777979" y="1312248"/>
                </a:lnTo>
                <a:cubicBezTo>
                  <a:pt x="6778148" y="1312243"/>
                  <a:pt x="6778317" y="1312238"/>
                  <a:pt x="6778485" y="1312185"/>
                </a:cubicBezTo>
                <a:cubicBezTo>
                  <a:pt x="6828761" y="959319"/>
                  <a:pt x="7109800" y="678542"/>
                  <a:pt x="7468650" y="619144"/>
                </a:cubicBezTo>
                <a:lnTo>
                  <a:pt x="7468767" y="617996"/>
                </a:lnTo>
                <a:cubicBezTo>
                  <a:pt x="7474076" y="616986"/>
                  <a:pt x="7479404" y="616038"/>
                  <a:pt x="7484980" y="616457"/>
                </a:cubicBezTo>
                <a:cubicBezTo>
                  <a:pt x="7516163" y="610900"/>
                  <a:pt x="7548056" y="607919"/>
                  <a:pt x="7580442" y="607392"/>
                </a:cubicBezTo>
                <a:close/>
                <a:moveTo>
                  <a:pt x="5928129" y="605769"/>
                </a:moveTo>
                <a:lnTo>
                  <a:pt x="5945217" y="607392"/>
                </a:lnTo>
                <a:cubicBezTo>
                  <a:pt x="5977602" y="607919"/>
                  <a:pt x="6009495" y="610900"/>
                  <a:pt x="6040678" y="616457"/>
                </a:cubicBezTo>
                <a:cubicBezTo>
                  <a:pt x="6046254" y="616038"/>
                  <a:pt x="6051582" y="616986"/>
                  <a:pt x="6056891" y="617996"/>
                </a:cubicBezTo>
                <a:lnTo>
                  <a:pt x="6057008" y="619144"/>
                </a:lnTo>
                <a:cubicBezTo>
                  <a:pt x="6415858" y="678542"/>
                  <a:pt x="6696897" y="959319"/>
                  <a:pt x="6747174" y="1312185"/>
                </a:cubicBezTo>
                <a:cubicBezTo>
                  <a:pt x="6747341" y="1312238"/>
                  <a:pt x="6747511" y="1312243"/>
                  <a:pt x="6747679" y="1312248"/>
                </a:cubicBezTo>
                <a:lnTo>
                  <a:pt x="6748220" y="1318938"/>
                </a:lnTo>
                <a:cubicBezTo>
                  <a:pt x="6753276" y="1349182"/>
                  <a:pt x="6755726" y="1380067"/>
                  <a:pt x="6755684" y="1411395"/>
                </a:cubicBezTo>
                <a:cubicBezTo>
                  <a:pt x="6756996" y="1417025"/>
                  <a:pt x="6757054" y="1422694"/>
                  <a:pt x="6757054" y="1428376"/>
                </a:cubicBezTo>
                <a:cubicBezTo>
                  <a:pt x="6757054" y="1432198"/>
                  <a:pt x="6757027" y="1436014"/>
                  <a:pt x="6756461" y="1439816"/>
                </a:cubicBezTo>
                <a:lnTo>
                  <a:pt x="6755962" y="1439783"/>
                </a:lnTo>
                <a:lnTo>
                  <a:pt x="6755936" y="1440278"/>
                </a:lnTo>
                <a:lnTo>
                  <a:pt x="6738818" y="1438652"/>
                </a:lnTo>
                <a:cubicBezTo>
                  <a:pt x="6706444" y="1438125"/>
                  <a:pt x="6674563" y="1435144"/>
                  <a:pt x="6643391" y="1429590"/>
                </a:cubicBezTo>
                <a:cubicBezTo>
                  <a:pt x="6637814" y="1430009"/>
                  <a:pt x="6632485" y="1429061"/>
                  <a:pt x="6627175" y="1428050"/>
                </a:cubicBezTo>
                <a:lnTo>
                  <a:pt x="6627059" y="1426902"/>
                </a:lnTo>
                <a:cubicBezTo>
                  <a:pt x="6268207" y="1367503"/>
                  <a:pt x="5987168" y="1086726"/>
                  <a:pt x="5936893" y="733861"/>
                </a:cubicBezTo>
                <a:cubicBezTo>
                  <a:pt x="5936725" y="733808"/>
                  <a:pt x="5936557" y="733803"/>
                  <a:pt x="5936387" y="733798"/>
                </a:cubicBezTo>
                <a:lnTo>
                  <a:pt x="5935849" y="727122"/>
                </a:lnTo>
                <a:cubicBezTo>
                  <a:pt x="5930790" y="696872"/>
                  <a:pt x="5928340" y="665981"/>
                  <a:pt x="5928382" y="634646"/>
                </a:cubicBezTo>
                <a:cubicBezTo>
                  <a:pt x="5927070" y="629018"/>
                  <a:pt x="5927011" y="623351"/>
                  <a:pt x="5927011" y="617670"/>
                </a:cubicBezTo>
                <a:lnTo>
                  <a:pt x="5927605" y="606230"/>
                </a:lnTo>
                <a:lnTo>
                  <a:pt x="5928103" y="606263"/>
                </a:lnTo>
                <a:close/>
                <a:moveTo>
                  <a:pt x="5905378" y="605769"/>
                </a:moveTo>
                <a:lnTo>
                  <a:pt x="5905404" y="606263"/>
                </a:lnTo>
                <a:lnTo>
                  <a:pt x="5905902" y="606230"/>
                </a:lnTo>
                <a:lnTo>
                  <a:pt x="5906496" y="617670"/>
                </a:lnTo>
                <a:cubicBezTo>
                  <a:pt x="5906496" y="623351"/>
                  <a:pt x="5906438" y="629018"/>
                  <a:pt x="5905126" y="634646"/>
                </a:cubicBezTo>
                <a:cubicBezTo>
                  <a:pt x="5905168" y="665981"/>
                  <a:pt x="5902717" y="696872"/>
                  <a:pt x="5897659" y="727122"/>
                </a:cubicBezTo>
                <a:lnTo>
                  <a:pt x="5897120" y="733798"/>
                </a:lnTo>
                <a:cubicBezTo>
                  <a:pt x="5896951" y="733803"/>
                  <a:pt x="5896782" y="733808"/>
                  <a:pt x="5896615" y="733861"/>
                </a:cubicBezTo>
                <a:cubicBezTo>
                  <a:pt x="5846339" y="1086726"/>
                  <a:pt x="5565300" y="1367503"/>
                  <a:pt x="5206449" y="1426902"/>
                </a:cubicBezTo>
                <a:lnTo>
                  <a:pt x="5206334" y="1428050"/>
                </a:lnTo>
                <a:cubicBezTo>
                  <a:pt x="5201022" y="1429061"/>
                  <a:pt x="5195693" y="1430009"/>
                  <a:pt x="5190116" y="1429590"/>
                </a:cubicBezTo>
                <a:cubicBezTo>
                  <a:pt x="5158944" y="1435144"/>
                  <a:pt x="5127065" y="1438125"/>
                  <a:pt x="5094690" y="1438652"/>
                </a:cubicBezTo>
                <a:lnTo>
                  <a:pt x="5077571" y="1440278"/>
                </a:lnTo>
                <a:lnTo>
                  <a:pt x="5077545" y="1439783"/>
                </a:lnTo>
                <a:lnTo>
                  <a:pt x="5077046" y="1439816"/>
                </a:lnTo>
                <a:cubicBezTo>
                  <a:pt x="5076480" y="1436014"/>
                  <a:pt x="5076453" y="1432198"/>
                  <a:pt x="5076453" y="1428376"/>
                </a:cubicBezTo>
                <a:cubicBezTo>
                  <a:pt x="5076453" y="1422694"/>
                  <a:pt x="5076512" y="1417025"/>
                  <a:pt x="5077824" y="1411395"/>
                </a:cubicBezTo>
                <a:cubicBezTo>
                  <a:pt x="5077782" y="1380067"/>
                  <a:pt x="5080231" y="1349182"/>
                  <a:pt x="5085288" y="1318938"/>
                </a:cubicBezTo>
                <a:lnTo>
                  <a:pt x="5085828" y="1312248"/>
                </a:lnTo>
                <a:cubicBezTo>
                  <a:pt x="5085997" y="1312243"/>
                  <a:pt x="5086166" y="1312238"/>
                  <a:pt x="5086334" y="1312185"/>
                </a:cubicBezTo>
                <a:cubicBezTo>
                  <a:pt x="5136610" y="959319"/>
                  <a:pt x="5417649" y="678542"/>
                  <a:pt x="5776501" y="619144"/>
                </a:cubicBezTo>
                <a:lnTo>
                  <a:pt x="5776617" y="617996"/>
                </a:lnTo>
                <a:cubicBezTo>
                  <a:pt x="5781926" y="616986"/>
                  <a:pt x="5787253" y="616038"/>
                  <a:pt x="5792829" y="616457"/>
                </a:cubicBezTo>
                <a:cubicBezTo>
                  <a:pt x="5824013" y="610900"/>
                  <a:pt x="5855905" y="607919"/>
                  <a:pt x="5888291" y="607392"/>
                </a:cubicBezTo>
                <a:close/>
                <a:moveTo>
                  <a:pt x="4235979" y="605769"/>
                </a:moveTo>
                <a:lnTo>
                  <a:pt x="4253065" y="607392"/>
                </a:lnTo>
                <a:cubicBezTo>
                  <a:pt x="4285451" y="607919"/>
                  <a:pt x="4317343" y="610900"/>
                  <a:pt x="4348528" y="616457"/>
                </a:cubicBezTo>
                <a:cubicBezTo>
                  <a:pt x="4354104" y="616038"/>
                  <a:pt x="4359431" y="616986"/>
                  <a:pt x="4364739" y="617996"/>
                </a:cubicBezTo>
                <a:lnTo>
                  <a:pt x="4364856" y="619144"/>
                </a:lnTo>
                <a:cubicBezTo>
                  <a:pt x="4723707" y="678542"/>
                  <a:pt x="5004746" y="959319"/>
                  <a:pt x="5055022" y="1312185"/>
                </a:cubicBezTo>
                <a:cubicBezTo>
                  <a:pt x="5055190" y="1312238"/>
                  <a:pt x="5055359" y="1312243"/>
                  <a:pt x="5055528" y="1312248"/>
                </a:cubicBezTo>
                <a:lnTo>
                  <a:pt x="5056068" y="1318938"/>
                </a:lnTo>
                <a:cubicBezTo>
                  <a:pt x="5061125" y="1349182"/>
                  <a:pt x="5063574" y="1380067"/>
                  <a:pt x="5063532" y="1411395"/>
                </a:cubicBezTo>
                <a:cubicBezTo>
                  <a:pt x="5064844" y="1417025"/>
                  <a:pt x="5064903" y="1422694"/>
                  <a:pt x="5064903" y="1428376"/>
                </a:cubicBezTo>
                <a:cubicBezTo>
                  <a:pt x="5064903" y="1432198"/>
                  <a:pt x="5064876" y="1436014"/>
                  <a:pt x="5064310" y="1439816"/>
                </a:cubicBezTo>
                <a:lnTo>
                  <a:pt x="5063811" y="1439783"/>
                </a:lnTo>
                <a:lnTo>
                  <a:pt x="5063785" y="1440278"/>
                </a:lnTo>
                <a:lnTo>
                  <a:pt x="5046666" y="1438652"/>
                </a:lnTo>
                <a:cubicBezTo>
                  <a:pt x="5014292" y="1438125"/>
                  <a:pt x="4982412" y="1435144"/>
                  <a:pt x="4951241" y="1429590"/>
                </a:cubicBezTo>
                <a:cubicBezTo>
                  <a:pt x="4945663" y="1430009"/>
                  <a:pt x="4940334" y="1429061"/>
                  <a:pt x="4935023" y="1428050"/>
                </a:cubicBezTo>
                <a:lnTo>
                  <a:pt x="4934907" y="1426902"/>
                </a:lnTo>
                <a:cubicBezTo>
                  <a:pt x="4576056" y="1367503"/>
                  <a:pt x="4295017" y="1086726"/>
                  <a:pt x="4244741" y="733861"/>
                </a:cubicBezTo>
                <a:cubicBezTo>
                  <a:pt x="4244574" y="733808"/>
                  <a:pt x="4244405" y="733803"/>
                  <a:pt x="4244236" y="733798"/>
                </a:cubicBezTo>
                <a:lnTo>
                  <a:pt x="4243697" y="727122"/>
                </a:lnTo>
                <a:cubicBezTo>
                  <a:pt x="4238639" y="696872"/>
                  <a:pt x="4236188" y="665981"/>
                  <a:pt x="4236230" y="634646"/>
                </a:cubicBezTo>
                <a:cubicBezTo>
                  <a:pt x="4234918" y="629018"/>
                  <a:pt x="4234860" y="623351"/>
                  <a:pt x="4234860" y="617670"/>
                </a:cubicBezTo>
                <a:lnTo>
                  <a:pt x="4235454" y="606230"/>
                </a:lnTo>
                <a:lnTo>
                  <a:pt x="4235952" y="606263"/>
                </a:lnTo>
                <a:close/>
                <a:moveTo>
                  <a:pt x="4213227" y="605769"/>
                </a:moveTo>
                <a:lnTo>
                  <a:pt x="4213253" y="606263"/>
                </a:lnTo>
                <a:lnTo>
                  <a:pt x="4213751" y="606230"/>
                </a:lnTo>
                <a:lnTo>
                  <a:pt x="4214345" y="617670"/>
                </a:lnTo>
                <a:cubicBezTo>
                  <a:pt x="4214345" y="623351"/>
                  <a:pt x="4214286" y="629018"/>
                  <a:pt x="4212974" y="634646"/>
                </a:cubicBezTo>
                <a:cubicBezTo>
                  <a:pt x="4213016" y="665981"/>
                  <a:pt x="4210566" y="696872"/>
                  <a:pt x="4205507" y="727122"/>
                </a:cubicBezTo>
                <a:lnTo>
                  <a:pt x="4204969" y="733798"/>
                </a:lnTo>
                <a:cubicBezTo>
                  <a:pt x="4204799" y="733803"/>
                  <a:pt x="4204631" y="733808"/>
                  <a:pt x="4204463" y="733861"/>
                </a:cubicBezTo>
                <a:cubicBezTo>
                  <a:pt x="4154188" y="1086726"/>
                  <a:pt x="3873149" y="1367503"/>
                  <a:pt x="3514297" y="1426902"/>
                </a:cubicBezTo>
                <a:lnTo>
                  <a:pt x="3514181" y="1428050"/>
                </a:lnTo>
                <a:cubicBezTo>
                  <a:pt x="3508871" y="1429061"/>
                  <a:pt x="3503542" y="1430009"/>
                  <a:pt x="3497965" y="1429590"/>
                </a:cubicBezTo>
                <a:cubicBezTo>
                  <a:pt x="3466793" y="1435144"/>
                  <a:pt x="3434912" y="1438125"/>
                  <a:pt x="3402538" y="1438652"/>
                </a:cubicBezTo>
                <a:lnTo>
                  <a:pt x="3385420" y="1440278"/>
                </a:lnTo>
                <a:lnTo>
                  <a:pt x="3385394" y="1439783"/>
                </a:lnTo>
                <a:lnTo>
                  <a:pt x="3384895" y="1439816"/>
                </a:lnTo>
                <a:cubicBezTo>
                  <a:pt x="3384329" y="1436014"/>
                  <a:pt x="3384302" y="1432198"/>
                  <a:pt x="3384302" y="1428376"/>
                </a:cubicBezTo>
                <a:cubicBezTo>
                  <a:pt x="3384302" y="1422694"/>
                  <a:pt x="3384360" y="1417025"/>
                  <a:pt x="3385672" y="1411395"/>
                </a:cubicBezTo>
                <a:cubicBezTo>
                  <a:pt x="3385630" y="1380067"/>
                  <a:pt x="3388080" y="1349182"/>
                  <a:pt x="3393136" y="1318938"/>
                </a:cubicBezTo>
                <a:lnTo>
                  <a:pt x="3393677" y="1312248"/>
                </a:lnTo>
                <a:cubicBezTo>
                  <a:pt x="3393845" y="1312243"/>
                  <a:pt x="3394015" y="1312238"/>
                  <a:pt x="3394182" y="1312185"/>
                </a:cubicBezTo>
                <a:cubicBezTo>
                  <a:pt x="3444459" y="959319"/>
                  <a:pt x="3725498" y="678542"/>
                  <a:pt x="4084348" y="619144"/>
                </a:cubicBezTo>
                <a:lnTo>
                  <a:pt x="4084465" y="617996"/>
                </a:lnTo>
                <a:cubicBezTo>
                  <a:pt x="4089774" y="616986"/>
                  <a:pt x="4095102" y="616038"/>
                  <a:pt x="4100678" y="616457"/>
                </a:cubicBezTo>
                <a:cubicBezTo>
                  <a:pt x="4131861" y="610900"/>
                  <a:pt x="4163754" y="607919"/>
                  <a:pt x="4196139" y="607392"/>
                </a:cubicBezTo>
                <a:close/>
                <a:moveTo>
                  <a:pt x="2543827" y="605769"/>
                </a:moveTo>
                <a:lnTo>
                  <a:pt x="2560914" y="607392"/>
                </a:lnTo>
                <a:cubicBezTo>
                  <a:pt x="2593300" y="607919"/>
                  <a:pt x="2625192" y="610900"/>
                  <a:pt x="2656376" y="616457"/>
                </a:cubicBezTo>
                <a:cubicBezTo>
                  <a:pt x="2661952" y="616038"/>
                  <a:pt x="2667280" y="616986"/>
                  <a:pt x="2672588" y="617996"/>
                </a:cubicBezTo>
                <a:lnTo>
                  <a:pt x="2672706" y="619144"/>
                </a:lnTo>
                <a:cubicBezTo>
                  <a:pt x="3031556" y="678542"/>
                  <a:pt x="3312595" y="959319"/>
                  <a:pt x="3362871" y="1312185"/>
                </a:cubicBezTo>
                <a:cubicBezTo>
                  <a:pt x="3363039" y="1312238"/>
                  <a:pt x="3363208" y="1312243"/>
                  <a:pt x="3363377" y="1312248"/>
                </a:cubicBezTo>
                <a:lnTo>
                  <a:pt x="3363917" y="1318938"/>
                </a:lnTo>
                <a:cubicBezTo>
                  <a:pt x="3368974" y="1349182"/>
                  <a:pt x="3371423" y="1380067"/>
                  <a:pt x="3371381" y="1411395"/>
                </a:cubicBezTo>
                <a:cubicBezTo>
                  <a:pt x="3372693" y="1417025"/>
                  <a:pt x="3372752" y="1422694"/>
                  <a:pt x="3372752" y="1428376"/>
                </a:cubicBezTo>
                <a:cubicBezTo>
                  <a:pt x="3372752" y="1432198"/>
                  <a:pt x="3372725" y="1436014"/>
                  <a:pt x="3372159" y="1439816"/>
                </a:cubicBezTo>
                <a:lnTo>
                  <a:pt x="3371660" y="1439783"/>
                </a:lnTo>
                <a:lnTo>
                  <a:pt x="3371634" y="1440278"/>
                </a:lnTo>
                <a:lnTo>
                  <a:pt x="3354515" y="1438652"/>
                </a:lnTo>
                <a:cubicBezTo>
                  <a:pt x="3322141" y="1438125"/>
                  <a:pt x="3290261" y="1435144"/>
                  <a:pt x="3259089" y="1429590"/>
                </a:cubicBezTo>
                <a:cubicBezTo>
                  <a:pt x="3253512" y="1430009"/>
                  <a:pt x="3248183" y="1429061"/>
                  <a:pt x="3242872" y="1428050"/>
                </a:cubicBezTo>
                <a:lnTo>
                  <a:pt x="3242756" y="1426902"/>
                </a:lnTo>
                <a:cubicBezTo>
                  <a:pt x="2883905" y="1367503"/>
                  <a:pt x="2602866" y="1086726"/>
                  <a:pt x="2552590" y="733861"/>
                </a:cubicBezTo>
                <a:cubicBezTo>
                  <a:pt x="2552423" y="733808"/>
                  <a:pt x="2552254" y="733803"/>
                  <a:pt x="2552085" y="733798"/>
                </a:cubicBezTo>
                <a:lnTo>
                  <a:pt x="2551547" y="727122"/>
                </a:lnTo>
                <a:cubicBezTo>
                  <a:pt x="2546488" y="696872"/>
                  <a:pt x="2544037" y="665981"/>
                  <a:pt x="2544079" y="634646"/>
                </a:cubicBezTo>
                <a:cubicBezTo>
                  <a:pt x="2542767" y="629018"/>
                  <a:pt x="2542709" y="623351"/>
                  <a:pt x="2542709" y="617670"/>
                </a:cubicBezTo>
                <a:lnTo>
                  <a:pt x="2543303" y="606230"/>
                </a:lnTo>
                <a:lnTo>
                  <a:pt x="2543801" y="606263"/>
                </a:lnTo>
                <a:close/>
                <a:moveTo>
                  <a:pt x="2521076" y="605769"/>
                </a:moveTo>
                <a:lnTo>
                  <a:pt x="2521102" y="606263"/>
                </a:lnTo>
                <a:lnTo>
                  <a:pt x="2521600" y="606230"/>
                </a:lnTo>
                <a:lnTo>
                  <a:pt x="2522194" y="617670"/>
                </a:lnTo>
                <a:cubicBezTo>
                  <a:pt x="2522194" y="623351"/>
                  <a:pt x="2522135" y="629018"/>
                  <a:pt x="2520823" y="634646"/>
                </a:cubicBezTo>
                <a:cubicBezTo>
                  <a:pt x="2520865" y="665981"/>
                  <a:pt x="2518415" y="696872"/>
                  <a:pt x="2513356" y="727122"/>
                </a:cubicBezTo>
                <a:lnTo>
                  <a:pt x="2512818" y="733798"/>
                </a:lnTo>
                <a:cubicBezTo>
                  <a:pt x="2512648" y="733803"/>
                  <a:pt x="2512480" y="733808"/>
                  <a:pt x="2512312" y="733861"/>
                </a:cubicBezTo>
                <a:cubicBezTo>
                  <a:pt x="2462037" y="1086726"/>
                  <a:pt x="2180998" y="1367503"/>
                  <a:pt x="1822147" y="1426902"/>
                </a:cubicBezTo>
                <a:lnTo>
                  <a:pt x="1822030" y="1428050"/>
                </a:lnTo>
                <a:cubicBezTo>
                  <a:pt x="1816720" y="1429061"/>
                  <a:pt x="1811391" y="1430009"/>
                  <a:pt x="1805814" y="1429590"/>
                </a:cubicBezTo>
                <a:cubicBezTo>
                  <a:pt x="1774642" y="1435144"/>
                  <a:pt x="1742762" y="1438125"/>
                  <a:pt x="1710387" y="1438652"/>
                </a:cubicBezTo>
                <a:lnTo>
                  <a:pt x="1693269" y="1440278"/>
                </a:lnTo>
                <a:lnTo>
                  <a:pt x="1693243" y="1439783"/>
                </a:lnTo>
                <a:lnTo>
                  <a:pt x="1692744" y="1439816"/>
                </a:lnTo>
                <a:cubicBezTo>
                  <a:pt x="1692178" y="1436014"/>
                  <a:pt x="1692151" y="1432198"/>
                  <a:pt x="1692151" y="1428376"/>
                </a:cubicBezTo>
                <a:cubicBezTo>
                  <a:pt x="1692151" y="1422694"/>
                  <a:pt x="1692209" y="1417025"/>
                  <a:pt x="1693521" y="1411395"/>
                </a:cubicBezTo>
                <a:cubicBezTo>
                  <a:pt x="1693479" y="1380067"/>
                  <a:pt x="1695929" y="1349182"/>
                  <a:pt x="1700985" y="1318938"/>
                </a:cubicBezTo>
                <a:lnTo>
                  <a:pt x="1701526" y="1312248"/>
                </a:lnTo>
                <a:cubicBezTo>
                  <a:pt x="1701694" y="1312243"/>
                  <a:pt x="1701864" y="1312238"/>
                  <a:pt x="1702031" y="1312185"/>
                </a:cubicBezTo>
                <a:cubicBezTo>
                  <a:pt x="1752308" y="959319"/>
                  <a:pt x="2033347" y="678542"/>
                  <a:pt x="2392197" y="619144"/>
                </a:cubicBezTo>
                <a:lnTo>
                  <a:pt x="2392314" y="617996"/>
                </a:lnTo>
                <a:cubicBezTo>
                  <a:pt x="2397623" y="616986"/>
                  <a:pt x="2402951" y="616038"/>
                  <a:pt x="2408527" y="616457"/>
                </a:cubicBezTo>
                <a:cubicBezTo>
                  <a:pt x="2439710" y="610900"/>
                  <a:pt x="2471603" y="607919"/>
                  <a:pt x="2503988" y="607392"/>
                </a:cubicBezTo>
                <a:close/>
                <a:moveTo>
                  <a:pt x="851676" y="605769"/>
                </a:moveTo>
                <a:lnTo>
                  <a:pt x="868763" y="607392"/>
                </a:lnTo>
                <a:cubicBezTo>
                  <a:pt x="901149" y="607919"/>
                  <a:pt x="933041" y="610900"/>
                  <a:pt x="964225" y="616457"/>
                </a:cubicBezTo>
                <a:cubicBezTo>
                  <a:pt x="969801" y="616038"/>
                  <a:pt x="975129" y="616986"/>
                  <a:pt x="980437" y="617996"/>
                </a:cubicBezTo>
                <a:lnTo>
                  <a:pt x="980555" y="619144"/>
                </a:lnTo>
                <a:cubicBezTo>
                  <a:pt x="1339405" y="678542"/>
                  <a:pt x="1620444" y="959319"/>
                  <a:pt x="1670720" y="1312185"/>
                </a:cubicBezTo>
                <a:cubicBezTo>
                  <a:pt x="1670888" y="1312238"/>
                  <a:pt x="1671057" y="1312243"/>
                  <a:pt x="1671226" y="1312248"/>
                </a:cubicBezTo>
                <a:lnTo>
                  <a:pt x="1671766" y="1318938"/>
                </a:lnTo>
                <a:cubicBezTo>
                  <a:pt x="1676823" y="1349182"/>
                  <a:pt x="1679272" y="1380067"/>
                  <a:pt x="1679230" y="1411395"/>
                </a:cubicBezTo>
                <a:cubicBezTo>
                  <a:pt x="1680542" y="1417025"/>
                  <a:pt x="1680601" y="1422694"/>
                  <a:pt x="1680601" y="1428376"/>
                </a:cubicBezTo>
                <a:cubicBezTo>
                  <a:pt x="1680601" y="1432198"/>
                  <a:pt x="1680574" y="1436014"/>
                  <a:pt x="1680008" y="1439816"/>
                </a:cubicBezTo>
                <a:lnTo>
                  <a:pt x="1679509" y="1439783"/>
                </a:lnTo>
                <a:lnTo>
                  <a:pt x="1679483" y="1440278"/>
                </a:lnTo>
                <a:lnTo>
                  <a:pt x="1662364" y="1438652"/>
                </a:lnTo>
                <a:cubicBezTo>
                  <a:pt x="1629990" y="1438125"/>
                  <a:pt x="1598110" y="1435144"/>
                  <a:pt x="1566938" y="1429590"/>
                </a:cubicBezTo>
                <a:cubicBezTo>
                  <a:pt x="1561361" y="1430009"/>
                  <a:pt x="1556032" y="1429061"/>
                  <a:pt x="1550721" y="1428050"/>
                </a:cubicBezTo>
                <a:lnTo>
                  <a:pt x="1550605" y="1426902"/>
                </a:lnTo>
                <a:cubicBezTo>
                  <a:pt x="1191754" y="1367503"/>
                  <a:pt x="910715" y="1086726"/>
                  <a:pt x="860439" y="733861"/>
                </a:cubicBezTo>
                <a:cubicBezTo>
                  <a:pt x="860272" y="733808"/>
                  <a:pt x="860103" y="733803"/>
                  <a:pt x="859934" y="733798"/>
                </a:cubicBezTo>
                <a:lnTo>
                  <a:pt x="859396" y="727122"/>
                </a:lnTo>
                <a:cubicBezTo>
                  <a:pt x="854337" y="696872"/>
                  <a:pt x="851886" y="665981"/>
                  <a:pt x="851928" y="634646"/>
                </a:cubicBezTo>
                <a:cubicBezTo>
                  <a:pt x="850616" y="629018"/>
                  <a:pt x="850558" y="623351"/>
                  <a:pt x="850558" y="617670"/>
                </a:cubicBezTo>
                <a:lnTo>
                  <a:pt x="851152" y="606230"/>
                </a:lnTo>
                <a:lnTo>
                  <a:pt x="851650" y="606263"/>
                </a:lnTo>
                <a:close/>
                <a:moveTo>
                  <a:pt x="828925" y="605769"/>
                </a:moveTo>
                <a:lnTo>
                  <a:pt x="828951" y="606263"/>
                </a:lnTo>
                <a:lnTo>
                  <a:pt x="829449" y="606230"/>
                </a:lnTo>
                <a:lnTo>
                  <a:pt x="830043" y="617670"/>
                </a:lnTo>
                <a:cubicBezTo>
                  <a:pt x="830043" y="623351"/>
                  <a:pt x="829984" y="629018"/>
                  <a:pt x="828672" y="634646"/>
                </a:cubicBezTo>
                <a:cubicBezTo>
                  <a:pt x="828714" y="665981"/>
                  <a:pt x="826264" y="696872"/>
                  <a:pt x="821205" y="727122"/>
                </a:cubicBezTo>
                <a:lnTo>
                  <a:pt x="820667" y="733798"/>
                </a:lnTo>
                <a:cubicBezTo>
                  <a:pt x="820497" y="733803"/>
                  <a:pt x="820329" y="733808"/>
                  <a:pt x="820161" y="733861"/>
                </a:cubicBezTo>
                <a:cubicBezTo>
                  <a:pt x="769886" y="1086726"/>
                  <a:pt x="488847" y="1367503"/>
                  <a:pt x="129995" y="1426902"/>
                </a:cubicBezTo>
                <a:lnTo>
                  <a:pt x="129879" y="1428050"/>
                </a:lnTo>
                <a:cubicBezTo>
                  <a:pt x="124569" y="1429061"/>
                  <a:pt x="119240" y="1430009"/>
                  <a:pt x="113663" y="1429590"/>
                </a:cubicBezTo>
                <a:cubicBezTo>
                  <a:pt x="82491" y="1435144"/>
                  <a:pt x="50611" y="1438125"/>
                  <a:pt x="18236" y="1438652"/>
                </a:cubicBezTo>
                <a:lnTo>
                  <a:pt x="1118" y="1440278"/>
                </a:lnTo>
                <a:lnTo>
                  <a:pt x="1092" y="1439783"/>
                </a:lnTo>
                <a:lnTo>
                  <a:pt x="593" y="1439816"/>
                </a:lnTo>
                <a:cubicBezTo>
                  <a:pt x="27" y="1436014"/>
                  <a:pt x="0" y="1432198"/>
                  <a:pt x="0" y="1428376"/>
                </a:cubicBezTo>
                <a:cubicBezTo>
                  <a:pt x="0" y="1422694"/>
                  <a:pt x="58" y="1417025"/>
                  <a:pt x="1370" y="1411395"/>
                </a:cubicBezTo>
                <a:cubicBezTo>
                  <a:pt x="1328" y="1380067"/>
                  <a:pt x="3778" y="1349182"/>
                  <a:pt x="8835" y="1318938"/>
                </a:cubicBezTo>
                <a:lnTo>
                  <a:pt x="9375" y="1312248"/>
                </a:lnTo>
                <a:cubicBezTo>
                  <a:pt x="9543" y="1312243"/>
                  <a:pt x="9713" y="1312238"/>
                  <a:pt x="9880" y="1312185"/>
                </a:cubicBezTo>
                <a:cubicBezTo>
                  <a:pt x="60157" y="959319"/>
                  <a:pt x="341196" y="678542"/>
                  <a:pt x="700046" y="619144"/>
                </a:cubicBezTo>
                <a:lnTo>
                  <a:pt x="700163" y="617996"/>
                </a:lnTo>
                <a:cubicBezTo>
                  <a:pt x="705472" y="616986"/>
                  <a:pt x="710800" y="616038"/>
                  <a:pt x="716376" y="616457"/>
                </a:cubicBezTo>
                <a:cubicBezTo>
                  <a:pt x="747559" y="610900"/>
                  <a:pt x="779452" y="607919"/>
                  <a:pt x="811837" y="607392"/>
                </a:cubicBezTo>
                <a:close/>
                <a:moveTo>
                  <a:pt x="8824701" y="0"/>
                </a:moveTo>
                <a:lnTo>
                  <a:pt x="9033411" y="0"/>
                </a:lnTo>
                <a:cubicBezTo>
                  <a:pt x="9066347" y="30426"/>
                  <a:pt x="9096640" y="63469"/>
                  <a:pt x="9123965" y="98781"/>
                </a:cubicBezTo>
                <a:lnTo>
                  <a:pt x="9139239" y="122382"/>
                </a:lnTo>
                <a:lnTo>
                  <a:pt x="9139239" y="425734"/>
                </a:lnTo>
                <a:lnTo>
                  <a:pt x="9104305" y="314451"/>
                </a:lnTo>
                <a:cubicBezTo>
                  <a:pt x="9046997" y="183490"/>
                  <a:pt x="8948803" y="73504"/>
                  <a:pt x="8824701" y="0"/>
                </a:cubicBezTo>
                <a:close/>
                <a:moveTo>
                  <a:pt x="8494877" y="0"/>
                </a:moveTo>
                <a:lnTo>
                  <a:pt x="8628893" y="0"/>
                </a:lnTo>
                <a:cubicBezTo>
                  <a:pt x="8697052" y="198004"/>
                  <a:pt x="8856086" y="355591"/>
                  <a:pt x="9058275" y="426756"/>
                </a:cubicBezTo>
                <a:lnTo>
                  <a:pt x="9139239" y="449526"/>
                </a:lnTo>
                <a:lnTo>
                  <a:pt x="9139239" y="577136"/>
                </a:lnTo>
                <a:lnTo>
                  <a:pt x="9043252" y="554355"/>
                </a:lnTo>
                <a:cubicBezTo>
                  <a:pt x="8776836" y="470904"/>
                  <a:pt x="8569058" y="262348"/>
                  <a:pt x="8494877" y="0"/>
                </a:cubicBezTo>
                <a:close/>
                <a:moveTo>
                  <a:pt x="7876547" y="0"/>
                </a:moveTo>
                <a:lnTo>
                  <a:pt x="8085257" y="0"/>
                </a:lnTo>
                <a:cubicBezTo>
                  <a:pt x="7919787" y="98005"/>
                  <a:pt x="7800378" y="260867"/>
                  <a:pt x="7762527" y="451830"/>
                </a:cubicBezTo>
                <a:cubicBezTo>
                  <a:pt x="8006579" y="399791"/>
                  <a:pt x="8203169" y="226290"/>
                  <a:pt x="8281065" y="0"/>
                </a:cubicBezTo>
                <a:lnTo>
                  <a:pt x="8415081" y="0"/>
                </a:lnTo>
                <a:cubicBezTo>
                  <a:pt x="8330303" y="299826"/>
                  <a:pt x="8071031" y="529393"/>
                  <a:pt x="7749156" y="582253"/>
                </a:cubicBezTo>
                <a:lnTo>
                  <a:pt x="7749040" y="583392"/>
                </a:lnTo>
                <a:cubicBezTo>
                  <a:pt x="7743729" y="584395"/>
                  <a:pt x="7738400" y="585336"/>
                  <a:pt x="7732823" y="584920"/>
                </a:cubicBezTo>
                <a:cubicBezTo>
                  <a:pt x="7701651" y="590430"/>
                  <a:pt x="7669771" y="593388"/>
                  <a:pt x="7637396" y="593911"/>
                </a:cubicBezTo>
                <a:lnTo>
                  <a:pt x="7620278" y="595524"/>
                </a:lnTo>
                <a:lnTo>
                  <a:pt x="7620252" y="595033"/>
                </a:lnTo>
                <a:lnTo>
                  <a:pt x="7619753" y="595066"/>
                </a:lnTo>
                <a:cubicBezTo>
                  <a:pt x="7619187" y="591293"/>
                  <a:pt x="7619160" y="587507"/>
                  <a:pt x="7619160" y="583715"/>
                </a:cubicBezTo>
                <a:cubicBezTo>
                  <a:pt x="7619160" y="578078"/>
                  <a:pt x="7619219" y="572454"/>
                  <a:pt x="7620531" y="566868"/>
                </a:cubicBezTo>
                <a:cubicBezTo>
                  <a:pt x="7620488" y="535786"/>
                  <a:pt x="7622938" y="505143"/>
                  <a:pt x="7627995" y="475137"/>
                </a:cubicBezTo>
                <a:lnTo>
                  <a:pt x="7628535" y="468500"/>
                </a:lnTo>
                <a:cubicBezTo>
                  <a:pt x="7628704" y="468495"/>
                  <a:pt x="7628873" y="468490"/>
                  <a:pt x="7629040" y="468437"/>
                </a:cubicBezTo>
                <a:cubicBezTo>
                  <a:pt x="7655343" y="285283"/>
                  <a:pt x="7744803" y="121704"/>
                  <a:pt x="7876547" y="0"/>
                </a:cubicBezTo>
                <a:close/>
                <a:moveTo>
                  <a:pt x="6802727" y="0"/>
                </a:moveTo>
                <a:lnTo>
                  <a:pt x="6936742" y="0"/>
                </a:lnTo>
                <a:cubicBezTo>
                  <a:pt x="7014638" y="226290"/>
                  <a:pt x="7211228" y="399791"/>
                  <a:pt x="7455280" y="451830"/>
                </a:cubicBezTo>
                <a:cubicBezTo>
                  <a:pt x="7417429" y="260867"/>
                  <a:pt x="7298020" y="98005"/>
                  <a:pt x="7132550" y="0"/>
                </a:cubicBezTo>
                <a:lnTo>
                  <a:pt x="7341259" y="0"/>
                </a:lnTo>
                <a:cubicBezTo>
                  <a:pt x="7473003" y="121704"/>
                  <a:pt x="7562464" y="285283"/>
                  <a:pt x="7588766" y="468437"/>
                </a:cubicBezTo>
                <a:cubicBezTo>
                  <a:pt x="7588934" y="468490"/>
                  <a:pt x="7589103" y="468495"/>
                  <a:pt x="7589272" y="468500"/>
                </a:cubicBezTo>
                <a:lnTo>
                  <a:pt x="7589812" y="475137"/>
                </a:lnTo>
                <a:cubicBezTo>
                  <a:pt x="7594869" y="505143"/>
                  <a:pt x="7597319" y="535786"/>
                  <a:pt x="7597276" y="566868"/>
                </a:cubicBezTo>
                <a:cubicBezTo>
                  <a:pt x="7598588" y="572454"/>
                  <a:pt x="7598647" y="578078"/>
                  <a:pt x="7598647" y="583715"/>
                </a:cubicBezTo>
                <a:cubicBezTo>
                  <a:pt x="7598647" y="587507"/>
                  <a:pt x="7598620" y="591293"/>
                  <a:pt x="7598054" y="595066"/>
                </a:cubicBezTo>
                <a:lnTo>
                  <a:pt x="7597555" y="595033"/>
                </a:lnTo>
                <a:lnTo>
                  <a:pt x="7597529" y="595524"/>
                </a:lnTo>
                <a:lnTo>
                  <a:pt x="7580411" y="593911"/>
                </a:lnTo>
                <a:cubicBezTo>
                  <a:pt x="7548036" y="593388"/>
                  <a:pt x="7516156" y="590430"/>
                  <a:pt x="7484984" y="584920"/>
                </a:cubicBezTo>
                <a:cubicBezTo>
                  <a:pt x="7479407" y="585336"/>
                  <a:pt x="7474078" y="584395"/>
                  <a:pt x="7468767" y="583392"/>
                </a:cubicBezTo>
                <a:lnTo>
                  <a:pt x="7468651" y="582253"/>
                </a:lnTo>
                <a:cubicBezTo>
                  <a:pt x="7146776" y="529393"/>
                  <a:pt x="6887504" y="299826"/>
                  <a:pt x="6802727" y="0"/>
                </a:cubicBezTo>
                <a:close/>
                <a:moveTo>
                  <a:pt x="6184397" y="0"/>
                </a:moveTo>
                <a:lnTo>
                  <a:pt x="6393106" y="0"/>
                </a:lnTo>
                <a:cubicBezTo>
                  <a:pt x="6227636" y="98005"/>
                  <a:pt x="6108227" y="260867"/>
                  <a:pt x="6070376" y="451830"/>
                </a:cubicBezTo>
                <a:cubicBezTo>
                  <a:pt x="6314429" y="399791"/>
                  <a:pt x="6511018" y="226290"/>
                  <a:pt x="6588914" y="0"/>
                </a:cubicBezTo>
                <a:lnTo>
                  <a:pt x="6722931" y="0"/>
                </a:lnTo>
                <a:cubicBezTo>
                  <a:pt x="6638152" y="299826"/>
                  <a:pt x="6378880" y="529393"/>
                  <a:pt x="6057005" y="582253"/>
                </a:cubicBezTo>
                <a:lnTo>
                  <a:pt x="6056889" y="583392"/>
                </a:lnTo>
                <a:cubicBezTo>
                  <a:pt x="6051578" y="584395"/>
                  <a:pt x="6046249" y="585336"/>
                  <a:pt x="6040672" y="584920"/>
                </a:cubicBezTo>
                <a:cubicBezTo>
                  <a:pt x="6009500" y="590430"/>
                  <a:pt x="5977620" y="593388"/>
                  <a:pt x="5945246" y="593911"/>
                </a:cubicBezTo>
                <a:lnTo>
                  <a:pt x="5928127" y="595524"/>
                </a:lnTo>
                <a:lnTo>
                  <a:pt x="5928101" y="595033"/>
                </a:lnTo>
                <a:lnTo>
                  <a:pt x="5927602" y="595066"/>
                </a:lnTo>
                <a:cubicBezTo>
                  <a:pt x="5927036" y="591293"/>
                  <a:pt x="5927009" y="587507"/>
                  <a:pt x="5927009" y="583715"/>
                </a:cubicBezTo>
                <a:cubicBezTo>
                  <a:pt x="5927009" y="578078"/>
                  <a:pt x="5927068" y="572454"/>
                  <a:pt x="5928380" y="566868"/>
                </a:cubicBezTo>
                <a:cubicBezTo>
                  <a:pt x="5928338" y="535786"/>
                  <a:pt x="5930787" y="505143"/>
                  <a:pt x="5935844" y="475137"/>
                </a:cubicBezTo>
                <a:lnTo>
                  <a:pt x="5936384" y="468500"/>
                </a:lnTo>
                <a:cubicBezTo>
                  <a:pt x="5936553" y="468495"/>
                  <a:pt x="5936722" y="468490"/>
                  <a:pt x="5936890" y="468437"/>
                </a:cubicBezTo>
                <a:cubicBezTo>
                  <a:pt x="5963192" y="285283"/>
                  <a:pt x="6052653" y="121703"/>
                  <a:pt x="6184397" y="0"/>
                </a:cubicBezTo>
                <a:close/>
                <a:moveTo>
                  <a:pt x="5110576" y="0"/>
                </a:moveTo>
                <a:lnTo>
                  <a:pt x="5244592" y="0"/>
                </a:lnTo>
                <a:cubicBezTo>
                  <a:pt x="5322488" y="226290"/>
                  <a:pt x="5519077" y="399791"/>
                  <a:pt x="5763129" y="451830"/>
                </a:cubicBezTo>
                <a:cubicBezTo>
                  <a:pt x="5725278" y="260867"/>
                  <a:pt x="5605869" y="98005"/>
                  <a:pt x="5440399" y="0"/>
                </a:cubicBezTo>
                <a:lnTo>
                  <a:pt x="5649109" y="0"/>
                </a:lnTo>
                <a:cubicBezTo>
                  <a:pt x="5780853" y="121704"/>
                  <a:pt x="5870314" y="285283"/>
                  <a:pt x="5896616" y="468437"/>
                </a:cubicBezTo>
                <a:cubicBezTo>
                  <a:pt x="5896783" y="468490"/>
                  <a:pt x="5896953" y="468495"/>
                  <a:pt x="5897121" y="468500"/>
                </a:cubicBezTo>
                <a:lnTo>
                  <a:pt x="5897662" y="475137"/>
                </a:lnTo>
                <a:cubicBezTo>
                  <a:pt x="5902718" y="505143"/>
                  <a:pt x="5905168" y="535786"/>
                  <a:pt x="5905126" y="566868"/>
                </a:cubicBezTo>
                <a:cubicBezTo>
                  <a:pt x="5906438" y="572454"/>
                  <a:pt x="5906496" y="578078"/>
                  <a:pt x="5906496" y="583715"/>
                </a:cubicBezTo>
                <a:cubicBezTo>
                  <a:pt x="5906496" y="587507"/>
                  <a:pt x="5906469" y="591293"/>
                  <a:pt x="5905903" y="595066"/>
                </a:cubicBezTo>
                <a:lnTo>
                  <a:pt x="5905404" y="595033"/>
                </a:lnTo>
                <a:lnTo>
                  <a:pt x="5905378" y="595524"/>
                </a:lnTo>
                <a:lnTo>
                  <a:pt x="5888260" y="593911"/>
                </a:lnTo>
                <a:cubicBezTo>
                  <a:pt x="5855886" y="593388"/>
                  <a:pt x="5824005" y="590430"/>
                  <a:pt x="5792833" y="584920"/>
                </a:cubicBezTo>
                <a:cubicBezTo>
                  <a:pt x="5787256" y="585336"/>
                  <a:pt x="5781927" y="584395"/>
                  <a:pt x="5776617" y="583392"/>
                </a:cubicBezTo>
                <a:lnTo>
                  <a:pt x="5776501" y="582253"/>
                </a:lnTo>
                <a:cubicBezTo>
                  <a:pt x="5454626" y="529393"/>
                  <a:pt x="5195354" y="299826"/>
                  <a:pt x="5110576" y="0"/>
                </a:cubicBezTo>
                <a:close/>
                <a:moveTo>
                  <a:pt x="4492246" y="0"/>
                </a:moveTo>
                <a:lnTo>
                  <a:pt x="4700955" y="0"/>
                </a:lnTo>
                <a:cubicBezTo>
                  <a:pt x="4535485" y="98005"/>
                  <a:pt x="4416076" y="260867"/>
                  <a:pt x="4378225" y="451830"/>
                </a:cubicBezTo>
                <a:cubicBezTo>
                  <a:pt x="4622279" y="399791"/>
                  <a:pt x="4818867" y="226290"/>
                  <a:pt x="4896763" y="0"/>
                </a:cubicBezTo>
                <a:lnTo>
                  <a:pt x="5030779" y="0"/>
                </a:lnTo>
                <a:cubicBezTo>
                  <a:pt x="4946001" y="299826"/>
                  <a:pt x="4686729" y="529393"/>
                  <a:pt x="4364853" y="582253"/>
                </a:cubicBezTo>
                <a:lnTo>
                  <a:pt x="4364737" y="583392"/>
                </a:lnTo>
                <a:cubicBezTo>
                  <a:pt x="4359427" y="584395"/>
                  <a:pt x="4354098" y="585336"/>
                  <a:pt x="4348521" y="584920"/>
                </a:cubicBezTo>
                <a:cubicBezTo>
                  <a:pt x="4317350" y="590430"/>
                  <a:pt x="4285468" y="593388"/>
                  <a:pt x="4253094" y="593911"/>
                </a:cubicBezTo>
                <a:lnTo>
                  <a:pt x="4235976" y="595524"/>
                </a:lnTo>
                <a:lnTo>
                  <a:pt x="4235950" y="595033"/>
                </a:lnTo>
                <a:lnTo>
                  <a:pt x="4235451" y="595066"/>
                </a:lnTo>
                <a:cubicBezTo>
                  <a:pt x="4234885" y="591293"/>
                  <a:pt x="4234858" y="587507"/>
                  <a:pt x="4234858" y="583715"/>
                </a:cubicBezTo>
                <a:cubicBezTo>
                  <a:pt x="4234858" y="578078"/>
                  <a:pt x="4234916" y="572454"/>
                  <a:pt x="4236228" y="566868"/>
                </a:cubicBezTo>
                <a:cubicBezTo>
                  <a:pt x="4236186" y="535786"/>
                  <a:pt x="4238636" y="505143"/>
                  <a:pt x="4243692" y="475137"/>
                </a:cubicBezTo>
                <a:lnTo>
                  <a:pt x="4244233" y="468500"/>
                </a:lnTo>
                <a:cubicBezTo>
                  <a:pt x="4244401" y="468495"/>
                  <a:pt x="4244571" y="468490"/>
                  <a:pt x="4244738" y="468437"/>
                </a:cubicBezTo>
                <a:cubicBezTo>
                  <a:pt x="4271041" y="285283"/>
                  <a:pt x="4360502" y="121704"/>
                  <a:pt x="4492246" y="0"/>
                </a:cubicBezTo>
                <a:close/>
                <a:moveTo>
                  <a:pt x="3418424" y="0"/>
                </a:moveTo>
                <a:lnTo>
                  <a:pt x="3552441" y="0"/>
                </a:lnTo>
                <a:cubicBezTo>
                  <a:pt x="3630337" y="226291"/>
                  <a:pt x="3826926" y="399791"/>
                  <a:pt x="4070978" y="451830"/>
                </a:cubicBezTo>
                <a:cubicBezTo>
                  <a:pt x="4033127" y="260867"/>
                  <a:pt x="3913719" y="98005"/>
                  <a:pt x="3748249" y="0"/>
                </a:cubicBezTo>
                <a:lnTo>
                  <a:pt x="3956957" y="0"/>
                </a:lnTo>
                <a:cubicBezTo>
                  <a:pt x="4088702" y="121703"/>
                  <a:pt x="4178162" y="285283"/>
                  <a:pt x="4204464" y="468437"/>
                </a:cubicBezTo>
                <a:cubicBezTo>
                  <a:pt x="4204632" y="468490"/>
                  <a:pt x="4204801" y="468495"/>
                  <a:pt x="4204970" y="468499"/>
                </a:cubicBezTo>
                <a:lnTo>
                  <a:pt x="4205510" y="475137"/>
                </a:lnTo>
                <a:cubicBezTo>
                  <a:pt x="4210567" y="505143"/>
                  <a:pt x="4213016" y="535786"/>
                  <a:pt x="4212974" y="566868"/>
                </a:cubicBezTo>
                <a:cubicBezTo>
                  <a:pt x="4214286" y="572454"/>
                  <a:pt x="4214345" y="578078"/>
                  <a:pt x="4214345" y="583715"/>
                </a:cubicBezTo>
                <a:cubicBezTo>
                  <a:pt x="4214345" y="587508"/>
                  <a:pt x="4214318" y="591293"/>
                  <a:pt x="4213752" y="595066"/>
                </a:cubicBezTo>
                <a:lnTo>
                  <a:pt x="4213253" y="595033"/>
                </a:lnTo>
                <a:lnTo>
                  <a:pt x="4213227" y="595524"/>
                </a:lnTo>
                <a:lnTo>
                  <a:pt x="4196108" y="593911"/>
                </a:lnTo>
                <a:cubicBezTo>
                  <a:pt x="4163734" y="593388"/>
                  <a:pt x="4131854" y="590430"/>
                  <a:pt x="4100682" y="584920"/>
                </a:cubicBezTo>
                <a:cubicBezTo>
                  <a:pt x="4095105" y="585336"/>
                  <a:pt x="4089776" y="584395"/>
                  <a:pt x="4084465" y="583392"/>
                </a:cubicBezTo>
                <a:lnTo>
                  <a:pt x="4084349" y="582253"/>
                </a:lnTo>
                <a:cubicBezTo>
                  <a:pt x="3762475" y="529393"/>
                  <a:pt x="3503203" y="299826"/>
                  <a:pt x="3418424" y="0"/>
                </a:cubicBezTo>
                <a:close/>
                <a:moveTo>
                  <a:pt x="2800095" y="0"/>
                </a:moveTo>
                <a:lnTo>
                  <a:pt x="3008804" y="0"/>
                </a:lnTo>
                <a:cubicBezTo>
                  <a:pt x="2843334" y="98005"/>
                  <a:pt x="2723925" y="260867"/>
                  <a:pt x="2686074" y="451830"/>
                </a:cubicBezTo>
                <a:cubicBezTo>
                  <a:pt x="2930126" y="399791"/>
                  <a:pt x="3126716" y="226291"/>
                  <a:pt x="3204612" y="0"/>
                </a:cubicBezTo>
                <a:lnTo>
                  <a:pt x="3338628" y="0"/>
                </a:lnTo>
                <a:cubicBezTo>
                  <a:pt x="3253850" y="299826"/>
                  <a:pt x="2994578" y="529393"/>
                  <a:pt x="2672703" y="582253"/>
                </a:cubicBezTo>
                <a:lnTo>
                  <a:pt x="2672586" y="583392"/>
                </a:lnTo>
                <a:cubicBezTo>
                  <a:pt x="2667276" y="584395"/>
                  <a:pt x="2661947" y="585336"/>
                  <a:pt x="2656370" y="584920"/>
                </a:cubicBezTo>
                <a:cubicBezTo>
                  <a:pt x="2625198" y="590430"/>
                  <a:pt x="2593318" y="593388"/>
                  <a:pt x="2560943" y="593911"/>
                </a:cubicBezTo>
                <a:lnTo>
                  <a:pt x="2543825" y="595524"/>
                </a:lnTo>
                <a:lnTo>
                  <a:pt x="2543799" y="595033"/>
                </a:lnTo>
                <a:lnTo>
                  <a:pt x="2543300" y="595066"/>
                </a:lnTo>
                <a:cubicBezTo>
                  <a:pt x="2542734" y="591293"/>
                  <a:pt x="2542707" y="587507"/>
                  <a:pt x="2542707" y="583715"/>
                </a:cubicBezTo>
                <a:cubicBezTo>
                  <a:pt x="2542707" y="578078"/>
                  <a:pt x="2542765" y="572454"/>
                  <a:pt x="2544077" y="566868"/>
                </a:cubicBezTo>
                <a:cubicBezTo>
                  <a:pt x="2544035" y="535786"/>
                  <a:pt x="2546485" y="505143"/>
                  <a:pt x="2551541" y="475137"/>
                </a:cubicBezTo>
                <a:lnTo>
                  <a:pt x="2552082" y="468499"/>
                </a:lnTo>
                <a:cubicBezTo>
                  <a:pt x="2552250" y="468495"/>
                  <a:pt x="2552420" y="468490"/>
                  <a:pt x="2552587" y="468437"/>
                </a:cubicBezTo>
                <a:cubicBezTo>
                  <a:pt x="2578890" y="285283"/>
                  <a:pt x="2668350" y="121703"/>
                  <a:pt x="2800095" y="0"/>
                </a:cubicBezTo>
                <a:close/>
                <a:moveTo>
                  <a:pt x="1726273" y="0"/>
                </a:moveTo>
                <a:lnTo>
                  <a:pt x="1860290" y="0"/>
                </a:lnTo>
                <a:cubicBezTo>
                  <a:pt x="1938186" y="226291"/>
                  <a:pt x="2134775" y="399791"/>
                  <a:pt x="2378827" y="451830"/>
                </a:cubicBezTo>
                <a:cubicBezTo>
                  <a:pt x="2340976" y="260867"/>
                  <a:pt x="2221567" y="98005"/>
                  <a:pt x="2056098" y="0"/>
                </a:cubicBezTo>
                <a:lnTo>
                  <a:pt x="2264806" y="0"/>
                </a:lnTo>
                <a:cubicBezTo>
                  <a:pt x="2396551" y="121703"/>
                  <a:pt x="2486011" y="285283"/>
                  <a:pt x="2512313" y="468437"/>
                </a:cubicBezTo>
                <a:cubicBezTo>
                  <a:pt x="2512481" y="468490"/>
                  <a:pt x="2512650" y="468495"/>
                  <a:pt x="2512819" y="468499"/>
                </a:cubicBezTo>
                <a:lnTo>
                  <a:pt x="2513359" y="475137"/>
                </a:lnTo>
                <a:cubicBezTo>
                  <a:pt x="2518416" y="505143"/>
                  <a:pt x="2520865" y="535786"/>
                  <a:pt x="2520823" y="566868"/>
                </a:cubicBezTo>
                <a:cubicBezTo>
                  <a:pt x="2522135" y="572454"/>
                  <a:pt x="2522194" y="578078"/>
                  <a:pt x="2522194" y="583715"/>
                </a:cubicBezTo>
                <a:cubicBezTo>
                  <a:pt x="2522194" y="587508"/>
                  <a:pt x="2522167" y="591293"/>
                  <a:pt x="2521601" y="595066"/>
                </a:cubicBezTo>
                <a:lnTo>
                  <a:pt x="2521102" y="595033"/>
                </a:lnTo>
                <a:lnTo>
                  <a:pt x="2521076" y="595524"/>
                </a:lnTo>
                <a:lnTo>
                  <a:pt x="2503957" y="593911"/>
                </a:lnTo>
                <a:cubicBezTo>
                  <a:pt x="2471583" y="593388"/>
                  <a:pt x="2439703" y="590430"/>
                  <a:pt x="2408531" y="584920"/>
                </a:cubicBezTo>
                <a:cubicBezTo>
                  <a:pt x="2402954" y="585336"/>
                  <a:pt x="2397625" y="584395"/>
                  <a:pt x="2392314" y="583392"/>
                </a:cubicBezTo>
                <a:lnTo>
                  <a:pt x="2392198" y="582253"/>
                </a:lnTo>
                <a:cubicBezTo>
                  <a:pt x="2070324" y="529393"/>
                  <a:pt x="1811051" y="299826"/>
                  <a:pt x="1726273" y="0"/>
                </a:cubicBezTo>
                <a:close/>
                <a:moveTo>
                  <a:pt x="1107944" y="0"/>
                </a:moveTo>
                <a:lnTo>
                  <a:pt x="1316652" y="0"/>
                </a:lnTo>
                <a:cubicBezTo>
                  <a:pt x="1151183" y="98005"/>
                  <a:pt x="1031774" y="260867"/>
                  <a:pt x="993923" y="451830"/>
                </a:cubicBezTo>
                <a:cubicBezTo>
                  <a:pt x="1237975" y="399791"/>
                  <a:pt x="1434564" y="226291"/>
                  <a:pt x="1512461" y="0"/>
                </a:cubicBezTo>
                <a:lnTo>
                  <a:pt x="1646477" y="0"/>
                </a:lnTo>
                <a:cubicBezTo>
                  <a:pt x="1561699" y="299826"/>
                  <a:pt x="1302427" y="529393"/>
                  <a:pt x="980552" y="582253"/>
                </a:cubicBezTo>
                <a:lnTo>
                  <a:pt x="980435" y="583392"/>
                </a:lnTo>
                <a:cubicBezTo>
                  <a:pt x="975125" y="584395"/>
                  <a:pt x="969796" y="585336"/>
                  <a:pt x="964219" y="584920"/>
                </a:cubicBezTo>
                <a:cubicBezTo>
                  <a:pt x="933047" y="590430"/>
                  <a:pt x="901167" y="593388"/>
                  <a:pt x="868792" y="593911"/>
                </a:cubicBezTo>
                <a:lnTo>
                  <a:pt x="851674" y="595524"/>
                </a:lnTo>
                <a:lnTo>
                  <a:pt x="851648" y="595033"/>
                </a:lnTo>
                <a:lnTo>
                  <a:pt x="851149" y="595066"/>
                </a:lnTo>
                <a:cubicBezTo>
                  <a:pt x="850583" y="591293"/>
                  <a:pt x="850556" y="587507"/>
                  <a:pt x="850556" y="583715"/>
                </a:cubicBezTo>
                <a:cubicBezTo>
                  <a:pt x="850556" y="578078"/>
                  <a:pt x="850614" y="572454"/>
                  <a:pt x="851926" y="566868"/>
                </a:cubicBezTo>
                <a:cubicBezTo>
                  <a:pt x="851884" y="535786"/>
                  <a:pt x="854334" y="505143"/>
                  <a:pt x="859390" y="475137"/>
                </a:cubicBezTo>
                <a:lnTo>
                  <a:pt x="859931" y="468499"/>
                </a:lnTo>
                <a:cubicBezTo>
                  <a:pt x="860099" y="468495"/>
                  <a:pt x="860269" y="468490"/>
                  <a:pt x="860436" y="468437"/>
                </a:cubicBezTo>
                <a:cubicBezTo>
                  <a:pt x="886739" y="285283"/>
                  <a:pt x="976199" y="121704"/>
                  <a:pt x="1107944" y="0"/>
                </a:cubicBezTo>
                <a:close/>
                <a:moveTo>
                  <a:pt x="34122" y="0"/>
                </a:moveTo>
                <a:lnTo>
                  <a:pt x="168138" y="0"/>
                </a:lnTo>
                <a:cubicBezTo>
                  <a:pt x="246034" y="226290"/>
                  <a:pt x="442624" y="399791"/>
                  <a:pt x="686676" y="451830"/>
                </a:cubicBezTo>
                <a:cubicBezTo>
                  <a:pt x="648825" y="260867"/>
                  <a:pt x="529416" y="98005"/>
                  <a:pt x="363946" y="0"/>
                </a:cubicBezTo>
                <a:lnTo>
                  <a:pt x="572655" y="0"/>
                </a:lnTo>
                <a:cubicBezTo>
                  <a:pt x="704400" y="121703"/>
                  <a:pt x="793860" y="285283"/>
                  <a:pt x="820162" y="468437"/>
                </a:cubicBezTo>
                <a:cubicBezTo>
                  <a:pt x="820330" y="468490"/>
                  <a:pt x="820499" y="468495"/>
                  <a:pt x="820668" y="468500"/>
                </a:cubicBezTo>
                <a:lnTo>
                  <a:pt x="821208" y="475137"/>
                </a:lnTo>
                <a:cubicBezTo>
                  <a:pt x="826265" y="505143"/>
                  <a:pt x="828714" y="535786"/>
                  <a:pt x="828672" y="566868"/>
                </a:cubicBezTo>
                <a:cubicBezTo>
                  <a:pt x="829984" y="572454"/>
                  <a:pt x="830043" y="578078"/>
                  <a:pt x="830043" y="583715"/>
                </a:cubicBezTo>
                <a:cubicBezTo>
                  <a:pt x="830043" y="587508"/>
                  <a:pt x="830016" y="591293"/>
                  <a:pt x="829450" y="595066"/>
                </a:cubicBezTo>
                <a:lnTo>
                  <a:pt x="828951" y="595033"/>
                </a:lnTo>
                <a:lnTo>
                  <a:pt x="828925" y="595524"/>
                </a:lnTo>
                <a:lnTo>
                  <a:pt x="811806" y="593911"/>
                </a:lnTo>
                <a:cubicBezTo>
                  <a:pt x="779432" y="593388"/>
                  <a:pt x="747552" y="590430"/>
                  <a:pt x="716380" y="584920"/>
                </a:cubicBezTo>
                <a:cubicBezTo>
                  <a:pt x="710803" y="585336"/>
                  <a:pt x="705474" y="584395"/>
                  <a:pt x="700163" y="583392"/>
                </a:cubicBezTo>
                <a:lnTo>
                  <a:pt x="700047" y="582253"/>
                </a:lnTo>
                <a:cubicBezTo>
                  <a:pt x="378172" y="529393"/>
                  <a:pt x="118900" y="299826"/>
                  <a:pt x="34122"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342900" y="4960137"/>
            <a:ext cx="5829300" cy="1463040"/>
          </a:xfrm>
        </p:spPr>
        <p:txBody>
          <a:bodyPr anchor="ctr">
            <a:normAutofit/>
          </a:bodyPr>
          <a:lstStyle>
            <a:lvl1pPr algn="r">
              <a:defRPr sz="4400" b="0" spc="200" baseline="0"/>
            </a:lvl1pPr>
          </a:lstStyle>
          <a:p>
            <a:r>
              <a:rPr lang="en-US"/>
              <a:t>Click to edit Master title style</a:t>
            </a:r>
          </a:p>
        </p:txBody>
      </p:sp>
      <p:sp>
        <p:nvSpPr>
          <p:cNvPr id="3" name="Text Placeholder 2"/>
          <p:cNvSpPr>
            <a:spLocks noGrp="1"/>
          </p:cNvSpPr>
          <p:nvPr>
            <p:ph type="body" idx="1"/>
          </p:nvPr>
        </p:nvSpPr>
        <p:spPr>
          <a:xfrm>
            <a:off x="6457950" y="4960137"/>
            <a:ext cx="2400300" cy="1463040"/>
          </a:xfrm>
        </p:spPr>
        <p:txBody>
          <a:bodyPr lIns="91440" rIns="91440" anchor="ctr">
            <a:normAutofit/>
          </a:bodyPr>
          <a:lstStyle>
            <a:lvl1pPr marL="0" indent="0">
              <a:lnSpc>
                <a:spcPct val="100000"/>
              </a:lnSpc>
              <a:spcBef>
                <a:spcPts val="0"/>
              </a:spcBef>
              <a:buNone/>
              <a:defRPr sz="1600">
                <a:solidFill>
                  <a:schemeClr val="tx1">
                    <a:lumMod val="95000"/>
                    <a:lumOff val="5000"/>
                  </a:schemeClr>
                </a:solidFill>
              </a:defRPr>
            </a:lvl1pPr>
            <a:lvl2pPr marL="457200" indent="0">
              <a:buNone/>
              <a:defRPr sz="16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96DFF08F-DC6B-4601-B491-B0F83F6DD2DA}" type="datetimeFigureOut">
              <a:rPr lang="en-US" dirty="0"/>
              <a:t>10/17/2022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a:t>
            </a:fld>
            <a:endParaRPr lang="en-US" dirty="0"/>
          </a:p>
        </p:txBody>
      </p:sp>
      <p:cxnSp>
        <p:nvCxnSpPr>
          <p:cNvPr id="8" name="Straight Connector 7"/>
          <p:cNvCxnSpPr/>
          <p:nvPr/>
        </p:nvCxnSpPr>
        <p:spPr>
          <a:xfrm flipV="1">
            <a:off x="6290132" y="5264106"/>
            <a:ext cx="0" cy="914400"/>
          </a:xfrm>
          <a:prstGeom prst="line">
            <a:avLst/>
          </a:prstGeom>
          <a:ln w="190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4522946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768096" y="585216"/>
            <a:ext cx="7290054" cy="1499616"/>
          </a:xfrm>
        </p:spPr>
        <p:txBody>
          <a:bodyPr/>
          <a:lstStyle/>
          <a:p>
            <a:r>
              <a:rPr lang="en-US"/>
              <a:t>Click to edit Master title style</a:t>
            </a:r>
          </a:p>
        </p:txBody>
      </p:sp>
      <p:sp>
        <p:nvSpPr>
          <p:cNvPr id="3" name="Content Placeholder 2"/>
          <p:cNvSpPr>
            <a:spLocks noGrp="1"/>
          </p:cNvSpPr>
          <p:nvPr>
            <p:ph sz="half" idx="1"/>
          </p:nvPr>
        </p:nvSpPr>
        <p:spPr>
          <a:xfrm>
            <a:off x="768096" y="2286000"/>
            <a:ext cx="3566160" cy="40233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491990" y="2286000"/>
            <a:ext cx="3566160" cy="40233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96DFF08F-DC6B-4601-B491-B0F83F6DD2DA}" type="datetimeFigureOut">
              <a:rPr lang="en-US" dirty="0"/>
              <a:t>10/17/2022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dirty="0"/>
              <a:t>‹#›</a:t>
            </a:fld>
            <a:endParaRPr lang="en-US" dirty="0"/>
          </a:p>
        </p:txBody>
      </p:sp>
    </p:spTree>
    <p:extLst>
      <p:ext uri="{BB962C8B-B14F-4D97-AF65-F5344CB8AC3E}">
        <p14:creationId xmlns:p14="http://schemas.microsoft.com/office/powerpoint/2010/main" val="172214569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768096" y="585216"/>
            <a:ext cx="7290054" cy="1499616"/>
          </a:xfrm>
        </p:spPr>
        <p:txBody>
          <a:bodyPr/>
          <a:lstStyle/>
          <a:p>
            <a:r>
              <a:rPr lang="en-US"/>
              <a:t>Click to edit Master title style</a:t>
            </a:r>
          </a:p>
        </p:txBody>
      </p:sp>
      <p:sp>
        <p:nvSpPr>
          <p:cNvPr id="3" name="Text Placeholder 2"/>
          <p:cNvSpPr>
            <a:spLocks noGrp="1"/>
          </p:cNvSpPr>
          <p:nvPr>
            <p:ph type="body" idx="1"/>
          </p:nvPr>
        </p:nvSpPr>
        <p:spPr>
          <a:xfrm>
            <a:off x="768096" y="2179636"/>
            <a:ext cx="3566160" cy="822960"/>
          </a:xfrm>
        </p:spPr>
        <p:txBody>
          <a:bodyPr lIns="137160" rIns="137160" anchor="ctr">
            <a:normAutofit/>
          </a:bodyPr>
          <a:lstStyle>
            <a:lvl1pPr marL="0" indent="0">
              <a:spcBef>
                <a:spcPts val="0"/>
              </a:spcBef>
              <a:spcAft>
                <a:spcPts val="0"/>
              </a:spcAft>
              <a:buNone/>
              <a:defRPr sz="2200" b="0" cap="none" baseline="0">
                <a:solidFill>
                  <a:schemeClr val="accent1"/>
                </a:solidFill>
                <a:latin typeface="+mn-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768096" y="2967788"/>
            <a:ext cx="3566160" cy="33415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491990" y="2179636"/>
            <a:ext cx="3566160" cy="822960"/>
          </a:xfrm>
        </p:spPr>
        <p:txBody>
          <a:bodyPr lIns="137160" rIns="137160" anchor="ctr">
            <a:normAutofit/>
          </a:bodyPr>
          <a:lstStyle>
            <a:lvl1pPr marL="0" indent="0">
              <a:spcBef>
                <a:spcPts val="0"/>
              </a:spcBef>
              <a:spcAft>
                <a:spcPts val="0"/>
              </a:spcAft>
              <a:buNone/>
              <a:defRPr lang="en-US" sz="2200" b="0" kern="1200" cap="none" baseline="0" dirty="0">
                <a:solidFill>
                  <a:schemeClr val="accent1"/>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lnSpc>
                <a:spcPct val="90000"/>
              </a:lnSpc>
              <a:spcBef>
                <a:spcPts val="1800"/>
              </a:spcBef>
              <a:buNone/>
            </a:pPr>
            <a:r>
              <a:rPr lang="en-US"/>
              <a:t>Click to edit Master text styles</a:t>
            </a:r>
          </a:p>
        </p:txBody>
      </p:sp>
      <p:sp>
        <p:nvSpPr>
          <p:cNvPr id="6" name="Content Placeholder 5"/>
          <p:cNvSpPr>
            <a:spLocks noGrp="1"/>
          </p:cNvSpPr>
          <p:nvPr>
            <p:ph sz="quarter" idx="4"/>
          </p:nvPr>
        </p:nvSpPr>
        <p:spPr>
          <a:xfrm>
            <a:off x="4491990" y="2967788"/>
            <a:ext cx="3566160" cy="33415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96DFF08F-DC6B-4601-B491-B0F83F6DD2DA}" type="datetimeFigureOut">
              <a:rPr lang="en-US" dirty="0"/>
              <a:t>10/17/2022</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FAB73BC-B049-4115-A692-8D63A059BFB8}" type="slidenum">
              <a:rPr lang="en-US" dirty="0"/>
              <a:t>‹#›</a:t>
            </a:fld>
            <a:endParaRPr lang="en-US" dirty="0"/>
          </a:p>
        </p:txBody>
      </p:sp>
    </p:spTree>
    <p:extLst>
      <p:ext uri="{BB962C8B-B14F-4D97-AF65-F5344CB8AC3E}">
        <p14:creationId xmlns:p14="http://schemas.microsoft.com/office/powerpoint/2010/main" val="105313179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96DFF08F-DC6B-4601-B491-B0F83F6DD2DA}" type="datetimeFigureOut">
              <a:rPr lang="en-US" dirty="0"/>
              <a:t>10/17/2022</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4FAB73BC-B049-4115-A692-8D63A059BFB8}" type="slidenum">
              <a:rPr lang="en-US" dirty="0"/>
              <a:t>‹#›</a:t>
            </a:fld>
            <a:endParaRPr lang="en-US" dirty="0"/>
          </a:p>
        </p:txBody>
      </p:sp>
    </p:spTree>
    <p:extLst>
      <p:ext uri="{BB962C8B-B14F-4D97-AF65-F5344CB8AC3E}">
        <p14:creationId xmlns:p14="http://schemas.microsoft.com/office/powerpoint/2010/main" val="62283633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768097" y="6470704"/>
            <a:ext cx="1615607" cy="274320"/>
          </a:xfrm>
          <a:prstGeom prst="rect">
            <a:avLst/>
          </a:prstGeom>
        </p:spPr>
        <p:txBody>
          <a:bodyPr/>
          <a:lstStyle/>
          <a:p>
            <a:fld id="{96DFF08F-DC6B-4601-B491-B0F83F6DD2DA}" type="datetimeFigureOut">
              <a:rPr lang="en-US" dirty="0"/>
              <a:t>10/17/2022</a:t>
            </a:fld>
            <a:endParaRPr lang="en-US" dirty="0"/>
          </a:p>
        </p:txBody>
      </p:sp>
      <p:sp>
        <p:nvSpPr>
          <p:cNvPr id="5" name="Footer Placeholder 4"/>
          <p:cNvSpPr>
            <a:spLocks noGrp="1"/>
          </p:cNvSpPr>
          <p:nvPr>
            <p:ph type="ftr" sz="quarter" idx="11"/>
          </p:nvPr>
        </p:nvSpPr>
        <p:spPr>
          <a:xfrm>
            <a:off x="3632200" y="6470704"/>
            <a:ext cx="4426094" cy="274320"/>
          </a:xfrm>
          <a:prstGeom prst="rect">
            <a:avLst/>
          </a:prstGeom>
        </p:spPr>
        <p:txBody>
          <a:bodyPr/>
          <a:lstStyle/>
          <a:p>
            <a:endParaRPr lang="en-US" dirty="0"/>
          </a:p>
        </p:txBody>
      </p:sp>
      <p:sp>
        <p:nvSpPr>
          <p:cNvPr id="6" name="Slide Number Placeholder 5"/>
          <p:cNvSpPr>
            <a:spLocks noGrp="1"/>
          </p:cNvSpPr>
          <p:nvPr>
            <p:ph type="sldNum" sz="quarter" idx="12"/>
          </p:nvPr>
        </p:nvSpPr>
        <p:spPr>
          <a:xfrm>
            <a:off x="8128000" y="6470704"/>
            <a:ext cx="730250" cy="274320"/>
          </a:xfrm>
          <a:prstGeom prst="rect">
            <a:avLst/>
          </a:prstGeom>
        </p:spPr>
        <p:txBody>
          <a:bodyPr/>
          <a:lstStyle/>
          <a:p>
            <a:fld id="{4FAB73BC-B049-4115-A692-8D63A059BFB8}" type="slidenum">
              <a:rPr lang="en-US" dirty="0"/>
              <a:t>‹#›</a:t>
            </a:fld>
            <a:endParaRPr lang="en-US" dirty="0"/>
          </a:p>
        </p:txBody>
      </p:sp>
    </p:spTree>
    <p:extLst>
      <p:ext uri="{BB962C8B-B14F-4D97-AF65-F5344CB8AC3E}">
        <p14:creationId xmlns:p14="http://schemas.microsoft.com/office/powerpoint/2010/main" val="93801161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6DFF08F-DC6B-4601-B491-B0F83F6DD2DA}" type="datetimeFigureOut">
              <a:rPr lang="en-US" dirty="0"/>
              <a:t>10/17/2022</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4FAB73BC-B049-4115-A692-8D63A059BFB8}" type="slidenum">
              <a:rPr lang="en-US" dirty="0"/>
              <a:t>‹#›</a:t>
            </a:fld>
            <a:endParaRPr lang="en-US" dirty="0"/>
          </a:p>
        </p:txBody>
      </p:sp>
    </p:spTree>
    <p:extLst>
      <p:ext uri="{BB962C8B-B14F-4D97-AF65-F5344CB8AC3E}">
        <p14:creationId xmlns:p14="http://schemas.microsoft.com/office/powerpoint/2010/main" val="190283724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8" name="Title 7"/>
          <p:cNvSpPr>
            <a:spLocks noGrp="1"/>
          </p:cNvSpPr>
          <p:nvPr>
            <p:ph type="title"/>
          </p:nvPr>
        </p:nvSpPr>
        <p:spPr>
          <a:xfrm>
            <a:off x="768096" y="471509"/>
            <a:ext cx="3291840" cy="1737360"/>
          </a:xfrm>
        </p:spPr>
        <p:txBody>
          <a:bodyPr>
            <a:noAutofit/>
          </a:bodyPr>
          <a:lstStyle>
            <a:lvl1pPr>
              <a:lnSpc>
                <a:spcPct val="80000"/>
              </a:lnSpc>
              <a:defRPr sz="3600"/>
            </a:lvl1pPr>
          </a:lstStyle>
          <a:p>
            <a:r>
              <a:rPr lang="en-US"/>
              <a:t>Click to edit Master title style</a:t>
            </a:r>
          </a:p>
        </p:txBody>
      </p:sp>
      <p:sp>
        <p:nvSpPr>
          <p:cNvPr id="3" name="Content Placeholder 2"/>
          <p:cNvSpPr>
            <a:spLocks noGrp="1"/>
          </p:cNvSpPr>
          <p:nvPr>
            <p:ph idx="1"/>
          </p:nvPr>
        </p:nvSpPr>
        <p:spPr>
          <a:xfrm>
            <a:off x="4286250" y="822960"/>
            <a:ext cx="4258818" cy="5184648"/>
          </a:xfrm>
        </p:spPr>
        <p:txBody>
          <a:bodyPr>
            <a:normAutofit/>
          </a:bodyPr>
          <a:lstStyle>
            <a:lvl1pPr>
              <a:defRPr sz="2000"/>
            </a:lvl1pPr>
            <a:lvl2pPr>
              <a:defRPr sz="1600"/>
            </a:lvl2pPr>
            <a:lvl3pPr>
              <a:defRPr sz="12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768096" y="2257506"/>
            <a:ext cx="3291840" cy="3762294"/>
          </a:xfrm>
        </p:spPr>
        <p:txBody>
          <a:bodyPr lIns="91440" rIns="91440">
            <a:normAutofit/>
          </a:bodyPr>
          <a:lstStyle>
            <a:lvl1pPr marL="0" indent="0">
              <a:lnSpc>
                <a:spcPct val="108000"/>
              </a:lnSpc>
              <a:spcBef>
                <a:spcPts val="600"/>
              </a:spcBef>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96DFF08F-DC6B-4601-B491-B0F83F6DD2DA}" type="datetimeFigureOut">
              <a:rPr lang="en-US" dirty="0"/>
              <a:t>10/17/2022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dirty="0"/>
              <a:t>‹#›</a:t>
            </a:fld>
            <a:endParaRPr lang="en-US" dirty="0"/>
          </a:p>
        </p:txBody>
      </p:sp>
    </p:spTree>
    <p:extLst>
      <p:ext uri="{BB962C8B-B14F-4D97-AF65-F5344CB8AC3E}">
        <p14:creationId xmlns:p14="http://schemas.microsoft.com/office/powerpoint/2010/main" val="213109756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42900" y="4960138"/>
            <a:ext cx="5829300" cy="1463040"/>
          </a:xfrm>
        </p:spPr>
        <p:txBody>
          <a:bodyPr anchor="ctr">
            <a:normAutofit/>
          </a:bodyPr>
          <a:lstStyle>
            <a:lvl1pPr algn="r">
              <a:defRPr sz="4400" spc="200" baseline="0"/>
            </a:lvl1pPr>
          </a:lstStyle>
          <a:p>
            <a:r>
              <a:rPr lang="en-US"/>
              <a:t>Click to edit Master title style</a:t>
            </a:r>
          </a:p>
        </p:txBody>
      </p:sp>
      <p:sp>
        <p:nvSpPr>
          <p:cNvPr id="3" name="Picture Placeholder 2"/>
          <p:cNvSpPr>
            <a:spLocks noGrp="1" noChangeAspect="1"/>
          </p:cNvSpPr>
          <p:nvPr>
            <p:ph type="pic" idx="1"/>
          </p:nvPr>
        </p:nvSpPr>
        <p:spPr>
          <a:xfrm>
            <a:off x="0" y="-1"/>
            <a:ext cx="9141714" cy="4572000"/>
          </a:xfrm>
          <a:solidFill>
            <a:schemeClr val="accent1">
              <a:lumMod val="60000"/>
              <a:lumOff val="40000"/>
            </a:schemeClr>
          </a:solidFill>
        </p:spPr>
        <p:txBody>
          <a:bodyPr lIns="457200" tIns="365760"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dirty="0"/>
              <a:t>Click icon to add picture</a:t>
            </a:r>
          </a:p>
        </p:txBody>
      </p:sp>
      <p:sp>
        <p:nvSpPr>
          <p:cNvPr id="4" name="Text Placeholder 3"/>
          <p:cNvSpPr>
            <a:spLocks noGrp="1"/>
          </p:cNvSpPr>
          <p:nvPr>
            <p:ph type="body" sz="half" idx="2"/>
          </p:nvPr>
        </p:nvSpPr>
        <p:spPr>
          <a:xfrm>
            <a:off x="6457950" y="4960138"/>
            <a:ext cx="2400300" cy="1463040"/>
          </a:xfrm>
        </p:spPr>
        <p:txBody>
          <a:bodyPr lIns="91440" rIns="91440" anchor="ctr">
            <a:normAutofit/>
          </a:bodyPr>
          <a:lstStyle>
            <a:lvl1pPr marL="0" indent="0">
              <a:lnSpc>
                <a:spcPct val="100000"/>
              </a:lnSpc>
              <a:spcBef>
                <a:spcPts val="0"/>
              </a:spcBef>
              <a:buNone/>
              <a:defRPr sz="1600">
                <a:solidFill>
                  <a:schemeClr val="tx1">
                    <a:lumMod val="95000"/>
                    <a:lumOff val="5000"/>
                  </a:schemeClr>
                </a:solidFill>
              </a:defRPr>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fld id="{9CDD058F-B960-4439-B370-43D89816EE05}" type="datetimeFigureOut">
              <a:rPr lang="en-US" dirty="0"/>
              <a:t>10/17/2022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EB229B06-CF2A-459A-8CBC-F18C1D67D2BB}" type="slidenum">
              <a:rPr lang="en-US" dirty="0"/>
              <a:t>‹#›</a:t>
            </a:fld>
            <a:endParaRPr lang="en-US" dirty="0"/>
          </a:p>
        </p:txBody>
      </p:sp>
      <p:cxnSp>
        <p:nvCxnSpPr>
          <p:cNvPr id="8" name="Straight Connector 7"/>
          <p:cNvCxnSpPr/>
          <p:nvPr/>
        </p:nvCxnSpPr>
        <p:spPr>
          <a:xfrm flipV="1">
            <a:off x="6290132" y="5264106"/>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69709843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6DFF08F-DC6B-4601-B491-B0F83F6DD2DA}" type="datetimeFigureOut">
              <a:rPr lang="en-US" dirty="0"/>
              <a:t>10/17/2022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a:t>
            </a:fld>
            <a:endParaRPr lang="en-US" dirty="0"/>
          </a:p>
        </p:txBody>
      </p:sp>
    </p:spTree>
    <p:extLst>
      <p:ext uri="{BB962C8B-B14F-4D97-AF65-F5344CB8AC3E}">
        <p14:creationId xmlns:p14="http://schemas.microsoft.com/office/powerpoint/2010/main" val="78177787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6" y="762000"/>
            <a:ext cx="1971675" cy="5410200"/>
          </a:xfrm>
        </p:spPr>
        <p:txBody>
          <a:bodyPr vert="eaVert" lIns="45720" tIns="91440" rIns="45720" bIns="91440"/>
          <a:lstStyle/>
          <a:p>
            <a:r>
              <a:rPr lang="en-US"/>
              <a:t>Click to edit Master title style</a:t>
            </a:r>
          </a:p>
        </p:txBody>
      </p:sp>
      <p:sp>
        <p:nvSpPr>
          <p:cNvPr id="3" name="Vertical Text Placeholder 2"/>
          <p:cNvSpPr>
            <a:spLocks noGrp="1"/>
          </p:cNvSpPr>
          <p:nvPr>
            <p:ph type="body" orient="vert" idx="1"/>
          </p:nvPr>
        </p:nvSpPr>
        <p:spPr>
          <a:xfrm>
            <a:off x="742951" y="762000"/>
            <a:ext cx="5686425" cy="54102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6DFF08F-DC6B-4601-B491-B0F83F6DD2DA}" type="datetimeFigureOut">
              <a:rPr lang="en-US" dirty="0"/>
              <a:t>10/17/2022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a:t>
            </a:fld>
            <a:endParaRPr lang="en-US" dirty="0"/>
          </a:p>
        </p:txBody>
      </p:sp>
      <p:cxnSp>
        <p:nvCxnSpPr>
          <p:cNvPr id="7" name="Straight Connector 6"/>
          <p:cNvCxnSpPr/>
          <p:nvPr/>
        </p:nvCxnSpPr>
        <p:spPr>
          <a:xfrm rot="5400000" flipV="1">
            <a:off x="7543800" y="173563"/>
            <a:ext cx="0" cy="6858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09591760"/>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userDrawn="1">
  <p:cSld name="1_Title Sub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Text Placeholder 4"/>
          <p:cNvSpPr>
            <a:spLocks noGrp="1"/>
          </p:cNvSpPr>
          <p:nvPr>
            <p:ph type="body" sz="quarter" idx="10" hasCustomPrompt="1"/>
          </p:nvPr>
        </p:nvSpPr>
        <p:spPr>
          <a:xfrm>
            <a:off x="685800" y="933450"/>
            <a:ext cx="7772400" cy="406400"/>
          </a:xfrm>
        </p:spPr>
        <p:txBody>
          <a:bodyPr>
            <a:normAutofit/>
          </a:bodyPr>
          <a:lstStyle>
            <a:lvl1pPr marL="0" indent="0" algn="ctr">
              <a:lnSpc>
                <a:spcPct val="86000"/>
              </a:lnSpc>
              <a:spcBef>
                <a:spcPts val="0"/>
              </a:spcBef>
              <a:buNone/>
              <a:defRPr sz="1350" baseline="0"/>
            </a:lvl1pPr>
          </a:lstStyle>
          <a:p>
            <a:pPr lvl="0"/>
            <a:r>
              <a:rPr lang="en-US"/>
              <a:t>Click here to edit subtitle</a:t>
            </a:r>
          </a:p>
        </p:txBody>
      </p:sp>
    </p:spTree>
    <p:extLst>
      <p:ext uri="{BB962C8B-B14F-4D97-AF65-F5344CB8AC3E}">
        <p14:creationId xmlns:p14="http://schemas.microsoft.com/office/powerpoint/2010/main" val="3958423100"/>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9" name="Rectangle 8"/>
          <p:cNvSpPr/>
          <p:nvPr/>
        </p:nvSpPr>
        <p:spPr>
          <a:xfrm>
            <a:off x="0" y="0"/>
            <a:ext cx="9144000" cy="4572001"/>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Freeform 9"/>
          <p:cNvSpPr/>
          <p:nvPr/>
        </p:nvSpPr>
        <p:spPr>
          <a:xfrm>
            <a:off x="4762" y="0"/>
            <a:ext cx="9139239" cy="4572001"/>
          </a:xfrm>
          <a:custGeom>
            <a:avLst/>
            <a:gdLst/>
            <a:ahLst/>
            <a:cxnLst/>
            <a:rect l="l" t="t" r="r" b="b"/>
            <a:pathLst>
              <a:path w="9139239" h="4572001">
                <a:moveTo>
                  <a:pt x="9139239" y="4171458"/>
                </a:moveTo>
                <a:lnTo>
                  <a:pt x="9139239" y="4479120"/>
                </a:lnTo>
                <a:lnTo>
                  <a:pt x="9061857" y="4572001"/>
                </a:lnTo>
                <a:lnTo>
                  <a:pt x="8867616" y="4572001"/>
                </a:lnTo>
                <a:cubicBezTo>
                  <a:pt x="8974940" y="4496648"/>
                  <a:pt x="9059271" y="4392377"/>
                  <a:pt x="9109281" y="4270954"/>
                </a:cubicBezTo>
                <a:close/>
                <a:moveTo>
                  <a:pt x="9139239" y="4017903"/>
                </a:moveTo>
                <a:lnTo>
                  <a:pt x="9139239" y="4146549"/>
                </a:lnTo>
                <a:lnTo>
                  <a:pt x="9061849" y="4168266"/>
                </a:lnTo>
                <a:cubicBezTo>
                  <a:pt x="8867508" y="4236060"/>
                  <a:pt x="8712637" y="4384208"/>
                  <a:pt x="8639677" y="4572001"/>
                </a:cubicBezTo>
                <a:lnTo>
                  <a:pt x="8502130" y="4572001"/>
                </a:lnTo>
                <a:cubicBezTo>
                  <a:pt x="8583823" y="4319597"/>
                  <a:pt x="8787913" y="4120306"/>
                  <a:pt x="9046727" y="4039822"/>
                </a:cubicBezTo>
                <a:close/>
                <a:moveTo>
                  <a:pt x="7620280" y="3999419"/>
                </a:moveTo>
                <a:lnTo>
                  <a:pt x="7637367" y="4001042"/>
                </a:lnTo>
                <a:cubicBezTo>
                  <a:pt x="7669753" y="4001569"/>
                  <a:pt x="7701646" y="4004550"/>
                  <a:pt x="7732829" y="4010107"/>
                </a:cubicBezTo>
                <a:cubicBezTo>
                  <a:pt x="7738405" y="4009688"/>
                  <a:pt x="7743733" y="4010636"/>
                  <a:pt x="7749042" y="4011646"/>
                </a:cubicBezTo>
                <a:lnTo>
                  <a:pt x="7749159" y="4012794"/>
                </a:lnTo>
                <a:cubicBezTo>
                  <a:pt x="8061238" y="4064450"/>
                  <a:pt x="8314467" y="4283539"/>
                  <a:pt x="8407830" y="4572001"/>
                </a:cubicBezTo>
                <a:lnTo>
                  <a:pt x="8270283" y="4572001"/>
                </a:lnTo>
                <a:cubicBezTo>
                  <a:pt x="8186900" y="4357380"/>
                  <a:pt x="7996531" y="4194541"/>
                  <a:pt x="7762529" y="4144250"/>
                </a:cubicBezTo>
                <a:cubicBezTo>
                  <a:pt x="7797023" y="4319651"/>
                  <a:pt x="7899246" y="4471530"/>
                  <a:pt x="8042344" y="4572001"/>
                </a:cubicBezTo>
                <a:lnTo>
                  <a:pt x="7848103" y="4572001"/>
                </a:lnTo>
                <a:cubicBezTo>
                  <a:pt x="7731971" y="4452596"/>
                  <a:pt x="7653409" y="4298519"/>
                  <a:pt x="7629044" y="4127511"/>
                </a:cubicBezTo>
                <a:cubicBezTo>
                  <a:pt x="7628876" y="4127458"/>
                  <a:pt x="7628708" y="4127453"/>
                  <a:pt x="7628538" y="4127448"/>
                </a:cubicBezTo>
                <a:lnTo>
                  <a:pt x="7628000" y="4120772"/>
                </a:lnTo>
                <a:cubicBezTo>
                  <a:pt x="7622941" y="4090522"/>
                  <a:pt x="7620490" y="4059631"/>
                  <a:pt x="7620533" y="4028296"/>
                </a:cubicBezTo>
                <a:cubicBezTo>
                  <a:pt x="7619221" y="4022668"/>
                  <a:pt x="7619162" y="4017001"/>
                  <a:pt x="7619162" y="4011320"/>
                </a:cubicBezTo>
                <a:lnTo>
                  <a:pt x="7619756" y="3999880"/>
                </a:lnTo>
                <a:lnTo>
                  <a:pt x="7620254" y="3999913"/>
                </a:lnTo>
                <a:close/>
                <a:moveTo>
                  <a:pt x="7597529" y="3999419"/>
                </a:moveTo>
                <a:lnTo>
                  <a:pt x="7597555" y="3999913"/>
                </a:lnTo>
                <a:lnTo>
                  <a:pt x="7598053" y="3999880"/>
                </a:lnTo>
                <a:lnTo>
                  <a:pt x="7598647" y="4011320"/>
                </a:lnTo>
                <a:cubicBezTo>
                  <a:pt x="7598647" y="4017001"/>
                  <a:pt x="7598588" y="4022668"/>
                  <a:pt x="7597276" y="4028296"/>
                </a:cubicBezTo>
                <a:cubicBezTo>
                  <a:pt x="7597319" y="4059631"/>
                  <a:pt x="7594868" y="4090522"/>
                  <a:pt x="7589809" y="4120772"/>
                </a:cubicBezTo>
                <a:lnTo>
                  <a:pt x="7589271" y="4127448"/>
                </a:lnTo>
                <a:cubicBezTo>
                  <a:pt x="7589101" y="4127453"/>
                  <a:pt x="7588933" y="4127458"/>
                  <a:pt x="7588765" y="4127511"/>
                </a:cubicBezTo>
                <a:cubicBezTo>
                  <a:pt x="7564400" y="4298519"/>
                  <a:pt x="7485838" y="4452596"/>
                  <a:pt x="7369706" y="4572001"/>
                </a:cubicBezTo>
                <a:lnTo>
                  <a:pt x="7175465" y="4572001"/>
                </a:lnTo>
                <a:cubicBezTo>
                  <a:pt x="7318563" y="4471530"/>
                  <a:pt x="7420786" y="4319651"/>
                  <a:pt x="7455280" y="4144250"/>
                </a:cubicBezTo>
                <a:cubicBezTo>
                  <a:pt x="7221278" y="4194541"/>
                  <a:pt x="7030909" y="4357380"/>
                  <a:pt x="6947526" y="4572001"/>
                </a:cubicBezTo>
                <a:lnTo>
                  <a:pt x="6809978" y="4572001"/>
                </a:lnTo>
                <a:cubicBezTo>
                  <a:pt x="6903341" y="4283539"/>
                  <a:pt x="7156571" y="4064450"/>
                  <a:pt x="7468650" y="4012794"/>
                </a:cubicBezTo>
                <a:lnTo>
                  <a:pt x="7468767" y="4011646"/>
                </a:lnTo>
                <a:cubicBezTo>
                  <a:pt x="7474076" y="4010636"/>
                  <a:pt x="7479404" y="4009688"/>
                  <a:pt x="7484980" y="4010107"/>
                </a:cubicBezTo>
                <a:cubicBezTo>
                  <a:pt x="7516163" y="4004550"/>
                  <a:pt x="7548056" y="4001569"/>
                  <a:pt x="7580442" y="4001042"/>
                </a:cubicBezTo>
                <a:close/>
                <a:moveTo>
                  <a:pt x="5928129" y="3999419"/>
                </a:moveTo>
                <a:lnTo>
                  <a:pt x="5945217" y="4001042"/>
                </a:lnTo>
                <a:cubicBezTo>
                  <a:pt x="5977602" y="4001569"/>
                  <a:pt x="6009495" y="4004550"/>
                  <a:pt x="6040678" y="4010107"/>
                </a:cubicBezTo>
                <a:cubicBezTo>
                  <a:pt x="6046254" y="4009688"/>
                  <a:pt x="6051582" y="4010636"/>
                  <a:pt x="6056891" y="4011646"/>
                </a:cubicBezTo>
                <a:lnTo>
                  <a:pt x="6057008" y="4012794"/>
                </a:lnTo>
                <a:cubicBezTo>
                  <a:pt x="6369087" y="4064450"/>
                  <a:pt x="6622316" y="4283539"/>
                  <a:pt x="6715680" y="4572001"/>
                </a:cubicBezTo>
                <a:lnTo>
                  <a:pt x="6578131" y="4572001"/>
                </a:lnTo>
                <a:cubicBezTo>
                  <a:pt x="6494748" y="4357380"/>
                  <a:pt x="6304380" y="4194541"/>
                  <a:pt x="6070378" y="4144250"/>
                </a:cubicBezTo>
                <a:cubicBezTo>
                  <a:pt x="6104872" y="4319650"/>
                  <a:pt x="6207095" y="4471530"/>
                  <a:pt x="6350192" y="4572001"/>
                </a:cubicBezTo>
                <a:lnTo>
                  <a:pt x="6155952" y="4572001"/>
                </a:lnTo>
                <a:cubicBezTo>
                  <a:pt x="6039820" y="4452596"/>
                  <a:pt x="5961257" y="4298519"/>
                  <a:pt x="5936893" y="4127511"/>
                </a:cubicBezTo>
                <a:cubicBezTo>
                  <a:pt x="5936725" y="4127458"/>
                  <a:pt x="5936557" y="4127453"/>
                  <a:pt x="5936387" y="4127448"/>
                </a:cubicBezTo>
                <a:lnTo>
                  <a:pt x="5935849" y="4120772"/>
                </a:lnTo>
                <a:cubicBezTo>
                  <a:pt x="5930790" y="4090522"/>
                  <a:pt x="5928340" y="4059631"/>
                  <a:pt x="5928382" y="4028296"/>
                </a:cubicBezTo>
                <a:cubicBezTo>
                  <a:pt x="5927070" y="4022668"/>
                  <a:pt x="5927011" y="4017001"/>
                  <a:pt x="5927011" y="4011320"/>
                </a:cubicBezTo>
                <a:lnTo>
                  <a:pt x="5927605" y="3999880"/>
                </a:lnTo>
                <a:lnTo>
                  <a:pt x="5928103" y="3999913"/>
                </a:lnTo>
                <a:close/>
                <a:moveTo>
                  <a:pt x="5905378" y="3999419"/>
                </a:moveTo>
                <a:lnTo>
                  <a:pt x="5905404" y="3999913"/>
                </a:lnTo>
                <a:lnTo>
                  <a:pt x="5905902" y="3999880"/>
                </a:lnTo>
                <a:lnTo>
                  <a:pt x="5906496" y="4011320"/>
                </a:lnTo>
                <a:cubicBezTo>
                  <a:pt x="5906496" y="4017001"/>
                  <a:pt x="5906437" y="4022668"/>
                  <a:pt x="5905125" y="4028296"/>
                </a:cubicBezTo>
                <a:cubicBezTo>
                  <a:pt x="5905167" y="4059631"/>
                  <a:pt x="5902717" y="4090522"/>
                  <a:pt x="5897658" y="4120772"/>
                </a:cubicBezTo>
                <a:lnTo>
                  <a:pt x="5897120" y="4127448"/>
                </a:lnTo>
                <a:cubicBezTo>
                  <a:pt x="5896950" y="4127453"/>
                  <a:pt x="5896782" y="4127458"/>
                  <a:pt x="5896614" y="4127511"/>
                </a:cubicBezTo>
                <a:cubicBezTo>
                  <a:pt x="5872249" y="4298519"/>
                  <a:pt x="5793686" y="4452596"/>
                  <a:pt x="5677555" y="4572001"/>
                </a:cubicBezTo>
                <a:lnTo>
                  <a:pt x="5483314" y="4572001"/>
                </a:lnTo>
                <a:cubicBezTo>
                  <a:pt x="5626412" y="4471530"/>
                  <a:pt x="5728635" y="4319650"/>
                  <a:pt x="5763129" y="4144250"/>
                </a:cubicBezTo>
                <a:cubicBezTo>
                  <a:pt x="5529126" y="4194541"/>
                  <a:pt x="5338758" y="4357380"/>
                  <a:pt x="5255375" y="4572001"/>
                </a:cubicBezTo>
                <a:lnTo>
                  <a:pt x="5117827" y="4572001"/>
                </a:lnTo>
                <a:cubicBezTo>
                  <a:pt x="5211190" y="4283539"/>
                  <a:pt x="5464420" y="4064450"/>
                  <a:pt x="5776499" y="4012794"/>
                </a:cubicBezTo>
                <a:lnTo>
                  <a:pt x="5776616" y="4011646"/>
                </a:lnTo>
                <a:cubicBezTo>
                  <a:pt x="5781926" y="4010636"/>
                  <a:pt x="5787253" y="4009688"/>
                  <a:pt x="5792829" y="4010107"/>
                </a:cubicBezTo>
                <a:cubicBezTo>
                  <a:pt x="5824012" y="4004550"/>
                  <a:pt x="5855905" y="4001569"/>
                  <a:pt x="5888290" y="4001042"/>
                </a:cubicBezTo>
                <a:close/>
                <a:moveTo>
                  <a:pt x="4235979" y="3999419"/>
                </a:moveTo>
                <a:lnTo>
                  <a:pt x="4253065" y="4001042"/>
                </a:lnTo>
                <a:cubicBezTo>
                  <a:pt x="4285451" y="4001569"/>
                  <a:pt x="4317343" y="4004550"/>
                  <a:pt x="4348528" y="4010107"/>
                </a:cubicBezTo>
                <a:cubicBezTo>
                  <a:pt x="4354104" y="4009688"/>
                  <a:pt x="4359431" y="4010636"/>
                  <a:pt x="4364739" y="4011646"/>
                </a:cubicBezTo>
                <a:lnTo>
                  <a:pt x="4364856" y="4012794"/>
                </a:lnTo>
                <a:cubicBezTo>
                  <a:pt x="4676936" y="4064450"/>
                  <a:pt x="4930165" y="4283539"/>
                  <a:pt x="5023528" y="4572001"/>
                </a:cubicBezTo>
                <a:lnTo>
                  <a:pt x="4885980" y="4572001"/>
                </a:lnTo>
                <a:cubicBezTo>
                  <a:pt x="4802597" y="4357380"/>
                  <a:pt x="4612229" y="4194541"/>
                  <a:pt x="4378227" y="4144250"/>
                </a:cubicBezTo>
                <a:cubicBezTo>
                  <a:pt x="4412722" y="4319651"/>
                  <a:pt x="4514944" y="4471530"/>
                  <a:pt x="4658041" y="4572001"/>
                </a:cubicBezTo>
                <a:lnTo>
                  <a:pt x="4463800" y="4572001"/>
                </a:lnTo>
                <a:cubicBezTo>
                  <a:pt x="4347669" y="4452596"/>
                  <a:pt x="4269106" y="4298519"/>
                  <a:pt x="4244741" y="4127511"/>
                </a:cubicBezTo>
                <a:cubicBezTo>
                  <a:pt x="4244574" y="4127458"/>
                  <a:pt x="4244405" y="4127453"/>
                  <a:pt x="4244236" y="4127448"/>
                </a:cubicBezTo>
                <a:lnTo>
                  <a:pt x="4243697" y="4120772"/>
                </a:lnTo>
                <a:cubicBezTo>
                  <a:pt x="4238639" y="4090522"/>
                  <a:pt x="4236188" y="4059631"/>
                  <a:pt x="4236230" y="4028296"/>
                </a:cubicBezTo>
                <a:cubicBezTo>
                  <a:pt x="4234918" y="4022668"/>
                  <a:pt x="4234860" y="4017001"/>
                  <a:pt x="4234860" y="4011320"/>
                </a:cubicBezTo>
                <a:lnTo>
                  <a:pt x="4235454" y="3999880"/>
                </a:lnTo>
                <a:lnTo>
                  <a:pt x="4235952" y="3999913"/>
                </a:lnTo>
                <a:close/>
                <a:moveTo>
                  <a:pt x="4213227" y="3999419"/>
                </a:moveTo>
                <a:lnTo>
                  <a:pt x="4213253" y="3999913"/>
                </a:lnTo>
                <a:lnTo>
                  <a:pt x="4213751" y="3999880"/>
                </a:lnTo>
                <a:lnTo>
                  <a:pt x="4214345" y="4011320"/>
                </a:lnTo>
                <a:cubicBezTo>
                  <a:pt x="4214345" y="4017001"/>
                  <a:pt x="4214286" y="4022668"/>
                  <a:pt x="4212974" y="4028296"/>
                </a:cubicBezTo>
                <a:cubicBezTo>
                  <a:pt x="4213016" y="4059631"/>
                  <a:pt x="4210566" y="4090522"/>
                  <a:pt x="4205507" y="4120772"/>
                </a:cubicBezTo>
                <a:lnTo>
                  <a:pt x="4204969" y="4127448"/>
                </a:lnTo>
                <a:cubicBezTo>
                  <a:pt x="4204799" y="4127453"/>
                  <a:pt x="4204631" y="4127458"/>
                  <a:pt x="4204463" y="4127511"/>
                </a:cubicBezTo>
                <a:cubicBezTo>
                  <a:pt x="4180098" y="4298519"/>
                  <a:pt x="4101535" y="4452596"/>
                  <a:pt x="3985404" y="4572001"/>
                </a:cubicBezTo>
                <a:lnTo>
                  <a:pt x="3791163" y="4572001"/>
                </a:lnTo>
                <a:cubicBezTo>
                  <a:pt x="3934261" y="4471530"/>
                  <a:pt x="4036484" y="4319651"/>
                  <a:pt x="4070978" y="4144250"/>
                </a:cubicBezTo>
                <a:cubicBezTo>
                  <a:pt x="3836975" y="4194541"/>
                  <a:pt x="3646607" y="4357380"/>
                  <a:pt x="3563224" y="4572001"/>
                </a:cubicBezTo>
                <a:lnTo>
                  <a:pt x="3425676" y="4572001"/>
                </a:lnTo>
                <a:cubicBezTo>
                  <a:pt x="3519039" y="4283539"/>
                  <a:pt x="3772269" y="4064450"/>
                  <a:pt x="4084348" y="4012794"/>
                </a:cubicBezTo>
                <a:lnTo>
                  <a:pt x="4084465" y="4011646"/>
                </a:lnTo>
                <a:cubicBezTo>
                  <a:pt x="4089774" y="4010636"/>
                  <a:pt x="4095102" y="4009688"/>
                  <a:pt x="4100678" y="4010107"/>
                </a:cubicBezTo>
                <a:cubicBezTo>
                  <a:pt x="4131861" y="4004550"/>
                  <a:pt x="4163754" y="4001569"/>
                  <a:pt x="4196139" y="4001042"/>
                </a:cubicBezTo>
                <a:close/>
                <a:moveTo>
                  <a:pt x="2543827" y="3999419"/>
                </a:moveTo>
                <a:lnTo>
                  <a:pt x="2560914" y="4001042"/>
                </a:lnTo>
                <a:cubicBezTo>
                  <a:pt x="2593300" y="4001569"/>
                  <a:pt x="2625192" y="4004550"/>
                  <a:pt x="2656376" y="4010107"/>
                </a:cubicBezTo>
                <a:cubicBezTo>
                  <a:pt x="2661952" y="4009688"/>
                  <a:pt x="2667280" y="4010636"/>
                  <a:pt x="2672588" y="4011646"/>
                </a:cubicBezTo>
                <a:lnTo>
                  <a:pt x="2672706" y="4012794"/>
                </a:lnTo>
                <a:cubicBezTo>
                  <a:pt x="2984785" y="4064450"/>
                  <a:pt x="3238014" y="4283539"/>
                  <a:pt x="3331377" y="4572001"/>
                </a:cubicBezTo>
                <a:lnTo>
                  <a:pt x="3193830" y="4572001"/>
                </a:lnTo>
                <a:cubicBezTo>
                  <a:pt x="3110446" y="4357380"/>
                  <a:pt x="2920078" y="4194541"/>
                  <a:pt x="2686076" y="4144250"/>
                </a:cubicBezTo>
                <a:cubicBezTo>
                  <a:pt x="2720570" y="4319650"/>
                  <a:pt x="2822793" y="4471530"/>
                  <a:pt x="2965890" y="4572001"/>
                </a:cubicBezTo>
                <a:lnTo>
                  <a:pt x="2771649" y="4572001"/>
                </a:lnTo>
                <a:cubicBezTo>
                  <a:pt x="2655518" y="4452596"/>
                  <a:pt x="2576955" y="4298519"/>
                  <a:pt x="2552590" y="4127511"/>
                </a:cubicBezTo>
                <a:cubicBezTo>
                  <a:pt x="2552423" y="4127458"/>
                  <a:pt x="2552254" y="4127453"/>
                  <a:pt x="2552085" y="4127448"/>
                </a:cubicBezTo>
                <a:lnTo>
                  <a:pt x="2551547" y="4120772"/>
                </a:lnTo>
                <a:cubicBezTo>
                  <a:pt x="2546488" y="4090522"/>
                  <a:pt x="2544037" y="4059631"/>
                  <a:pt x="2544079" y="4028296"/>
                </a:cubicBezTo>
                <a:cubicBezTo>
                  <a:pt x="2542767" y="4022668"/>
                  <a:pt x="2542709" y="4017001"/>
                  <a:pt x="2542709" y="4011320"/>
                </a:cubicBezTo>
                <a:lnTo>
                  <a:pt x="2543303" y="3999880"/>
                </a:lnTo>
                <a:lnTo>
                  <a:pt x="2543801" y="3999913"/>
                </a:lnTo>
                <a:close/>
                <a:moveTo>
                  <a:pt x="2521076" y="3999419"/>
                </a:moveTo>
                <a:lnTo>
                  <a:pt x="2521102" y="3999913"/>
                </a:lnTo>
                <a:lnTo>
                  <a:pt x="2521600" y="3999880"/>
                </a:lnTo>
                <a:lnTo>
                  <a:pt x="2522194" y="4011320"/>
                </a:lnTo>
                <a:cubicBezTo>
                  <a:pt x="2522194" y="4017001"/>
                  <a:pt x="2522135" y="4022668"/>
                  <a:pt x="2520823" y="4028296"/>
                </a:cubicBezTo>
                <a:cubicBezTo>
                  <a:pt x="2520865" y="4059631"/>
                  <a:pt x="2518415" y="4090522"/>
                  <a:pt x="2513356" y="4120772"/>
                </a:cubicBezTo>
                <a:lnTo>
                  <a:pt x="2512818" y="4127448"/>
                </a:lnTo>
                <a:cubicBezTo>
                  <a:pt x="2512648" y="4127453"/>
                  <a:pt x="2512480" y="4127458"/>
                  <a:pt x="2512312" y="4127511"/>
                </a:cubicBezTo>
                <a:cubicBezTo>
                  <a:pt x="2487947" y="4298519"/>
                  <a:pt x="2409385" y="4452596"/>
                  <a:pt x="2293253" y="4572001"/>
                </a:cubicBezTo>
                <a:lnTo>
                  <a:pt x="2099012" y="4572001"/>
                </a:lnTo>
                <a:cubicBezTo>
                  <a:pt x="2242110" y="4471530"/>
                  <a:pt x="2344333" y="4319651"/>
                  <a:pt x="2378827" y="4144250"/>
                </a:cubicBezTo>
                <a:cubicBezTo>
                  <a:pt x="2144825" y="4194541"/>
                  <a:pt x="1954456" y="4357380"/>
                  <a:pt x="1871073" y="4572001"/>
                </a:cubicBezTo>
                <a:lnTo>
                  <a:pt x="1733525" y="4572001"/>
                </a:lnTo>
                <a:cubicBezTo>
                  <a:pt x="1826888" y="4283539"/>
                  <a:pt x="2080118" y="4064450"/>
                  <a:pt x="2392197" y="4012794"/>
                </a:cubicBezTo>
                <a:lnTo>
                  <a:pt x="2392314" y="4011646"/>
                </a:lnTo>
                <a:cubicBezTo>
                  <a:pt x="2397623" y="4010636"/>
                  <a:pt x="2402951" y="4009688"/>
                  <a:pt x="2408527" y="4010107"/>
                </a:cubicBezTo>
                <a:cubicBezTo>
                  <a:pt x="2439710" y="4004550"/>
                  <a:pt x="2471603" y="4001569"/>
                  <a:pt x="2503988" y="4001042"/>
                </a:cubicBezTo>
                <a:close/>
                <a:moveTo>
                  <a:pt x="851676" y="3999419"/>
                </a:moveTo>
                <a:lnTo>
                  <a:pt x="868763" y="4001042"/>
                </a:lnTo>
                <a:cubicBezTo>
                  <a:pt x="901149" y="4001569"/>
                  <a:pt x="933041" y="4004550"/>
                  <a:pt x="964225" y="4010107"/>
                </a:cubicBezTo>
                <a:cubicBezTo>
                  <a:pt x="969801" y="4009688"/>
                  <a:pt x="975129" y="4010636"/>
                  <a:pt x="980437" y="4011646"/>
                </a:cubicBezTo>
                <a:lnTo>
                  <a:pt x="980555" y="4012794"/>
                </a:lnTo>
                <a:cubicBezTo>
                  <a:pt x="1292634" y="4064450"/>
                  <a:pt x="1545864" y="4283539"/>
                  <a:pt x="1639226" y="4572001"/>
                </a:cubicBezTo>
                <a:lnTo>
                  <a:pt x="1501679" y="4572001"/>
                </a:lnTo>
                <a:cubicBezTo>
                  <a:pt x="1418296" y="4357380"/>
                  <a:pt x="1227927" y="4194541"/>
                  <a:pt x="993925" y="4144250"/>
                </a:cubicBezTo>
                <a:cubicBezTo>
                  <a:pt x="1028419" y="4319651"/>
                  <a:pt x="1130642" y="4471530"/>
                  <a:pt x="1273740" y="4572001"/>
                </a:cubicBezTo>
                <a:lnTo>
                  <a:pt x="1079499" y="4572001"/>
                </a:lnTo>
                <a:cubicBezTo>
                  <a:pt x="963367" y="4452596"/>
                  <a:pt x="884804" y="4298519"/>
                  <a:pt x="860439" y="4127511"/>
                </a:cubicBezTo>
                <a:cubicBezTo>
                  <a:pt x="860272" y="4127458"/>
                  <a:pt x="860103" y="4127453"/>
                  <a:pt x="859934" y="4127448"/>
                </a:cubicBezTo>
                <a:lnTo>
                  <a:pt x="859396" y="4120772"/>
                </a:lnTo>
                <a:cubicBezTo>
                  <a:pt x="854337" y="4090522"/>
                  <a:pt x="851886" y="4059631"/>
                  <a:pt x="851928" y="4028296"/>
                </a:cubicBezTo>
                <a:cubicBezTo>
                  <a:pt x="850616" y="4022668"/>
                  <a:pt x="850558" y="4017001"/>
                  <a:pt x="850558" y="4011320"/>
                </a:cubicBezTo>
                <a:lnTo>
                  <a:pt x="851152" y="3999880"/>
                </a:lnTo>
                <a:lnTo>
                  <a:pt x="851650" y="3999913"/>
                </a:lnTo>
                <a:close/>
                <a:moveTo>
                  <a:pt x="828925" y="3999419"/>
                </a:moveTo>
                <a:lnTo>
                  <a:pt x="828951" y="3999913"/>
                </a:lnTo>
                <a:lnTo>
                  <a:pt x="829449" y="3999880"/>
                </a:lnTo>
                <a:lnTo>
                  <a:pt x="830043" y="4011320"/>
                </a:lnTo>
                <a:cubicBezTo>
                  <a:pt x="830043" y="4017001"/>
                  <a:pt x="829984" y="4022668"/>
                  <a:pt x="828672" y="4028296"/>
                </a:cubicBezTo>
                <a:cubicBezTo>
                  <a:pt x="828714" y="4059631"/>
                  <a:pt x="826264" y="4090522"/>
                  <a:pt x="821205" y="4120772"/>
                </a:cubicBezTo>
                <a:lnTo>
                  <a:pt x="820667" y="4127448"/>
                </a:lnTo>
                <a:cubicBezTo>
                  <a:pt x="820497" y="4127453"/>
                  <a:pt x="820329" y="4127458"/>
                  <a:pt x="820161" y="4127511"/>
                </a:cubicBezTo>
                <a:cubicBezTo>
                  <a:pt x="795796" y="4298519"/>
                  <a:pt x="717234" y="4452596"/>
                  <a:pt x="601102" y="4572001"/>
                </a:cubicBezTo>
                <a:lnTo>
                  <a:pt x="406861" y="4572001"/>
                </a:lnTo>
                <a:cubicBezTo>
                  <a:pt x="549959" y="4471530"/>
                  <a:pt x="652182" y="4319650"/>
                  <a:pt x="686676" y="4144250"/>
                </a:cubicBezTo>
                <a:cubicBezTo>
                  <a:pt x="452674" y="4194541"/>
                  <a:pt x="262305" y="4357380"/>
                  <a:pt x="178922" y="4572001"/>
                </a:cubicBezTo>
                <a:lnTo>
                  <a:pt x="41374" y="4572001"/>
                </a:lnTo>
                <a:cubicBezTo>
                  <a:pt x="134738" y="4283539"/>
                  <a:pt x="387967" y="4064450"/>
                  <a:pt x="700046" y="4012794"/>
                </a:cubicBezTo>
                <a:lnTo>
                  <a:pt x="700163" y="4011646"/>
                </a:lnTo>
                <a:cubicBezTo>
                  <a:pt x="705472" y="4010636"/>
                  <a:pt x="710800" y="4009688"/>
                  <a:pt x="716376" y="4010107"/>
                </a:cubicBezTo>
                <a:cubicBezTo>
                  <a:pt x="747559" y="4004550"/>
                  <a:pt x="779452" y="4001569"/>
                  <a:pt x="811837" y="4001042"/>
                </a:cubicBezTo>
                <a:close/>
                <a:moveTo>
                  <a:pt x="8305836" y="3304913"/>
                </a:moveTo>
                <a:cubicBezTo>
                  <a:pt x="8030646" y="3363591"/>
                  <a:pt x="7815802" y="3576701"/>
                  <a:pt x="7762527" y="3845480"/>
                </a:cubicBezTo>
                <a:cubicBezTo>
                  <a:pt x="8037717" y="3786801"/>
                  <a:pt x="8252560" y="3573691"/>
                  <a:pt x="8305836" y="3304913"/>
                </a:cubicBezTo>
                <a:close/>
                <a:moveTo>
                  <a:pt x="6911971" y="3304913"/>
                </a:moveTo>
                <a:cubicBezTo>
                  <a:pt x="6965247" y="3573691"/>
                  <a:pt x="7180090" y="3786801"/>
                  <a:pt x="7455280" y="3845480"/>
                </a:cubicBezTo>
                <a:cubicBezTo>
                  <a:pt x="7402005" y="3576701"/>
                  <a:pt x="7187161" y="3363591"/>
                  <a:pt x="6911971" y="3304913"/>
                </a:cubicBezTo>
                <a:close/>
                <a:moveTo>
                  <a:pt x="6613685" y="3304913"/>
                </a:moveTo>
                <a:cubicBezTo>
                  <a:pt x="6338495" y="3363591"/>
                  <a:pt x="6123651" y="3576701"/>
                  <a:pt x="6070376" y="3845480"/>
                </a:cubicBezTo>
                <a:cubicBezTo>
                  <a:pt x="6345566" y="3786801"/>
                  <a:pt x="6560409" y="3573691"/>
                  <a:pt x="6613685" y="3304913"/>
                </a:cubicBezTo>
                <a:close/>
                <a:moveTo>
                  <a:pt x="5219820" y="3304913"/>
                </a:moveTo>
                <a:cubicBezTo>
                  <a:pt x="5273096" y="3573691"/>
                  <a:pt x="5487939" y="3786801"/>
                  <a:pt x="5763129" y="3845480"/>
                </a:cubicBezTo>
                <a:cubicBezTo>
                  <a:pt x="5709854" y="3576701"/>
                  <a:pt x="5495010" y="3363591"/>
                  <a:pt x="5219820" y="3304913"/>
                </a:cubicBezTo>
                <a:close/>
                <a:moveTo>
                  <a:pt x="4921534" y="3304913"/>
                </a:moveTo>
                <a:cubicBezTo>
                  <a:pt x="4646344" y="3363591"/>
                  <a:pt x="4431500" y="3576701"/>
                  <a:pt x="4378225" y="3845480"/>
                </a:cubicBezTo>
                <a:cubicBezTo>
                  <a:pt x="4653415" y="3786801"/>
                  <a:pt x="4868259" y="3573691"/>
                  <a:pt x="4921534" y="3304913"/>
                </a:cubicBezTo>
                <a:close/>
                <a:moveTo>
                  <a:pt x="3527669" y="3304913"/>
                </a:moveTo>
                <a:cubicBezTo>
                  <a:pt x="3580945" y="3573691"/>
                  <a:pt x="3795788" y="3786801"/>
                  <a:pt x="4070978" y="3845480"/>
                </a:cubicBezTo>
                <a:cubicBezTo>
                  <a:pt x="4017703" y="3576701"/>
                  <a:pt x="3802859" y="3363591"/>
                  <a:pt x="3527669" y="3304913"/>
                </a:cubicBezTo>
                <a:close/>
                <a:moveTo>
                  <a:pt x="3229383" y="3304913"/>
                </a:moveTo>
                <a:cubicBezTo>
                  <a:pt x="2954193" y="3363591"/>
                  <a:pt x="2739349" y="3576701"/>
                  <a:pt x="2686074" y="3845480"/>
                </a:cubicBezTo>
                <a:cubicBezTo>
                  <a:pt x="2961264" y="3786801"/>
                  <a:pt x="3176107" y="3573691"/>
                  <a:pt x="3229383" y="3304913"/>
                </a:cubicBezTo>
                <a:close/>
                <a:moveTo>
                  <a:pt x="1835518" y="3304913"/>
                </a:moveTo>
                <a:cubicBezTo>
                  <a:pt x="1888794" y="3573691"/>
                  <a:pt x="2103637" y="3786801"/>
                  <a:pt x="2378827" y="3845480"/>
                </a:cubicBezTo>
                <a:cubicBezTo>
                  <a:pt x="2325552" y="3576701"/>
                  <a:pt x="2110708" y="3363591"/>
                  <a:pt x="1835518" y="3304913"/>
                </a:cubicBezTo>
                <a:close/>
                <a:moveTo>
                  <a:pt x="1537232" y="3304913"/>
                </a:moveTo>
                <a:cubicBezTo>
                  <a:pt x="1262042" y="3363591"/>
                  <a:pt x="1047198" y="3576701"/>
                  <a:pt x="993923" y="3845480"/>
                </a:cubicBezTo>
                <a:cubicBezTo>
                  <a:pt x="1269113" y="3786801"/>
                  <a:pt x="1483956" y="3573691"/>
                  <a:pt x="1537232" y="3304913"/>
                </a:cubicBezTo>
                <a:close/>
                <a:moveTo>
                  <a:pt x="143367" y="3304913"/>
                </a:moveTo>
                <a:cubicBezTo>
                  <a:pt x="196643" y="3573691"/>
                  <a:pt x="411486" y="3786801"/>
                  <a:pt x="686676" y="3845480"/>
                </a:cubicBezTo>
                <a:cubicBezTo>
                  <a:pt x="633401" y="3576701"/>
                  <a:pt x="418557" y="3363591"/>
                  <a:pt x="143367" y="3304913"/>
                </a:cubicBezTo>
                <a:close/>
                <a:moveTo>
                  <a:pt x="8461873" y="3161219"/>
                </a:moveTo>
                <a:lnTo>
                  <a:pt x="8478960" y="3162829"/>
                </a:lnTo>
                <a:cubicBezTo>
                  <a:pt x="8511346" y="3163352"/>
                  <a:pt x="8543239" y="3166310"/>
                  <a:pt x="8574422" y="3171823"/>
                </a:cubicBezTo>
                <a:cubicBezTo>
                  <a:pt x="8579998" y="3171407"/>
                  <a:pt x="8585326" y="3172348"/>
                  <a:pt x="8590635" y="3173350"/>
                </a:cubicBezTo>
                <a:lnTo>
                  <a:pt x="8590752" y="3174489"/>
                </a:lnTo>
                <a:cubicBezTo>
                  <a:pt x="8815033" y="3211322"/>
                  <a:pt x="9008920" y="3333951"/>
                  <a:pt x="9135069" y="3506215"/>
                </a:cubicBezTo>
                <a:lnTo>
                  <a:pt x="9139239" y="3512974"/>
                </a:lnTo>
                <a:lnTo>
                  <a:pt x="9139239" y="3816134"/>
                </a:lnTo>
                <a:lnTo>
                  <a:pt x="9120077" y="3747490"/>
                </a:lnTo>
                <a:cubicBezTo>
                  <a:pt x="9039502" y="3525837"/>
                  <a:pt x="8844913" y="3356256"/>
                  <a:pt x="8604122" y="3304913"/>
                </a:cubicBezTo>
                <a:cubicBezTo>
                  <a:pt x="8650738" y="3540094"/>
                  <a:pt x="8821055" y="3732654"/>
                  <a:pt x="9047261" y="3816429"/>
                </a:cubicBezTo>
                <a:lnTo>
                  <a:pt x="9139239" y="3843104"/>
                </a:lnTo>
                <a:lnTo>
                  <a:pt x="9139239" y="3970603"/>
                </a:lnTo>
                <a:lnTo>
                  <a:pt x="9030179" y="3943797"/>
                </a:lnTo>
                <a:cubicBezTo>
                  <a:pt x="8735297" y="3846211"/>
                  <a:pt x="8514628" y="3594637"/>
                  <a:pt x="8470637" y="3288305"/>
                </a:cubicBezTo>
                <a:cubicBezTo>
                  <a:pt x="8470469" y="3288253"/>
                  <a:pt x="8470301" y="3288248"/>
                  <a:pt x="8470131" y="3288243"/>
                </a:cubicBezTo>
                <a:lnTo>
                  <a:pt x="8469593" y="3281619"/>
                </a:lnTo>
                <a:cubicBezTo>
                  <a:pt x="8464534" y="3251607"/>
                  <a:pt x="8462083" y="3220958"/>
                  <a:pt x="8462126" y="3189869"/>
                </a:cubicBezTo>
                <a:cubicBezTo>
                  <a:pt x="8460814" y="3184286"/>
                  <a:pt x="8460755" y="3178663"/>
                  <a:pt x="8460755" y="3173027"/>
                </a:cubicBezTo>
                <a:lnTo>
                  <a:pt x="8461349" y="3161677"/>
                </a:lnTo>
                <a:lnTo>
                  <a:pt x="8461847" y="3161709"/>
                </a:lnTo>
                <a:close/>
                <a:moveTo>
                  <a:pt x="8448085" y="3161219"/>
                </a:moveTo>
                <a:lnTo>
                  <a:pt x="8448111" y="3161709"/>
                </a:lnTo>
                <a:lnTo>
                  <a:pt x="8448609" y="3161677"/>
                </a:lnTo>
                <a:lnTo>
                  <a:pt x="8449203" y="3173027"/>
                </a:lnTo>
                <a:cubicBezTo>
                  <a:pt x="8449203" y="3178663"/>
                  <a:pt x="8449144" y="3184286"/>
                  <a:pt x="8447832" y="3189869"/>
                </a:cubicBezTo>
                <a:cubicBezTo>
                  <a:pt x="8447875" y="3220958"/>
                  <a:pt x="8445424" y="3251607"/>
                  <a:pt x="8440365" y="3281619"/>
                </a:cubicBezTo>
                <a:lnTo>
                  <a:pt x="8439827" y="3288243"/>
                </a:lnTo>
                <a:cubicBezTo>
                  <a:pt x="8439657" y="3288248"/>
                  <a:pt x="8439489" y="3288253"/>
                  <a:pt x="8439321" y="3288305"/>
                </a:cubicBezTo>
                <a:cubicBezTo>
                  <a:pt x="8389046" y="3638399"/>
                  <a:pt x="8108007" y="3916971"/>
                  <a:pt x="7749156" y="3975903"/>
                </a:cubicBezTo>
                <a:lnTo>
                  <a:pt x="7749040" y="3977042"/>
                </a:lnTo>
                <a:cubicBezTo>
                  <a:pt x="7743729" y="3978045"/>
                  <a:pt x="7738400" y="3978986"/>
                  <a:pt x="7732823" y="3978570"/>
                </a:cubicBezTo>
                <a:cubicBezTo>
                  <a:pt x="7701651" y="3984080"/>
                  <a:pt x="7669771" y="3987038"/>
                  <a:pt x="7637396" y="3987561"/>
                </a:cubicBezTo>
                <a:lnTo>
                  <a:pt x="7620278" y="3989174"/>
                </a:lnTo>
                <a:lnTo>
                  <a:pt x="7620252" y="3988683"/>
                </a:lnTo>
                <a:lnTo>
                  <a:pt x="7619753" y="3988716"/>
                </a:lnTo>
                <a:cubicBezTo>
                  <a:pt x="7619187" y="3984944"/>
                  <a:pt x="7619160" y="3981158"/>
                  <a:pt x="7619160" y="3977366"/>
                </a:cubicBezTo>
                <a:cubicBezTo>
                  <a:pt x="7619160" y="3971728"/>
                  <a:pt x="7619219" y="3966104"/>
                  <a:pt x="7620531" y="3960518"/>
                </a:cubicBezTo>
                <a:cubicBezTo>
                  <a:pt x="7620488" y="3929436"/>
                  <a:pt x="7622938" y="3898794"/>
                  <a:pt x="7627995" y="3868787"/>
                </a:cubicBezTo>
                <a:lnTo>
                  <a:pt x="7628535" y="3862150"/>
                </a:lnTo>
                <a:cubicBezTo>
                  <a:pt x="7628704" y="3862145"/>
                  <a:pt x="7628873" y="3862140"/>
                  <a:pt x="7629040" y="3862087"/>
                </a:cubicBezTo>
                <a:cubicBezTo>
                  <a:pt x="7679317" y="3511992"/>
                  <a:pt x="7960356" y="3233421"/>
                  <a:pt x="8319206" y="3174489"/>
                </a:cubicBezTo>
                <a:lnTo>
                  <a:pt x="8319323" y="3173350"/>
                </a:lnTo>
                <a:cubicBezTo>
                  <a:pt x="8324632" y="3172348"/>
                  <a:pt x="8329960" y="3171407"/>
                  <a:pt x="8335536" y="3171823"/>
                </a:cubicBezTo>
                <a:cubicBezTo>
                  <a:pt x="8366719" y="3166310"/>
                  <a:pt x="8398612" y="3163352"/>
                  <a:pt x="8430998" y="3162829"/>
                </a:cubicBezTo>
                <a:close/>
                <a:moveTo>
                  <a:pt x="6769722" y="3161219"/>
                </a:moveTo>
                <a:lnTo>
                  <a:pt x="6786810" y="3162829"/>
                </a:lnTo>
                <a:cubicBezTo>
                  <a:pt x="6819195" y="3163352"/>
                  <a:pt x="6851088" y="3166310"/>
                  <a:pt x="6882271" y="3171823"/>
                </a:cubicBezTo>
                <a:cubicBezTo>
                  <a:pt x="6887847" y="3171407"/>
                  <a:pt x="6893175" y="3172348"/>
                  <a:pt x="6898484" y="3173350"/>
                </a:cubicBezTo>
                <a:lnTo>
                  <a:pt x="6898601" y="3174489"/>
                </a:lnTo>
                <a:cubicBezTo>
                  <a:pt x="7257451" y="3233421"/>
                  <a:pt x="7538490" y="3511992"/>
                  <a:pt x="7588766" y="3862087"/>
                </a:cubicBezTo>
                <a:cubicBezTo>
                  <a:pt x="7588934" y="3862140"/>
                  <a:pt x="7589103" y="3862145"/>
                  <a:pt x="7589272" y="3862150"/>
                </a:cubicBezTo>
                <a:lnTo>
                  <a:pt x="7589812" y="3868787"/>
                </a:lnTo>
                <a:cubicBezTo>
                  <a:pt x="7594869" y="3898794"/>
                  <a:pt x="7597319" y="3929436"/>
                  <a:pt x="7597276" y="3960518"/>
                </a:cubicBezTo>
                <a:cubicBezTo>
                  <a:pt x="7598588" y="3966104"/>
                  <a:pt x="7598647" y="3971728"/>
                  <a:pt x="7598647" y="3977366"/>
                </a:cubicBezTo>
                <a:cubicBezTo>
                  <a:pt x="7598647" y="3981158"/>
                  <a:pt x="7598620" y="3984944"/>
                  <a:pt x="7598054" y="3988716"/>
                </a:cubicBezTo>
                <a:lnTo>
                  <a:pt x="7597555" y="3988683"/>
                </a:lnTo>
                <a:lnTo>
                  <a:pt x="7597529" y="3989174"/>
                </a:lnTo>
                <a:lnTo>
                  <a:pt x="7580411" y="3987561"/>
                </a:lnTo>
                <a:cubicBezTo>
                  <a:pt x="7548036" y="3987038"/>
                  <a:pt x="7516156" y="3984080"/>
                  <a:pt x="7484984" y="3978570"/>
                </a:cubicBezTo>
                <a:cubicBezTo>
                  <a:pt x="7479407" y="3978986"/>
                  <a:pt x="7474078" y="3978045"/>
                  <a:pt x="7468767" y="3977042"/>
                </a:cubicBezTo>
                <a:lnTo>
                  <a:pt x="7468651" y="3975903"/>
                </a:lnTo>
                <a:cubicBezTo>
                  <a:pt x="7109800" y="3916971"/>
                  <a:pt x="6828761" y="3638399"/>
                  <a:pt x="6778486" y="3288305"/>
                </a:cubicBezTo>
                <a:cubicBezTo>
                  <a:pt x="6778318" y="3288253"/>
                  <a:pt x="6778150" y="3288248"/>
                  <a:pt x="6777980" y="3288243"/>
                </a:cubicBezTo>
                <a:lnTo>
                  <a:pt x="6777442" y="3281619"/>
                </a:lnTo>
                <a:cubicBezTo>
                  <a:pt x="6772383" y="3251607"/>
                  <a:pt x="6769933" y="3220958"/>
                  <a:pt x="6769975" y="3189869"/>
                </a:cubicBezTo>
                <a:cubicBezTo>
                  <a:pt x="6768663" y="3184286"/>
                  <a:pt x="6768604" y="3178663"/>
                  <a:pt x="6768604" y="3173027"/>
                </a:cubicBezTo>
                <a:lnTo>
                  <a:pt x="6769198" y="3161677"/>
                </a:lnTo>
                <a:lnTo>
                  <a:pt x="6769696" y="3161709"/>
                </a:lnTo>
                <a:close/>
                <a:moveTo>
                  <a:pt x="6755934" y="3161219"/>
                </a:moveTo>
                <a:lnTo>
                  <a:pt x="6755960" y="3161709"/>
                </a:lnTo>
                <a:lnTo>
                  <a:pt x="6756458" y="3161677"/>
                </a:lnTo>
                <a:lnTo>
                  <a:pt x="6757052" y="3173027"/>
                </a:lnTo>
                <a:cubicBezTo>
                  <a:pt x="6757052" y="3178663"/>
                  <a:pt x="6756994" y="3184286"/>
                  <a:pt x="6755682" y="3189869"/>
                </a:cubicBezTo>
                <a:cubicBezTo>
                  <a:pt x="6755724" y="3220958"/>
                  <a:pt x="6753273" y="3251607"/>
                  <a:pt x="6748215" y="3281619"/>
                </a:cubicBezTo>
                <a:lnTo>
                  <a:pt x="6747676" y="3288243"/>
                </a:lnTo>
                <a:cubicBezTo>
                  <a:pt x="6747507" y="3288248"/>
                  <a:pt x="6747338" y="3288253"/>
                  <a:pt x="6747171" y="3288305"/>
                </a:cubicBezTo>
                <a:cubicBezTo>
                  <a:pt x="6696895" y="3638399"/>
                  <a:pt x="6415856" y="3916971"/>
                  <a:pt x="6057005" y="3975903"/>
                </a:cubicBezTo>
                <a:lnTo>
                  <a:pt x="6056889" y="3977042"/>
                </a:lnTo>
                <a:cubicBezTo>
                  <a:pt x="6051578" y="3978045"/>
                  <a:pt x="6046249" y="3978986"/>
                  <a:pt x="6040672" y="3978570"/>
                </a:cubicBezTo>
                <a:cubicBezTo>
                  <a:pt x="6009500" y="3984080"/>
                  <a:pt x="5977620" y="3987038"/>
                  <a:pt x="5945246" y="3987561"/>
                </a:cubicBezTo>
                <a:lnTo>
                  <a:pt x="5928127" y="3989174"/>
                </a:lnTo>
                <a:lnTo>
                  <a:pt x="5928101" y="3988683"/>
                </a:lnTo>
                <a:lnTo>
                  <a:pt x="5927602" y="3988716"/>
                </a:lnTo>
                <a:cubicBezTo>
                  <a:pt x="5927036" y="3984944"/>
                  <a:pt x="5927009" y="3981158"/>
                  <a:pt x="5927009" y="3977366"/>
                </a:cubicBezTo>
                <a:cubicBezTo>
                  <a:pt x="5927009" y="3971728"/>
                  <a:pt x="5927068" y="3966104"/>
                  <a:pt x="5928380" y="3960518"/>
                </a:cubicBezTo>
                <a:cubicBezTo>
                  <a:pt x="5928338" y="3929436"/>
                  <a:pt x="5930787" y="3898794"/>
                  <a:pt x="5935844" y="3868787"/>
                </a:cubicBezTo>
                <a:lnTo>
                  <a:pt x="5936384" y="3862150"/>
                </a:lnTo>
                <a:cubicBezTo>
                  <a:pt x="5936553" y="3862145"/>
                  <a:pt x="5936722" y="3862140"/>
                  <a:pt x="5936890" y="3862087"/>
                </a:cubicBezTo>
                <a:cubicBezTo>
                  <a:pt x="5987166" y="3511992"/>
                  <a:pt x="6268205" y="3233421"/>
                  <a:pt x="6627056" y="3174489"/>
                </a:cubicBezTo>
                <a:lnTo>
                  <a:pt x="6627173" y="3173350"/>
                </a:lnTo>
                <a:cubicBezTo>
                  <a:pt x="6632481" y="3172348"/>
                  <a:pt x="6637809" y="3171407"/>
                  <a:pt x="6643385" y="3171823"/>
                </a:cubicBezTo>
                <a:cubicBezTo>
                  <a:pt x="6674569" y="3166310"/>
                  <a:pt x="6706461" y="3163352"/>
                  <a:pt x="6738847" y="3162829"/>
                </a:cubicBezTo>
                <a:close/>
                <a:moveTo>
                  <a:pt x="5077571" y="3161219"/>
                </a:moveTo>
                <a:lnTo>
                  <a:pt x="5094659" y="3162829"/>
                </a:lnTo>
                <a:cubicBezTo>
                  <a:pt x="5127044" y="3163352"/>
                  <a:pt x="5158937" y="3166310"/>
                  <a:pt x="5190120" y="3171823"/>
                </a:cubicBezTo>
                <a:cubicBezTo>
                  <a:pt x="5195696" y="3171407"/>
                  <a:pt x="5201024" y="3172348"/>
                  <a:pt x="5206334" y="3173350"/>
                </a:cubicBezTo>
                <a:lnTo>
                  <a:pt x="5206450" y="3174489"/>
                </a:lnTo>
                <a:cubicBezTo>
                  <a:pt x="5565300" y="3233421"/>
                  <a:pt x="5846339" y="3511992"/>
                  <a:pt x="5896616" y="3862087"/>
                </a:cubicBezTo>
                <a:cubicBezTo>
                  <a:pt x="5896783" y="3862140"/>
                  <a:pt x="5896953" y="3862145"/>
                  <a:pt x="5897121" y="3862150"/>
                </a:cubicBezTo>
                <a:lnTo>
                  <a:pt x="5897662" y="3868787"/>
                </a:lnTo>
                <a:cubicBezTo>
                  <a:pt x="5902718" y="3898794"/>
                  <a:pt x="5905168" y="3929436"/>
                  <a:pt x="5905126" y="3960518"/>
                </a:cubicBezTo>
                <a:cubicBezTo>
                  <a:pt x="5906438" y="3966104"/>
                  <a:pt x="5906496" y="3971728"/>
                  <a:pt x="5906496" y="3977366"/>
                </a:cubicBezTo>
                <a:cubicBezTo>
                  <a:pt x="5906496" y="3981158"/>
                  <a:pt x="5906469" y="3984944"/>
                  <a:pt x="5905903" y="3988716"/>
                </a:cubicBezTo>
                <a:lnTo>
                  <a:pt x="5905404" y="3988683"/>
                </a:lnTo>
                <a:lnTo>
                  <a:pt x="5905378" y="3989174"/>
                </a:lnTo>
                <a:lnTo>
                  <a:pt x="5888260" y="3987561"/>
                </a:lnTo>
                <a:cubicBezTo>
                  <a:pt x="5855886" y="3987038"/>
                  <a:pt x="5824005" y="3984080"/>
                  <a:pt x="5792833" y="3978570"/>
                </a:cubicBezTo>
                <a:cubicBezTo>
                  <a:pt x="5787256" y="3978986"/>
                  <a:pt x="5781927" y="3978045"/>
                  <a:pt x="5776617" y="3977042"/>
                </a:cubicBezTo>
                <a:lnTo>
                  <a:pt x="5776501" y="3975903"/>
                </a:lnTo>
                <a:cubicBezTo>
                  <a:pt x="5417649" y="3916971"/>
                  <a:pt x="5136610" y="3638399"/>
                  <a:pt x="5086335" y="3288305"/>
                </a:cubicBezTo>
                <a:cubicBezTo>
                  <a:pt x="5086167" y="3288253"/>
                  <a:pt x="5085999" y="3288248"/>
                  <a:pt x="5085830" y="3288243"/>
                </a:cubicBezTo>
                <a:lnTo>
                  <a:pt x="5085291" y="3281619"/>
                </a:lnTo>
                <a:cubicBezTo>
                  <a:pt x="5080233" y="3251607"/>
                  <a:pt x="5077782" y="3220958"/>
                  <a:pt x="5077824" y="3189869"/>
                </a:cubicBezTo>
                <a:cubicBezTo>
                  <a:pt x="5076512" y="3184286"/>
                  <a:pt x="5076453" y="3178663"/>
                  <a:pt x="5076453" y="3173027"/>
                </a:cubicBezTo>
                <a:lnTo>
                  <a:pt x="5077047" y="3161677"/>
                </a:lnTo>
                <a:lnTo>
                  <a:pt x="5077545" y="3161709"/>
                </a:lnTo>
                <a:close/>
                <a:moveTo>
                  <a:pt x="5063783" y="3161219"/>
                </a:moveTo>
                <a:lnTo>
                  <a:pt x="5063809" y="3161709"/>
                </a:lnTo>
                <a:lnTo>
                  <a:pt x="5064307" y="3161677"/>
                </a:lnTo>
                <a:lnTo>
                  <a:pt x="5064902" y="3173027"/>
                </a:lnTo>
                <a:cubicBezTo>
                  <a:pt x="5064902" y="3178663"/>
                  <a:pt x="5064842" y="3184286"/>
                  <a:pt x="5063530" y="3189869"/>
                </a:cubicBezTo>
                <a:cubicBezTo>
                  <a:pt x="5063572" y="3220958"/>
                  <a:pt x="5061122" y="3251607"/>
                  <a:pt x="5056063" y="3281619"/>
                </a:cubicBezTo>
                <a:lnTo>
                  <a:pt x="5055525" y="3288243"/>
                </a:lnTo>
                <a:cubicBezTo>
                  <a:pt x="5055355" y="3288248"/>
                  <a:pt x="5055187" y="3288253"/>
                  <a:pt x="5055019" y="3288305"/>
                </a:cubicBezTo>
                <a:cubicBezTo>
                  <a:pt x="5004744" y="3638399"/>
                  <a:pt x="4723705" y="3916971"/>
                  <a:pt x="4364853" y="3975903"/>
                </a:cubicBezTo>
                <a:lnTo>
                  <a:pt x="4364737" y="3977042"/>
                </a:lnTo>
                <a:cubicBezTo>
                  <a:pt x="4359427" y="3978045"/>
                  <a:pt x="4354098" y="3978986"/>
                  <a:pt x="4348521" y="3978570"/>
                </a:cubicBezTo>
                <a:cubicBezTo>
                  <a:pt x="4317350" y="3984080"/>
                  <a:pt x="4285468" y="3987038"/>
                  <a:pt x="4253094" y="3987561"/>
                </a:cubicBezTo>
                <a:lnTo>
                  <a:pt x="4235976" y="3989174"/>
                </a:lnTo>
                <a:lnTo>
                  <a:pt x="4235950" y="3988683"/>
                </a:lnTo>
                <a:lnTo>
                  <a:pt x="4235451" y="3988716"/>
                </a:lnTo>
                <a:cubicBezTo>
                  <a:pt x="4234885" y="3984944"/>
                  <a:pt x="4234858" y="3981158"/>
                  <a:pt x="4234858" y="3977366"/>
                </a:cubicBezTo>
                <a:cubicBezTo>
                  <a:pt x="4234858" y="3971728"/>
                  <a:pt x="4234916" y="3966104"/>
                  <a:pt x="4236228" y="3960518"/>
                </a:cubicBezTo>
                <a:cubicBezTo>
                  <a:pt x="4236186" y="3929436"/>
                  <a:pt x="4238636" y="3898794"/>
                  <a:pt x="4243692" y="3868787"/>
                </a:cubicBezTo>
                <a:lnTo>
                  <a:pt x="4244233" y="3862150"/>
                </a:lnTo>
                <a:cubicBezTo>
                  <a:pt x="4244401" y="3862145"/>
                  <a:pt x="4244571" y="3862140"/>
                  <a:pt x="4244738" y="3862087"/>
                </a:cubicBezTo>
                <a:cubicBezTo>
                  <a:pt x="4295015" y="3511992"/>
                  <a:pt x="4576054" y="3233421"/>
                  <a:pt x="4934904" y="3174489"/>
                </a:cubicBezTo>
                <a:lnTo>
                  <a:pt x="4935021" y="3173350"/>
                </a:lnTo>
                <a:cubicBezTo>
                  <a:pt x="4940330" y="3172348"/>
                  <a:pt x="4945658" y="3171407"/>
                  <a:pt x="4951234" y="3171823"/>
                </a:cubicBezTo>
                <a:cubicBezTo>
                  <a:pt x="4982417" y="3166310"/>
                  <a:pt x="5014310" y="3163352"/>
                  <a:pt x="5046695" y="3162829"/>
                </a:cubicBezTo>
                <a:close/>
                <a:moveTo>
                  <a:pt x="3385420" y="3161219"/>
                </a:moveTo>
                <a:lnTo>
                  <a:pt x="3402507" y="3162829"/>
                </a:lnTo>
                <a:cubicBezTo>
                  <a:pt x="3434893" y="3163352"/>
                  <a:pt x="3466785" y="3166310"/>
                  <a:pt x="3497969" y="3171823"/>
                </a:cubicBezTo>
                <a:cubicBezTo>
                  <a:pt x="3503545" y="3171407"/>
                  <a:pt x="3508873" y="3172348"/>
                  <a:pt x="3514181" y="3173350"/>
                </a:cubicBezTo>
                <a:lnTo>
                  <a:pt x="3514298" y="3174489"/>
                </a:lnTo>
                <a:cubicBezTo>
                  <a:pt x="3873149" y="3233421"/>
                  <a:pt x="4154188" y="3511992"/>
                  <a:pt x="4204464" y="3862087"/>
                </a:cubicBezTo>
                <a:cubicBezTo>
                  <a:pt x="4204632" y="3862140"/>
                  <a:pt x="4204801" y="3862145"/>
                  <a:pt x="4204970" y="3862150"/>
                </a:cubicBezTo>
                <a:lnTo>
                  <a:pt x="4205510" y="3868787"/>
                </a:lnTo>
                <a:cubicBezTo>
                  <a:pt x="4210567" y="3898794"/>
                  <a:pt x="4213016" y="3929436"/>
                  <a:pt x="4212974" y="3960518"/>
                </a:cubicBezTo>
                <a:cubicBezTo>
                  <a:pt x="4214286" y="3966104"/>
                  <a:pt x="4214345" y="3971728"/>
                  <a:pt x="4214345" y="3977366"/>
                </a:cubicBezTo>
                <a:cubicBezTo>
                  <a:pt x="4214345" y="3981158"/>
                  <a:pt x="4214318" y="3984944"/>
                  <a:pt x="4213752" y="3988716"/>
                </a:cubicBezTo>
                <a:lnTo>
                  <a:pt x="4213253" y="3988683"/>
                </a:lnTo>
                <a:lnTo>
                  <a:pt x="4213227" y="3989174"/>
                </a:lnTo>
                <a:lnTo>
                  <a:pt x="4196108" y="3987561"/>
                </a:lnTo>
                <a:cubicBezTo>
                  <a:pt x="4163734" y="3987038"/>
                  <a:pt x="4131854" y="3984080"/>
                  <a:pt x="4100682" y="3978570"/>
                </a:cubicBezTo>
                <a:cubicBezTo>
                  <a:pt x="4095105" y="3978986"/>
                  <a:pt x="4089776" y="3978045"/>
                  <a:pt x="4084465" y="3977042"/>
                </a:cubicBezTo>
                <a:lnTo>
                  <a:pt x="4084349" y="3975903"/>
                </a:lnTo>
                <a:cubicBezTo>
                  <a:pt x="3725498" y="3916971"/>
                  <a:pt x="3444459" y="3638399"/>
                  <a:pt x="3394183" y="3288305"/>
                </a:cubicBezTo>
                <a:cubicBezTo>
                  <a:pt x="3394016" y="3288253"/>
                  <a:pt x="3393847" y="3288248"/>
                  <a:pt x="3393678" y="3288243"/>
                </a:cubicBezTo>
                <a:lnTo>
                  <a:pt x="3393139" y="3281619"/>
                </a:lnTo>
                <a:cubicBezTo>
                  <a:pt x="3388081" y="3251607"/>
                  <a:pt x="3385630" y="3220958"/>
                  <a:pt x="3385672" y="3189869"/>
                </a:cubicBezTo>
                <a:cubicBezTo>
                  <a:pt x="3384360" y="3184286"/>
                  <a:pt x="3384302" y="3178663"/>
                  <a:pt x="3384302" y="3173027"/>
                </a:cubicBezTo>
                <a:lnTo>
                  <a:pt x="3384896" y="3161677"/>
                </a:lnTo>
                <a:lnTo>
                  <a:pt x="3385394" y="3161709"/>
                </a:lnTo>
                <a:close/>
                <a:moveTo>
                  <a:pt x="3371632" y="3161219"/>
                </a:moveTo>
                <a:lnTo>
                  <a:pt x="3371658" y="3161709"/>
                </a:lnTo>
                <a:lnTo>
                  <a:pt x="3372156" y="3161677"/>
                </a:lnTo>
                <a:lnTo>
                  <a:pt x="3372750" y="3173027"/>
                </a:lnTo>
                <a:cubicBezTo>
                  <a:pt x="3372750" y="3178663"/>
                  <a:pt x="3372691" y="3184286"/>
                  <a:pt x="3371379" y="3189869"/>
                </a:cubicBezTo>
                <a:cubicBezTo>
                  <a:pt x="3371421" y="3220958"/>
                  <a:pt x="3368971" y="3251607"/>
                  <a:pt x="3363912" y="3281619"/>
                </a:cubicBezTo>
                <a:lnTo>
                  <a:pt x="3363374" y="3288243"/>
                </a:lnTo>
                <a:cubicBezTo>
                  <a:pt x="3363204" y="3288248"/>
                  <a:pt x="3363036" y="3288253"/>
                  <a:pt x="3362868" y="3288305"/>
                </a:cubicBezTo>
                <a:cubicBezTo>
                  <a:pt x="3312593" y="3638399"/>
                  <a:pt x="3031554" y="3916971"/>
                  <a:pt x="2672703" y="3975903"/>
                </a:cubicBezTo>
                <a:lnTo>
                  <a:pt x="2672586" y="3977042"/>
                </a:lnTo>
                <a:cubicBezTo>
                  <a:pt x="2667276" y="3978045"/>
                  <a:pt x="2661947" y="3978986"/>
                  <a:pt x="2656370" y="3978570"/>
                </a:cubicBezTo>
                <a:cubicBezTo>
                  <a:pt x="2625198" y="3984080"/>
                  <a:pt x="2593318" y="3987038"/>
                  <a:pt x="2560943" y="3987561"/>
                </a:cubicBezTo>
                <a:lnTo>
                  <a:pt x="2543825" y="3989174"/>
                </a:lnTo>
                <a:lnTo>
                  <a:pt x="2543799" y="3988683"/>
                </a:lnTo>
                <a:lnTo>
                  <a:pt x="2543300" y="3988716"/>
                </a:lnTo>
                <a:cubicBezTo>
                  <a:pt x="2542734" y="3984944"/>
                  <a:pt x="2542707" y="3981158"/>
                  <a:pt x="2542707" y="3977366"/>
                </a:cubicBezTo>
                <a:cubicBezTo>
                  <a:pt x="2542707" y="3971728"/>
                  <a:pt x="2542765" y="3966104"/>
                  <a:pt x="2544077" y="3960518"/>
                </a:cubicBezTo>
                <a:cubicBezTo>
                  <a:pt x="2544035" y="3929436"/>
                  <a:pt x="2546485" y="3898794"/>
                  <a:pt x="2551541" y="3868787"/>
                </a:cubicBezTo>
                <a:lnTo>
                  <a:pt x="2552082" y="3862150"/>
                </a:lnTo>
                <a:cubicBezTo>
                  <a:pt x="2552250" y="3862145"/>
                  <a:pt x="2552420" y="3862140"/>
                  <a:pt x="2552587" y="3862087"/>
                </a:cubicBezTo>
                <a:cubicBezTo>
                  <a:pt x="2602864" y="3511992"/>
                  <a:pt x="2883903" y="3233421"/>
                  <a:pt x="3242753" y="3174489"/>
                </a:cubicBezTo>
                <a:lnTo>
                  <a:pt x="3242870" y="3173350"/>
                </a:lnTo>
                <a:cubicBezTo>
                  <a:pt x="3248179" y="3172348"/>
                  <a:pt x="3253507" y="3171407"/>
                  <a:pt x="3259083" y="3171823"/>
                </a:cubicBezTo>
                <a:cubicBezTo>
                  <a:pt x="3290266" y="3166310"/>
                  <a:pt x="3322159" y="3163352"/>
                  <a:pt x="3354544" y="3162829"/>
                </a:cubicBezTo>
                <a:close/>
                <a:moveTo>
                  <a:pt x="1693269" y="3161219"/>
                </a:moveTo>
                <a:lnTo>
                  <a:pt x="1710356" y="3162829"/>
                </a:lnTo>
                <a:cubicBezTo>
                  <a:pt x="1742742" y="3163352"/>
                  <a:pt x="1774634" y="3166310"/>
                  <a:pt x="1805818" y="3171823"/>
                </a:cubicBezTo>
                <a:cubicBezTo>
                  <a:pt x="1811394" y="3171407"/>
                  <a:pt x="1816722" y="3172348"/>
                  <a:pt x="1822030" y="3173350"/>
                </a:cubicBezTo>
                <a:lnTo>
                  <a:pt x="1822148" y="3174489"/>
                </a:lnTo>
                <a:cubicBezTo>
                  <a:pt x="2180998" y="3233421"/>
                  <a:pt x="2462037" y="3511992"/>
                  <a:pt x="2512313" y="3862087"/>
                </a:cubicBezTo>
                <a:cubicBezTo>
                  <a:pt x="2512481" y="3862140"/>
                  <a:pt x="2512650" y="3862145"/>
                  <a:pt x="2512819" y="3862150"/>
                </a:cubicBezTo>
                <a:lnTo>
                  <a:pt x="2513359" y="3868787"/>
                </a:lnTo>
                <a:cubicBezTo>
                  <a:pt x="2518416" y="3898794"/>
                  <a:pt x="2520865" y="3929436"/>
                  <a:pt x="2520823" y="3960518"/>
                </a:cubicBezTo>
                <a:cubicBezTo>
                  <a:pt x="2522135" y="3966104"/>
                  <a:pt x="2522194" y="3971728"/>
                  <a:pt x="2522194" y="3977366"/>
                </a:cubicBezTo>
                <a:cubicBezTo>
                  <a:pt x="2522194" y="3981158"/>
                  <a:pt x="2522167" y="3984944"/>
                  <a:pt x="2521601" y="3988716"/>
                </a:cubicBezTo>
                <a:lnTo>
                  <a:pt x="2521102" y="3988683"/>
                </a:lnTo>
                <a:lnTo>
                  <a:pt x="2521076" y="3989174"/>
                </a:lnTo>
                <a:lnTo>
                  <a:pt x="2503957" y="3987561"/>
                </a:lnTo>
                <a:cubicBezTo>
                  <a:pt x="2471583" y="3987038"/>
                  <a:pt x="2439703" y="3984080"/>
                  <a:pt x="2408531" y="3978570"/>
                </a:cubicBezTo>
                <a:cubicBezTo>
                  <a:pt x="2402954" y="3978986"/>
                  <a:pt x="2397625" y="3978045"/>
                  <a:pt x="2392314" y="3977042"/>
                </a:cubicBezTo>
                <a:lnTo>
                  <a:pt x="2392198" y="3975903"/>
                </a:lnTo>
                <a:cubicBezTo>
                  <a:pt x="2033347" y="3916971"/>
                  <a:pt x="1752308" y="3638399"/>
                  <a:pt x="1702032" y="3288305"/>
                </a:cubicBezTo>
                <a:cubicBezTo>
                  <a:pt x="1701865" y="3288253"/>
                  <a:pt x="1701696" y="3288248"/>
                  <a:pt x="1701527" y="3288243"/>
                </a:cubicBezTo>
                <a:lnTo>
                  <a:pt x="1700989" y="3281619"/>
                </a:lnTo>
                <a:cubicBezTo>
                  <a:pt x="1695930" y="3251607"/>
                  <a:pt x="1693479" y="3220958"/>
                  <a:pt x="1693521" y="3189869"/>
                </a:cubicBezTo>
                <a:cubicBezTo>
                  <a:pt x="1692209" y="3184286"/>
                  <a:pt x="1692151" y="3178663"/>
                  <a:pt x="1692151" y="3173027"/>
                </a:cubicBezTo>
                <a:lnTo>
                  <a:pt x="1692745" y="3161677"/>
                </a:lnTo>
                <a:lnTo>
                  <a:pt x="1693243" y="3161709"/>
                </a:lnTo>
                <a:close/>
                <a:moveTo>
                  <a:pt x="1679481" y="3161219"/>
                </a:moveTo>
                <a:lnTo>
                  <a:pt x="1679507" y="3161709"/>
                </a:lnTo>
                <a:lnTo>
                  <a:pt x="1680005" y="3161677"/>
                </a:lnTo>
                <a:lnTo>
                  <a:pt x="1680599" y="3173027"/>
                </a:lnTo>
                <a:cubicBezTo>
                  <a:pt x="1680599" y="3178663"/>
                  <a:pt x="1680540" y="3184286"/>
                  <a:pt x="1679228" y="3189869"/>
                </a:cubicBezTo>
                <a:cubicBezTo>
                  <a:pt x="1679270" y="3220958"/>
                  <a:pt x="1676820" y="3251607"/>
                  <a:pt x="1671761" y="3281619"/>
                </a:cubicBezTo>
                <a:lnTo>
                  <a:pt x="1671223" y="3288243"/>
                </a:lnTo>
                <a:cubicBezTo>
                  <a:pt x="1671053" y="3288248"/>
                  <a:pt x="1670885" y="3288253"/>
                  <a:pt x="1670717" y="3288305"/>
                </a:cubicBezTo>
                <a:cubicBezTo>
                  <a:pt x="1620442" y="3638399"/>
                  <a:pt x="1339403" y="3916971"/>
                  <a:pt x="980552" y="3975903"/>
                </a:cubicBezTo>
                <a:lnTo>
                  <a:pt x="980435" y="3977042"/>
                </a:lnTo>
                <a:cubicBezTo>
                  <a:pt x="975125" y="3978045"/>
                  <a:pt x="969796" y="3978986"/>
                  <a:pt x="964219" y="3978570"/>
                </a:cubicBezTo>
                <a:cubicBezTo>
                  <a:pt x="933047" y="3984080"/>
                  <a:pt x="901167" y="3987038"/>
                  <a:pt x="868792" y="3987561"/>
                </a:cubicBezTo>
                <a:lnTo>
                  <a:pt x="851674" y="3989174"/>
                </a:lnTo>
                <a:lnTo>
                  <a:pt x="851648" y="3988683"/>
                </a:lnTo>
                <a:lnTo>
                  <a:pt x="851149" y="3988716"/>
                </a:lnTo>
                <a:cubicBezTo>
                  <a:pt x="850583" y="3984944"/>
                  <a:pt x="850556" y="3981158"/>
                  <a:pt x="850556" y="3977366"/>
                </a:cubicBezTo>
                <a:cubicBezTo>
                  <a:pt x="850556" y="3971728"/>
                  <a:pt x="850614" y="3966104"/>
                  <a:pt x="851926" y="3960518"/>
                </a:cubicBezTo>
                <a:cubicBezTo>
                  <a:pt x="851884" y="3929436"/>
                  <a:pt x="854334" y="3898794"/>
                  <a:pt x="859390" y="3868787"/>
                </a:cubicBezTo>
                <a:lnTo>
                  <a:pt x="859931" y="3862150"/>
                </a:lnTo>
                <a:cubicBezTo>
                  <a:pt x="860099" y="3862145"/>
                  <a:pt x="860269" y="3862140"/>
                  <a:pt x="860436" y="3862087"/>
                </a:cubicBezTo>
                <a:cubicBezTo>
                  <a:pt x="910713" y="3511992"/>
                  <a:pt x="1191752" y="3233421"/>
                  <a:pt x="1550602" y="3174489"/>
                </a:cubicBezTo>
                <a:lnTo>
                  <a:pt x="1550719" y="3173350"/>
                </a:lnTo>
                <a:cubicBezTo>
                  <a:pt x="1556028" y="3172348"/>
                  <a:pt x="1561356" y="3171407"/>
                  <a:pt x="1566932" y="3171823"/>
                </a:cubicBezTo>
                <a:cubicBezTo>
                  <a:pt x="1598115" y="3166310"/>
                  <a:pt x="1630008" y="3163352"/>
                  <a:pt x="1662393" y="3162829"/>
                </a:cubicBezTo>
                <a:close/>
                <a:moveTo>
                  <a:pt x="1118" y="3161219"/>
                </a:moveTo>
                <a:lnTo>
                  <a:pt x="18205" y="3162829"/>
                </a:lnTo>
                <a:cubicBezTo>
                  <a:pt x="50591" y="3163352"/>
                  <a:pt x="82483" y="3166310"/>
                  <a:pt x="113667" y="3171823"/>
                </a:cubicBezTo>
                <a:cubicBezTo>
                  <a:pt x="119243" y="3171407"/>
                  <a:pt x="124571" y="3172348"/>
                  <a:pt x="129879" y="3173350"/>
                </a:cubicBezTo>
                <a:lnTo>
                  <a:pt x="129997" y="3174489"/>
                </a:lnTo>
                <a:cubicBezTo>
                  <a:pt x="488847" y="3233421"/>
                  <a:pt x="769886" y="3511992"/>
                  <a:pt x="820162" y="3862087"/>
                </a:cubicBezTo>
                <a:cubicBezTo>
                  <a:pt x="820330" y="3862140"/>
                  <a:pt x="820499" y="3862145"/>
                  <a:pt x="820668" y="3862150"/>
                </a:cubicBezTo>
                <a:lnTo>
                  <a:pt x="821208" y="3868787"/>
                </a:lnTo>
                <a:cubicBezTo>
                  <a:pt x="826265" y="3898794"/>
                  <a:pt x="828714" y="3929436"/>
                  <a:pt x="828672" y="3960518"/>
                </a:cubicBezTo>
                <a:cubicBezTo>
                  <a:pt x="829984" y="3966104"/>
                  <a:pt x="830043" y="3971728"/>
                  <a:pt x="830043" y="3977366"/>
                </a:cubicBezTo>
                <a:cubicBezTo>
                  <a:pt x="830043" y="3981158"/>
                  <a:pt x="830016" y="3984944"/>
                  <a:pt x="829450" y="3988716"/>
                </a:cubicBezTo>
                <a:lnTo>
                  <a:pt x="828951" y="3988683"/>
                </a:lnTo>
                <a:lnTo>
                  <a:pt x="828925" y="3989174"/>
                </a:lnTo>
                <a:lnTo>
                  <a:pt x="811806" y="3987561"/>
                </a:lnTo>
                <a:cubicBezTo>
                  <a:pt x="779432" y="3987038"/>
                  <a:pt x="747552" y="3984080"/>
                  <a:pt x="716380" y="3978570"/>
                </a:cubicBezTo>
                <a:cubicBezTo>
                  <a:pt x="710803" y="3978986"/>
                  <a:pt x="705474" y="3978045"/>
                  <a:pt x="700163" y="3977042"/>
                </a:cubicBezTo>
                <a:lnTo>
                  <a:pt x="700047" y="3975903"/>
                </a:lnTo>
                <a:cubicBezTo>
                  <a:pt x="341196" y="3916971"/>
                  <a:pt x="60157" y="3638399"/>
                  <a:pt x="9881" y="3288305"/>
                </a:cubicBezTo>
                <a:cubicBezTo>
                  <a:pt x="9714" y="3288253"/>
                  <a:pt x="9545" y="3288248"/>
                  <a:pt x="9376" y="3288243"/>
                </a:cubicBezTo>
                <a:lnTo>
                  <a:pt x="8837" y="3281619"/>
                </a:lnTo>
                <a:cubicBezTo>
                  <a:pt x="3779" y="3251607"/>
                  <a:pt x="1328" y="3220958"/>
                  <a:pt x="1370" y="3189869"/>
                </a:cubicBezTo>
                <a:cubicBezTo>
                  <a:pt x="58" y="3184286"/>
                  <a:pt x="0" y="3178663"/>
                  <a:pt x="0" y="3173027"/>
                </a:cubicBezTo>
                <a:lnTo>
                  <a:pt x="594" y="3161677"/>
                </a:lnTo>
                <a:lnTo>
                  <a:pt x="1092" y="3161709"/>
                </a:lnTo>
                <a:close/>
                <a:moveTo>
                  <a:pt x="7762529" y="2447425"/>
                </a:moveTo>
                <a:cubicBezTo>
                  <a:pt x="7815805" y="2718331"/>
                  <a:pt x="8030648" y="2933128"/>
                  <a:pt x="8305838" y="2992271"/>
                </a:cubicBezTo>
                <a:cubicBezTo>
                  <a:pt x="8252563" y="2721365"/>
                  <a:pt x="8037719" y="2506568"/>
                  <a:pt x="7762529" y="2447425"/>
                </a:cubicBezTo>
                <a:close/>
                <a:moveTo>
                  <a:pt x="7455280" y="2447425"/>
                </a:moveTo>
                <a:cubicBezTo>
                  <a:pt x="7180090" y="2506568"/>
                  <a:pt x="6965246" y="2721365"/>
                  <a:pt x="6911971" y="2992271"/>
                </a:cubicBezTo>
                <a:cubicBezTo>
                  <a:pt x="7187161" y="2933128"/>
                  <a:pt x="7402004" y="2718331"/>
                  <a:pt x="7455280" y="2447425"/>
                </a:cubicBezTo>
                <a:close/>
                <a:moveTo>
                  <a:pt x="6070378" y="2447425"/>
                </a:moveTo>
                <a:cubicBezTo>
                  <a:pt x="6123654" y="2718331"/>
                  <a:pt x="6338497" y="2933128"/>
                  <a:pt x="6613687" y="2992271"/>
                </a:cubicBezTo>
                <a:cubicBezTo>
                  <a:pt x="6560412" y="2721365"/>
                  <a:pt x="6345568" y="2506568"/>
                  <a:pt x="6070378" y="2447425"/>
                </a:cubicBezTo>
                <a:close/>
                <a:moveTo>
                  <a:pt x="5763129" y="2447425"/>
                </a:moveTo>
                <a:cubicBezTo>
                  <a:pt x="5487939" y="2506568"/>
                  <a:pt x="5273095" y="2721365"/>
                  <a:pt x="5219820" y="2992271"/>
                </a:cubicBezTo>
                <a:cubicBezTo>
                  <a:pt x="5495010" y="2933128"/>
                  <a:pt x="5709853" y="2718331"/>
                  <a:pt x="5763129" y="2447425"/>
                </a:cubicBezTo>
                <a:close/>
                <a:moveTo>
                  <a:pt x="4378227" y="2447425"/>
                </a:moveTo>
                <a:cubicBezTo>
                  <a:pt x="4431503" y="2718331"/>
                  <a:pt x="4646346" y="2933128"/>
                  <a:pt x="4921536" y="2992271"/>
                </a:cubicBezTo>
                <a:cubicBezTo>
                  <a:pt x="4868261" y="2721365"/>
                  <a:pt x="4653417" y="2506568"/>
                  <a:pt x="4378227" y="2447425"/>
                </a:cubicBezTo>
                <a:close/>
                <a:moveTo>
                  <a:pt x="4070978" y="2447425"/>
                </a:moveTo>
                <a:cubicBezTo>
                  <a:pt x="3795788" y="2506568"/>
                  <a:pt x="3580944" y="2721365"/>
                  <a:pt x="3527669" y="2992271"/>
                </a:cubicBezTo>
                <a:cubicBezTo>
                  <a:pt x="3802859" y="2933128"/>
                  <a:pt x="4017702" y="2718331"/>
                  <a:pt x="4070978" y="2447425"/>
                </a:cubicBezTo>
                <a:close/>
                <a:moveTo>
                  <a:pt x="2686076" y="2447425"/>
                </a:moveTo>
                <a:cubicBezTo>
                  <a:pt x="2739352" y="2718331"/>
                  <a:pt x="2954195" y="2933128"/>
                  <a:pt x="3229385" y="2992271"/>
                </a:cubicBezTo>
                <a:cubicBezTo>
                  <a:pt x="3176110" y="2721365"/>
                  <a:pt x="2961266" y="2506568"/>
                  <a:pt x="2686076" y="2447425"/>
                </a:cubicBezTo>
                <a:close/>
                <a:moveTo>
                  <a:pt x="2378827" y="2447425"/>
                </a:moveTo>
                <a:cubicBezTo>
                  <a:pt x="2103637" y="2506568"/>
                  <a:pt x="1888793" y="2721365"/>
                  <a:pt x="1835518" y="2992271"/>
                </a:cubicBezTo>
                <a:cubicBezTo>
                  <a:pt x="2110708" y="2933128"/>
                  <a:pt x="2325551" y="2718331"/>
                  <a:pt x="2378827" y="2447425"/>
                </a:cubicBezTo>
                <a:close/>
                <a:moveTo>
                  <a:pt x="993925" y="2447425"/>
                </a:moveTo>
                <a:cubicBezTo>
                  <a:pt x="1047201" y="2718331"/>
                  <a:pt x="1262044" y="2933128"/>
                  <a:pt x="1537234" y="2992271"/>
                </a:cubicBezTo>
                <a:cubicBezTo>
                  <a:pt x="1483959" y="2721365"/>
                  <a:pt x="1269115" y="2506568"/>
                  <a:pt x="993925" y="2447425"/>
                </a:cubicBezTo>
                <a:close/>
                <a:moveTo>
                  <a:pt x="686676" y="2447425"/>
                </a:moveTo>
                <a:cubicBezTo>
                  <a:pt x="411486" y="2506568"/>
                  <a:pt x="196642" y="2721365"/>
                  <a:pt x="143367" y="2992271"/>
                </a:cubicBezTo>
                <a:cubicBezTo>
                  <a:pt x="418557" y="2933128"/>
                  <a:pt x="633400" y="2718331"/>
                  <a:pt x="686676" y="2447425"/>
                </a:cubicBezTo>
                <a:close/>
                <a:moveTo>
                  <a:pt x="9139239" y="2321311"/>
                </a:moveTo>
                <a:lnTo>
                  <a:pt x="9139239" y="2449820"/>
                </a:lnTo>
                <a:lnTo>
                  <a:pt x="9047261" y="2476706"/>
                </a:lnTo>
                <a:cubicBezTo>
                  <a:pt x="8821055" y="2561144"/>
                  <a:pt x="8650738" y="2755228"/>
                  <a:pt x="8604122" y="2992271"/>
                </a:cubicBezTo>
                <a:cubicBezTo>
                  <a:pt x="8844913" y="2940521"/>
                  <a:pt x="9039501" y="2769598"/>
                  <a:pt x="9120077" y="2546190"/>
                </a:cubicBezTo>
                <a:lnTo>
                  <a:pt x="9139239" y="2477003"/>
                </a:lnTo>
                <a:lnTo>
                  <a:pt x="9139239" y="2782562"/>
                </a:lnTo>
                <a:lnTo>
                  <a:pt x="9135069" y="2789374"/>
                </a:lnTo>
                <a:cubicBezTo>
                  <a:pt x="9008919" y="2963003"/>
                  <a:pt x="8815033" y="3086603"/>
                  <a:pt x="8590751" y="3123727"/>
                </a:cubicBezTo>
                <a:lnTo>
                  <a:pt x="8590635" y="3124875"/>
                </a:lnTo>
                <a:cubicBezTo>
                  <a:pt x="8585324" y="3125886"/>
                  <a:pt x="8579995" y="3126834"/>
                  <a:pt x="8574418" y="3126415"/>
                </a:cubicBezTo>
                <a:cubicBezTo>
                  <a:pt x="8543246" y="3131969"/>
                  <a:pt x="8511366" y="3134950"/>
                  <a:pt x="8478991" y="3135477"/>
                </a:cubicBezTo>
                <a:lnTo>
                  <a:pt x="8461873" y="3137103"/>
                </a:lnTo>
                <a:lnTo>
                  <a:pt x="8461847" y="3136608"/>
                </a:lnTo>
                <a:lnTo>
                  <a:pt x="8461348" y="3136641"/>
                </a:lnTo>
                <a:cubicBezTo>
                  <a:pt x="8460782" y="3132839"/>
                  <a:pt x="8460755" y="3129023"/>
                  <a:pt x="8460755" y="3125201"/>
                </a:cubicBezTo>
                <a:cubicBezTo>
                  <a:pt x="8460755" y="3119519"/>
                  <a:pt x="8460814" y="3113850"/>
                  <a:pt x="8462126" y="3108220"/>
                </a:cubicBezTo>
                <a:cubicBezTo>
                  <a:pt x="8462083" y="3076892"/>
                  <a:pt x="8464533" y="3046007"/>
                  <a:pt x="8469590" y="3015763"/>
                </a:cubicBezTo>
                <a:lnTo>
                  <a:pt x="8470130" y="3009073"/>
                </a:lnTo>
                <a:cubicBezTo>
                  <a:pt x="8470299" y="3009068"/>
                  <a:pt x="8470468" y="3009063"/>
                  <a:pt x="8470636" y="3009010"/>
                </a:cubicBezTo>
                <a:cubicBezTo>
                  <a:pt x="8514628" y="2700252"/>
                  <a:pt x="8735297" y="2446688"/>
                  <a:pt x="9030178" y="2348329"/>
                </a:cubicBezTo>
                <a:close/>
                <a:moveTo>
                  <a:pt x="7620280" y="2302594"/>
                </a:moveTo>
                <a:lnTo>
                  <a:pt x="7637367" y="2304217"/>
                </a:lnTo>
                <a:cubicBezTo>
                  <a:pt x="7669753" y="2304744"/>
                  <a:pt x="7701646" y="2307725"/>
                  <a:pt x="7732829" y="2313282"/>
                </a:cubicBezTo>
                <a:cubicBezTo>
                  <a:pt x="7738405" y="2312863"/>
                  <a:pt x="7743733" y="2313811"/>
                  <a:pt x="7749042" y="2314821"/>
                </a:cubicBezTo>
                <a:lnTo>
                  <a:pt x="7749159" y="2315969"/>
                </a:lnTo>
                <a:cubicBezTo>
                  <a:pt x="8108009" y="2375367"/>
                  <a:pt x="8389048" y="2656144"/>
                  <a:pt x="8439324" y="3009010"/>
                </a:cubicBezTo>
                <a:cubicBezTo>
                  <a:pt x="8439492" y="3009063"/>
                  <a:pt x="8439661" y="3009068"/>
                  <a:pt x="8439830" y="3009073"/>
                </a:cubicBezTo>
                <a:lnTo>
                  <a:pt x="8440370" y="3015763"/>
                </a:lnTo>
                <a:cubicBezTo>
                  <a:pt x="8445427" y="3046007"/>
                  <a:pt x="8447877" y="3076892"/>
                  <a:pt x="8447834" y="3108220"/>
                </a:cubicBezTo>
                <a:cubicBezTo>
                  <a:pt x="8449146" y="3113850"/>
                  <a:pt x="8449205" y="3119519"/>
                  <a:pt x="8449205" y="3125201"/>
                </a:cubicBezTo>
                <a:cubicBezTo>
                  <a:pt x="8449205" y="3129023"/>
                  <a:pt x="8449178" y="3132839"/>
                  <a:pt x="8448612" y="3136641"/>
                </a:cubicBezTo>
                <a:lnTo>
                  <a:pt x="8448113" y="3136608"/>
                </a:lnTo>
                <a:lnTo>
                  <a:pt x="8448087" y="3137103"/>
                </a:lnTo>
                <a:lnTo>
                  <a:pt x="8430969" y="3135477"/>
                </a:lnTo>
                <a:cubicBezTo>
                  <a:pt x="8398594" y="3134950"/>
                  <a:pt x="8366714" y="3131969"/>
                  <a:pt x="8335542" y="3126415"/>
                </a:cubicBezTo>
                <a:cubicBezTo>
                  <a:pt x="8329965" y="3126834"/>
                  <a:pt x="8324636" y="3125886"/>
                  <a:pt x="8319325" y="3124875"/>
                </a:cubicBezTo>
                <a:lnTo>
                  <a:pt x="8319209" y="3123727"/>
                </a:lnTo>
                <a:cubicBezTo>
                  <a:pt x="7960358" y="3064328"/>
                  <a:pt x="7679319" y="2783551"/>
                  <a:pt x="7629044" y="2430686"/>
                </a:cubicBezTo>
                <a:cubicBezTo>
                  <a:pt x="7628876" y="2430633"/>
                  <a:pt x="7628708" y="2430628"/>
                  <a:pt x="7628538" y="2430623"/>
                </a:cubicBezTo>
                <a:lnTo>
                  <a:pt x="7628000" y="2423947"/>
                </a:lnTo>
                <a:cubicBezTo>
                  <a:pt x="7622941" y="2393697"/>
                  <a:pt x="7620490" y="2362806"/>
                  <a:pt x="7620533" y="2331471"/>
                </a:cubicBezTo>
                <a:cubicBezTo>
                  <a:pt x="7619221" y="2325843"/>
                  <a:pt x="7619162" y="2320176"/>
                  <a:pt x="7619162" y="2314495"/>
                </a:cubicBezTo>
                <a:lnTo>
                  <a:pt x="7619756" y="2303055"/>
                </a:lnTo>
                <a:lnTo>
                  <a:pt x="7620254" y="2303088"/>
                </a:lnTo>
                <a:close/>
                <a:moveTo>
                  <a:pt x="7597529" y="2302594"/>
                </a:moveTo>
                <a:lnTo>
                  <a:pt x="7597555" y="2303088"/>
                </a:lnTo>
                <a:lnTo>
                  <a:pt x="7598053" y="2303055"/>
                </a:lnTo>
                <a:lnTo>
                  <a:pt x="7598647" y="2314495"/>
                </a:lnTo>
                <a:cubicBezTo>
                  <a:pt x="7598647" y="2320176"/>
                  <a:pt x="7598588" y="2325843"/>
                  <a:pt x="7597276" y="2331471"/>
                </a:cubicBezTo>
                <a:cubicBezTo>
                  <a:pt x="7597319" y="2362806"/>
                  <a:pt x="7594868" y="2393697"/>
                  <a:pt x="7589809" y="2423947"/>
                </a:cubicBezTo>
                <a:lnTo>
                  <a:pt x="7589271" y="2430623"/>
                </a:lnTo>
                <a:cubicBezTo>
                  <a:pt x="7589101" y="2430628"/>
                  <a:pt x="7588933" y="2430633"/>
                  <a:pt x="7588765" y="2430686"/>
                </a:cubicBezTo>
                <a:cubicBezTo>
                  <a:pt x="7538490" y="2783551"/>
                  <a:pt x="7257451" y="3064328"/>
                  <a:pt x="6898600" y="3123727"/>
                </a:cubicBezTo>
                <a:lnTo>
                  <a:pt x="6898484" y="3124875"/>
                </a:lnTo>
                <a:cubicBezTo>
                  <a:pt x="6893173" y="3125886"/>
                  <a:pt x="6887844" y="3126834"/>
                  <a:pt x="6882267" y="3126415"/>
                </a:cubicBezTo>
                <a:cubicBezTo>
                  <a:pt x="6851095" y="3131969"/>
                  <a:pt x="6819215" y="3134950"/>
                  <a:pt x="6786841" y="3135477"/>
                </a:cubicBezTo>
                <a:lnTo>
                  <a:pt x="6769722" y="3137103"/>
                </a:lnTo>
                <a:lnTo>
                  <a:pt x="6769696" y="3136608"/>
                </a:lnTo>
                <a:lnTo>
                  <a:pt x="6769197" y="3136641"/>
                </a:lnTo>
                <a:cubicBezTo>
                  <a:pt x="6768631" y="3132839"/>
                  <a:pt x="6768604" y="3129023"/>
                  <a:pt x="6768604" y="3125201"/>
                </a:cubicBezTo>
                <a:cubicBezTo>
                  <a:pt x="6768604" y="3119519"/>
                  <a:pt x="6768663" y="3113850"/>
                  <a:pt x="6769975" y="3108220"/>
                </a:cubicBezTo>
                <a:cubicBezTo>
                  <a:pt x="6769933" y="3076892"/>
                  <a:pt x="6772382" y="3046007"/>
                  <a:pt x="6777439" y="3015763"/>
                </a:cubicBezTo>
                <a:lnTo>
                  <a:pt x="6777979" y="3009073"/>
                </a:lnTo>
                <a:cubicBezTo>
                  <a:pt x="6778148" y="3009068"/>
                  <a:pt x="6778317" y="3009063"/>
                  <a:pt x="6778485" y="3009010"/>
                </a:cubicBezTo>
                <a:cubicBezTo>
                  <a:pt x="6828761" y="2656144"/>
                  <a:pt x="7109800" y="2375367"/>
                  <a:pt x="7468650" y="2315969"/>
                </a:cubicBezTo>
                <a:lnTo>
                  <a:pt x="7468767" y="2314821"/>
                </a:lnTo>
                <a:cubicBezTo>
                  <a:pt x="7474076" y="2313811"/>
                  <a:pt x="7479404" y="2312863"/>
                  <a:pt x="7484980" y="2313282"/>
                </a:cubicBezTo>
                <a:cubicBezTo>
                  <a:pt x="7516163" y="2307725"/>
                  <a:pt x="7548056" y="2304744"/>
                  <a:pt x="7580442" y="2304217"/>
                </a:cubicBezTo>
                <a:close/>
                <a:moveTo>
                  <a:pt x="5928129" y="2302594"/>
                </a:moveTo>
                <a:lnTo>
                  <a:pt x="5945217" y="2304217"/>
                </a:lnTo>
                <a:cubicBezTo>
                  <a:pt x="5977602" y="2304744"/>
                  <a:pt x="6009495" y="2307725"/>
                  <a:pt x="6040678" y="2313282"/>
                </a:cubicBezTo>
                <a:cubicBezTo>
                  <a:pt x="6046254" y="2312863"/>
                  <a:pt x="6051582" y="2313811"/>
                  <a:pt x="6056891" y="2314821"/>
                </a:cubicBezTo>
                <a:lnTo>
                  <a:pt x="6057008" y="2315969"/>
                </a:lnTo>
                <a:cubicBezTo>
                  <a:pt x="6415858" y="2375367"/>
                  <a:pt x="6696897" y="2656144"/>
                  <a:pt x="6747174" y="3009010"/>
                </a:cubicBezTo>
                <a:cubicBezTo>
                  <a:pt x="6747341" y="3009063"/>
                  <a:pt x="6747511" y="3009068"/>
                  <a:pt x="6747679" y="3009073"/>
                </a:cubicBezTo>
                <a:lnTo>
                  <a:pt x="6748220" y="3015763"/>
                </a:lnTo>
                <a:cubicBezTo>
                  <a:pt x="6753276" y="3046007"/>
                  <a:pt x="6755726" y="3076892"/>
                  <a:pt x="6755684" y="3108220"/>
                </a:cubicBezTo>
                <a:cubicBezTo>
                  <a:pt x="6756996" y="3113850"/>
                  <a:pt x="6757054" y="3119519"/>
                  <a:pt x="6757054" y="3125201"/>
                </a:cubicBezTo>
                <a:cubicBezTo>
                  <a:pt x="6757054" y="3129023"/>
                  <a:pt x="6757027" y="3132839"/>
                  <a:pt x="6756461" y="3136641"/>
                </a:cubicBezTo>
                <a:lnTo>
                  <a:pt x="6755962" y="3136608"/>
                </a:lnTo>
                <a:lnTo>
                  <a:pt x="6755936" y="3137103"/>
                </a:lnTo>
                <a:lnTo>
                  <a:pt x="6738818" y="3135477"/>
                </a:lnTo>
                <a:cubicBezTo>
                  <a:pt x="6706444" y="3134950"/>
                  <a:pt x="6674563" y="3131969"/>
                  <a:pt x="6643391" y="3126415"/>
                </a:cubicBezTo>
                <a:cubicBezTo>
                  <a:pt x="6637814" y="3126834"/>
                  <a:pt x="6632485" y="3125886"/>
                  <a:pt x="6627175" y="3124875"/>
                </a:cubicBezTo>
                <a:lnTo>
                  <a:pt x="6627059" y="3123727"/>
                </a:lnTo>
                <a:cubicBezTo>
                  <a:pt x="6268207" y="3064328"/>
                  <a:pt x="5987168" y="2783551"/>
                  <a:pt x="5936893" y="2430686"/>
                </a:cubicBezTo>
                <a:cubicBezTo>
                  <a:pt x="5936725" y="2430633"/>
                  <a:pt x="5936557" y="2430628"/>
                  <a:pt x="5936387" y="2430623"/>
                </a:cubicBezTo>
                <a:lnTo>
                  <a:pt x="5935849" y="2423947"/>
                </a:lnTo>
                <a:cubicBezTo>
                  <a:pt x="5930790" y="2393697"/>
                  <a:pt x="5928340" y="2362806"/>
                  <a:pt x="5928382" y="2331471"/>
                </a:cubicBezTo>
                <a:cubicBezTo>
                  <a:pt x="5927070" y="2325843"/>
                  <a:pt x="5927011" y="2320176"/>
                  <a:pt x="5927011" y="2314495"/>
                </a:cubicBezTo>
                <a:lnTo>
                  <a:pt x="5927605" y="2303055"/>
                </a:lnTo>
                <a:lnTo>
                  <a:pt x="5928103" y="2303088"/>
                </a:lnTo>
                <a:close/>
                <a:moveTo>
                  <a:pt x="5905378" y="2302594"/>
                </a:moveTo>
                <a:lnTo>
                  <a:pt x="5905404" y="2303088"/>
                </a:lnTo>
                <a:lnTo>
                  <a:pt x="5905902" y="2303055"/>
                </a:lnTo>
                <a:lnTo>
                  <a:pt x="5906496" y="2314495"/>
                </a:lnTo>
                <a:cubicBezTo>
                  <a:pt x="5906496" y="2320176"/>
                  <a:pt x="5906438" y="2325843"/>
                  <a:pt x="5905126" y="2331471"/>
                </a:cubicBezTo>
                <a:cubicBezTo>
                  <a:pt x="5905168" y="2362806"/>
                  <a:pt x="5902717" y="2393697"/>
                  <a:pt x="5897659" y="2423947"/>
                </a:cubicBezTo>
                <a:lnTo>
                  <a:pt x="5897120" y="2430623"/>
                </a:lnTo>
                <a:cubicBezTo>
                  <a:pt x="5896951" y="2430628"/>
                  <a:pt x="5896782" y="2430633"/>
                  <a:pt x="5896615" y="2430686"/>
                </a:cubicBezTo>
                <a:cubicBezTo>
                  <a:pt x="5846339" y="2783551"/>
                  <a:pt x="5565300" y="3064328"/>
                  <a:pt x="5206449" y="3123727"/>
                </a:cubicBezTo>
                <a:lnTo>
                  <a:pt x="5206334" y="3124875"/>
                </a:lnTo>
                <a:cubicBezTo>
                  <a:pt x="5201022" y="3125886"/>
                  <a:pt x="5195693" y="3126834"/>
                  <a:pt x="5190116" y="3126415"/>
                </a:cubicBezTo>
                <a:cubicBezTo>
                  <a:pt x="5158944" y="3131969"/>
                  <a:pt x="5127065" y="3134950"/>
                  <a:pt x="5094690" y="3135477"/>
                </a:cubicBezTo>
                <a:lnTo>
                  <a:pt x="5077571" y="3137103"/>
                </a:lnTo>
                <a:lnTo>
                  <a:pt x="5077545" y="3136608"/>
                </a:lnTo>
                <a:lnTo>
                  <a:pt x="5077046" y="3136641"/>
                </a:lnTo>
                <a:cubicBezTo>
                  <a:pt x="5076480" y="3132839"/>
                  <a:pt x="5076453" y="3129023"/>
                  <a:pt x="5076453" y="3125201"/>
                </a:cubicBezTo>
                <a:cubicBezTo>
                  <a:pt x="5076453" y="3119519"/>
                  <a:pt x="5076512" y="3113850"/>
                  <a:pt x="5077824" y="3108220"/>
                </a:cubicBezTo>
                <a:cubicBezTo>
                  <a:pt x="5077782" y="3076892"/>
                  <a:pt x="5080231" y="3046007"/>
                  <a:pt x="5085288" y="3015763"/>
                </a:cubicBezTo>
                <a:lnTo>
                  <a:pt x="5085828" y="3009073"/>
                </a:lnTo>
                <a:cubicBezTo>
                  <a:pt x="5085997" y="3009068"/>
                  <a:pt x="5086166" y="3009063"/>
                  <a:pt x="5086334" y="3009010"/>
                </a:cubicBezTo>
                <a:cubicBezTo>
                  <a:pt x="5136610" y="2656144"/>
                  <a:pt x="5417649" y="2375367"/>
                  <a:pt x="5776501" y="2315969"/>
                </a:cubicBezTo>
                <a:lnTo>
                  <a:pt x="5776617" y="2314821"/>
                </a:lnTo>
                <a:cubicBezTo>
                  <a:pt x="5781926" y="2313811"/>
                  <a:pt x="5787253" y="2312863"/>
                  <a:pt x="5792829" y="2313282"/>
                </a:cubicBezTo>
                <a:cubicBezTo>
                  <a:pt x="5824013" y="2307725"/>
                  <a:pt x="5855905" y="2304744"/>
                  <a:pt x="5888291" y="2304217"/>
                </a:cubicBezTo>
                <a:close/>
                <a:moveTo>
                  <a:pt x="4235979" y="2302594"/>
                </a:moveTo>
                <a:lnTo>
                  <a:pt x="4253065" y="2304217"/>
                </a:lnTo>
                <a:cubicBezTo>
                  <a:pt x="4285451" y="2304744"/>
                  <a:pt x="4317343" y="2307725"/>
                  <a:pt x="4348528" y="2313282"/>
                </a:cubicBezTo>
                <a:cubicBezTo>
                  <a:pt x="4354104" y="2312863"/>
                  <a:pt x="4359431" y="2313811"/>
                  <a:pt x="4364739" y="2314821"/>
                </a:cubicBezTo>
                <a:lnTo>
                  <a:pt x="4364856" y="2315969"/>
                </a:lnTo>
                <a:cubicBezTo>
                  <a:pt x="4723707" y="2375367"/>
                  <a:pt x="5004746" y="2656144"/>
                  <a:pt x="5055022" y="3009010"/>
                </a:cubicBezTo>
                <a:cubicBezTo>
                  <a:pt x="5055190" y="3009063"/>
                  <a:pt x="5055359" y="3009068"/>
                  <a:pt x="5055528" y="3009073"/>
                </a:cubicBezTo>
                <a:lnTo>
                  <a:pt x="5056068" y="3015763"/>
                </a:lnTo>
                <a:cubicBezTo>
                  <a:pt x="5061125" y="3046007"/>
                  <a:pt x="5063574" y="3076892"/>
                  <a:pt x="5063532" y="3108220"/>
                </a:cubicBezTo>
                <a:cubicBezTo>
                  <a:pt x="5064844" y="3113850"/>
                  <a:pt x="5064903" y="3119519"/>
                  <a:pt x="5064903" y="3125201"/>
                </a:cubicBezTo>
                <a:cubicBezTo>
                  <a:pt x="5064903" y="3129023"/>
                  <a:pt x="5064876" y="3132839"/>
                  <a:pt x="5064310" y="3136641"/>
                </a:cubicBezTo>
                <a:lnTo>
                  <a:pt x="5063811" y="3136608"/>
                </a:lnTo>
                <a:lnTo>
                  <a:pt x="5063785" y="3137103"/>
                </a:lnTo>
                <a:lnTo>
                  <a:pt x="5046666" y="3135477"/>
                </a:lnTo>
                <a:cubicBezTo>
                  <a:pt x="5014292" y="3134950"/>
                  <a:pt x="4982412" y="3131969"/>
                  <a:pt x="4951241" y="3126415"/>
                </a:cubicBezTo>
                <a:cubicBezTo>
                  <a:pt x="4945663" y="3126834"/>
                  <a:pt x="4940334" y="3125886"/>
                  <a:pt x="4935023" y="3124875"/>
                </a:cubicBezTo>
                <a:lnTo>
                  <a:pt x="4934907" y="3123727"/>
                </a:lnTo>
                <a:cubicBezTo>
                  <a:pt x="4576056" y="3064328"/>
                  <a:pt x="4295017" y="2783551"/>
                  <a:pt x="4244741" y="2430686"/>
                </a:cubicBezTo>
                <a:cubicBezTo>
                  <a:pt x="4244574" y="2430633"/>
                  <a:pt x="4244405" y="2430628"/>
                  <a:pt x="4244236" y="2430623"/>
                </a:cubicBezTo>
                <a:lnTo>
                  <a:pt x="4243697" y="2423947"/>
                </a:lnTo>
                <a:cubicBezTo>
                  <a:pt x="4238639" y="2393697"/>
                  <a:pt x="4236188" y="2362806"/>
                  <a:pt x="4236230" y="2331471"/>
                </a:cubicBezTo>
                <a:cubicBezTo>
                  <a:pt x="4234918" y="2325843"/>
                  <a:pt x="4234860" y="2320176"/>
                  <a:pt x="4234860" y="2314495"/>
                </a:cubicBezTo>
                <a:lnTo>
                  <a:pt x="4235454" y="2303055"/>
                </a:lnTo>
                <a:lnTo>
                  <a:pt x="4235952" y="2303088"/>
                </a:lnTo>
                <a:close/>
                <a:moveTo>
                  <a:pt x="4213227" y="2302594"/>
                </a:moveTo>
                <a:lnTo>
                  <a:pt x="4213253" y="2303088"/>
                </a:lnTo>
                <a:lnTo>
                  <a:pt x="4213751" y="2303055"/>
                </a:lnTo>
                <a:lnTo>
                  <a:pt x="4214345" y="2314495"/>
                </a:lnTo>
                <a:cubicBezTo>
                  <a:pt x="4214345" y="2320176"/>
                  <a:pt x="4214286" y="2325843"/>
                  <a:pt x="4212974" y="2331471"/>
                </a:cubicBezTo>
                <a:cubicBezTo>
                  <a:pt x="4213016" y="2362806"/>
                  <a:pt x="4210566" y="2393697"/>
                  <a:pt x="4205507" y="2423947"/>
                </a:cubicBezTo>
                <a:lnTo>
                  <a:pt x="4204969" y="2430623"/>
                </a:lnTo>
                <a:cubicBezTo>
                  <a:pt x="4204799" y="2430628"/>
                  <a:pt x="4204631" y="2430633"/>
                  <a:pt x="4204463" y="2430686"/>
                </a:cubicBezTo>
                <a:cubicBezTo>
                  <a:pt x="4154188" y="2783551"/>
                  <a:pt x="3873149" y="3064328"/>
                  <a:pt x="3514297" y="3123727"/>
                </a:cubicBezTo>
                <a:lnTo>
                  <a:pt x="3514181" y="3124875"/>
                </a:lnTo>
                <a:cubicBezTo>
                  <a:pt x="3508871" y="3125886"/>
                  <a:pt x="3503542" y="3126834"/>
                  <a:pt x="3497965" y="3126415"/>
                </a:cubicBezTo>
                <a:cubicBezTo>
                  <a:pt x="3466793" y="3131969"/>
                  <a:pt x="3434912" y="3134950"/>
                  <a:pt x="3402538" y="3135477"/>
                </a:cubicBezTo>
                <a:lnTo>
                  <a:pt x="3385420" y="3137103"/>
                </a:lnTo>
                <a:lnTo>
                  <a:pt x="3385394" y="3136608"/>
                </a:lnTo>
                <a:lnTo>
                  <a:pt x="3384895" y="3136641"/>
                </a:lnTo>
                <a:cubicBezTo>
                  <a:pt x="3384329" y="3132839"/>
                  <a:pt x="3384302" y="3129023"/>
                  <a:pt x="3384302" y="3125201"/>
                </a:cubicBezTo>
                <a:cubicBezTo>
                  <a:pt x="3384302" y="3119519"/>
                  <a:pt x="3384360" y="3113850"/>
                  <a:pt x="3385672" y="3108220"/>
                </a:cubicBezTo>
                <a:cubicBezTo>
                  <a:pt x="3385630" y="3076892"/>
                  <a:pt x="3388080" y="3046007"/>
                  <a:pt x="3393136" y="3015763"/>
                </a:cubicBezTo>
                <a:lnTo>
                  <a:pt x="3393677" y="3009073"/>
                </a:lnTo>
                <a:cubicBezTo>
                  <a:pt x="3393845" y="3009068"/>
                  <a:pt x="3394015" y="3009063"/>
                  <a:pt x="3394182" y="3009010"/>
                </a:cubicBezTo>
                <a:cubicBezTo>
                  <a:pt x="3444459" y="2656144"/>
                  <a:pt x="3725498" y="2375367"/>
                  <a:pt x="4084348" y="2315969"/>
                </a:cubicBezTo>
                <a:lnTo>
                  <a:pt x="4084465" y="2314821"/>
                </a:lnTo>
                <a:cubicBezTo>
                  <a:pt x="4089774" y="2313811"/>
                  <a:pt x="4095102" y="2312863"/>
                  <a:pt x="4100678" y="2313282"/>
                </a:cubicBezTo>
                <a:cubicBezTo>
                  <a:pt x="4131861" y="2307725"/>
                  <a:pt x="4163754" y="2304744"/>
                  <a:pt x="4196139" y="2304217"/>
                </a:cubicBezTo>
                <a:close/>
                <a:moveTo>
                  <a:pt x="2543827" y="2302594"/>
                </a:moveTo>
                <a:lnTo>
                  <a:pt x="2560914" y="2304217"/>
                </a:lnTo>
                <a:cubicBezTo>
                  <a:pt x="2593300" y="2304744"/>
                  <a:pt x="2625192" y="2307725"/>
                  <a:pt x="2656376" y="2313282"/>
                </a:cubicBezTo>
                <a:cubicBezTo>
                  <a:pt x="2661952" y="2312863"/>
                  <a:pt x="2667280" y="2313811"/>
                  <a:pt x="2672588" y="2314821"/>
                </a:cubicBezTo>
                <a:lnTo>
                  <a:pt x="2672706" y="2315969"/>
                </a:lnTo>
                <a:cubicBezTo>
                  <a:pt x="3031556" y="2375367"/>
                  <a:pt x="3312595" y="2656144"/>
                  <a:pt x="3362871" y="3009010"/>
                </a:cubicBezTo>
                <a:cubicBezTo>
                  <a:pt x="3363039" y="3009063"/>
                  <a:pt x="3363208" y="3009068"/>
                  <a:pt x="3363377" y="3009073"/>
                </a:cubicBezTo>
                <a:lnTo>
                  <a:pt x="3363917" y="3015763"/>
                </a:lnTo>
                <a:cubicBezTo>
                  <a:pt x="3368974" y="3046007"/>
                  <a:pt x="3371423" y="3076892"/>
                  <a:pt x="3371381" y="3108220"/>
                </a:cubicBezTo>
                <a:cubicBezTo>
                  <a:pt x="3372693" y="3113850"/>
                  <a:pt x="3372752" y="3119519"/>
                  <a:pt x="3372752" y="3125201"/>
                </a:cubicBezTo>
                <a:cubicBezTo>
                  <a:pt x="3372752" y="3129023"/>
                  <a:pt x="3372725" y="3132839"/>
                  <a:pt x="3372159" y="3136641"/>
                </a:cubicBezTo>
                <a:lnTo>
                  <a:pt x="3371660" y="3136608"/>
                </a:lnTo>
                <a:lnTo>
                  <a:pt x="3371634" y="3137103"/>
                </a:lnTo>
                <a:lnTo>
                  <a:pt x="3354515" y="3135477"/>
                </a:lnTo>
                <a:cubicBezTo>
                  <a:pt x="3322141" y="3134950"/>
                  <a:pt x="3290261" y="3131969"/>
                  <a:pt x="3259089" y="3126415"/>
                </a:cubicBezTo>
                <a:cubicBezTo>
                  <a:pt x="3253512" y="3126834"/>
                  <a:pt x="3248183" y="3125886"/>
                  <a:pt x="3242872" y="3124875"/>
                </a:cubicBezTo>
                <a:lnTo>
                  <a:pt x="3242756" y="3123727"/>
                </a:lnTo>
                <a:cubicBezTo>
                  <a:pt x="2883905" y="3064328"/>
                  <a:pt x="2602866" y="2783551"/>
                  <a:pt x="2552590" y="2430686"/>
                </a:cubicBezTo>
                <a:cubicBezTo>
                  <a:pt x="2552423" y="2430633"/>
                  <a:pt x="2552254" y="2430628"/>
                  <a:pt x="2552085" y="2430623"/>
                </a:cubicBezTo>
                <a:lnTo>
                  <a:pt x="2551547" y="2423947"/>
                </a:lnTo>
                <a:cubicBezTo>
                  <a:pt x="2546488" y="2393697"/>
                  <a:pt x="2544037" y="2362806"/>
                  <a:pt x="2544079" y="2331471"/>
                </a:cubicBezTo>
                <a:cubicBezTo>
                  <a:pt x="2542767" y="2325843"/>
                  <a:pt x="2542709" y="2320176"/>
                  <a:pt x="2542709" y="2314495"/>
                </a:cubicBezTo>
                <a:lnTo>
                  <a:pt x="2543303" y="2303055"/>
                </a:lnTo>
                <a:lnTo>
                  <a:pt x="2543801" y="2303088"/>
                </a:lnTo>
                <a:close/>
                <a:moveTo>
                  <a:pt x="2521076" y="2302594"/>
                </a:moveTo>
                <a:lnTo>
                  <a:pt x="2521102" y="2303088"/>
                </a:lnTo>
                <a:lnTo>
                  <a:pt x="2521600" y="2303055"/>
                </a:lnTo>
                <a:lnTo>
                  <a:pt x="2522194" y="2314495"/>
                </a:lnTo>
                <a:cubicBezTo>
                  <a:pt x="2522194" y="2320176"/>
                  <a:pt x="2522135" y="2325843"/>
                  <a:pt x="2520823" y="2331471"/>
                </a:cubicBezTo>
                <a:cubicBezTo>
                  <a:pt x="2520865" y="2362806"/>
                  <a:pt x="2518415" y="2393697"/>
                  <a:pt x="2513356" y="2423947"/>
                </a:cubicBezTo>
                <a:lnTo>
                  <a:pt x="2512818" y="2430623"/>
                </a:lnTo>
                <a:cubicBezTo>
                  <a:pt x="2512648" y="2430628"/>
                  <a:pt x="2512480" y="2430633"/>
                  <a:pt x="2512312" y="2430686"/>
                </a:cubicBezTo>
                <a:cubicBezTo>
                  <a:pt x="2462037" y="2783551"/>
                  <a:pt x="2180998" y="3064328"/>
                  <a:pt x="1822147" y="3123727"/>
                </a:cubicBezTo>
                <a:lnTo>
                  <a:pt x="1822030" y="3124875"/>
                </a:lnTo>
                <a:cubicBezTo>
                  <a:pt x="1816720" y="3125886"/>
                  <a:pt x="1811391" y="3126834"/>
                  <a:pt x="1805814" y="3126415"/>
                </a:cubicBezTo>
                <a:cubicBezTo>
                  <a:pt x="1774642" y="3131969"/>
                  <a:pt x="1742762" y="3134950"/>
                  <a:pt x="1710387" y="3135477"/>
                </a:cubicBezTo>
                <a:lnTo>
                  <a:pt x="1693269" y="3137103"/>
                </a:lnTo>
                <a:lnTo>
                  <a:pt x="1693243" y="3136608"/>
                </a:lnTo>
                <a:lnTo>
                  <a:pt x="1692744" y="3136641"/>
                </a:lnTo>
                <a:cubicBezTo>
                  <a:pt x="1692178" y="3132839"/>
                  <a:pt x="1692151" y="3129023"/>
                  <a:pt x="1692151" y="3125201"/>
                </a:cubicBezTo>
                <a:cubicBezTo>
                  <a:pt x="1692151" y="3119519"/>
                  <a:pt x="1692209" y="3113850"/>
                  <a:pt x="1693521" y="3108220"/>
                </a:cubicBezTo>
                <a:cubicBezTo>
                  <a:pt x="1693479" y="3076892"/>
                  <a:pt x="1695929" y="3046007"/>
                  <a:pt x="1700985" y="3015763"/>
                </a:cubicBezTo>
                <a:lnTo>
                  <a:pt x="1701526" y="3009073"/>
                </a:lnTo>
                <a:cubicBezTo>
                  <a:pt x="1701694" y="3009068"/>
                  <a:pt x="1701864" y="3009063"/>
                  <a:pt x="1702031" y="3009010"/>
                </a:cubicBezTo>
                <a:cubicBezTo>
                  <a:pt x="1752308" y="2656144"/>
                  <a:pt x="2033347" y="2375367"/>
                  <a:pt x="2392197" y="2315969"/>
                </a:cubicBezTo>
                <a:lnTo>
                  <a:pt x="2392314" y="2314821"/>
                </a:lnTo>
                <a:cubicBezTo>
                  <a:pt x="2397623" y="2313811"/>
                  <a:pt x="2402951" y="2312863"/>
                  <a:pt x="2408527" y="2313282"/>
                </a:cubicBezTo>
                <a:cubicBezTo>
                  <a:pt x="2439710" y="2307725"/>
                  <a:pt x="2471603" y="2304744"/>
                  <a:pt x="2503988" y="2304217"/>
                </a:cubicBezTo>
                <a:close/>
                <a:moveTo>
                  <a:pt x="851676" y="2302594"/>
                </a:moveTo>
                <a:lnTo>
                  <a:pt x="868763" y="2304217"/>
                </a:lnTo>
                <a:cubicBezTo>
                  <a:pt x="901149" y="2304744"/>
                  <a:pt x="933041" y="2307725"/>
                  <a:pt x="964225" y="2313282"/>
                </a:cubicBezTo>
                <a:cubicBezTo>
                  <a:pt x="969801" y="2312863"/>
                  <a:pt x="975129" y="2313811"/>
                  <a:pt x="980437" y="2314821"/>
                </a:cubicBezTo>
                <a:lnTo>
                  <a:pt x="980555" y="2315969"/>
                </a:lnTo>
                <a:cubicBezTo>
                  <a:pt x="1339405" y="2375367"/>
                  <a:pt x="1620444" y="2656144"/>
                  <a:pt x="1670720" y="3009010"/>
                </a:cubicBezTo>
                <a:cubicBezTo>
                  <a:pt x="1670888" y="3009063"/>
                  <a:pt x="1671057" y="3009068"/>
                  <a:pt x="1671226" y="3009073"/>
                </a:cubicBezTo>
                <a:lnTo>
                  <a:pt x="1671766" y="3015763"/>
                </a:lnTo>
                <a:cubicBezTo>
                  <a:pt x="1676823" y="3046007"/>
                  <a:pt x="1679272" y="3076892"/>
                  <a:pt x="1679230" y="3108220"/>
                </a:cubicBezTo>
                <a:cubicBezTo>
                  <a:pt x="1680542" y="3113850"/>
                  <a:pt x="1680601" y="3119519"/>
                  <a:pt x="1680601" y="3125201"/>
                </a:cubicBezTo>
                <a:cubicBezTo>
                  <a:pt x="1680601" y="3129023"/>
                  <a:pt x="1680574" y="3132839"/>
                  <a:pt x="1680008" y="3136641"/>
                </a:cubicBezTo>
                <a:lnTo>
                  <a:pt x="1679509" y="3136608"/>
                </a:lnTo>
                <a:lnTo>
                  <a:pt x="1679483" y="3137103"/>
                </a:lnTo>
                <a:lnTo>
                  <a:pt x="1662364" y="3135477"/>
                </a:lnTo>
                <a:cubicBezTo>
                  <a:pt x="1629990" y="3134950"/>
                  <a:pt x="1598110" y="3131969"/>
                  <a:pt x="1566938" y="3126415"/>
                </a:cubicBezTo>
                <a:cubicBezTo>
                  <a:pt x="1561361" y="3126834"/>
                  <a:pt x="1556032" y="3125886"/>
                  <a:pt x="1550721" y="3124875"/>
                </a:cubicBezTo>
                <a:lnTo>
                  <a:pt x="1550605" y="3123727"/>
                </a:lnTo>
                <a:cubicBezTo>
                  <a:pt x="1191754" y="3064328"/>
                  <a:pt x="910715" y="2783551"/>
                  <a:pt x="860439" y="2430686"/>
                </a:cubicBezTo>
                <a:cubicBezTo>
                  <a:pt x="860272" y="2430633"/>
                  <a:pt x="860103" y="2430628"/>
                  <a:pt x="859934" y="2430623"/>
                </a:cubicBezTo>
                <a:lnTo>
                  <a:pt x="859396" y="2423947"/>
                </a:lnTo>
                <a:cubicBezTo>
                  <a:pt x="854337" y="2393697"/>
                  <a:pt x="851886" y="2362806"/>
                  <a:pt x="851928" y="2331471"/>
                </a:cubicBezTo>
                <a:cubicBezTo>
                  <a:pt x="850616" y="2325843"/>
                  <a:pt x="850558" y="2320176"/>
                  <a:pt x="850558" y="2314495"/>
                </a:cubicBezTo>
                <a:lnTo>
                  <a:pt x="851152" y="2303055"/>
                </a:lnTo>
                <a:lnTo>
                  <a:pt x="851650" y="2303088"/>
                </a:lnTo>
                <a:close/>
                <a:moveTo>
                  <a:pt x="828925" y="2302594"/>
                </a:moveTo>
                <a:lnTo>
                  <a:pt x="828951" y="2303088"/>
                </a:lnTo>
                <a:lnTo>
                  <a:pt x="829449" y="2303055"/>
                </a:lnTo>
                <a:lnTo>
                  <a:pt x="830043" y="2314495"/>
                </a:lnTo>
                <a:cubicBezTo>
                  <a:pt x="830043" y="2320176"/>
                  <a:pt x="829984" y="2325843"/>
                  <a:pt x="828672" y="2331471"/>
                </a:cubicBezTo>
                <a:cubicBezTo>
                  <a:pt x="828714" y="2362806"/>
                  <a:pt x="826264" y="2393697"/>
                  <a:pt x="821205" y="2423947"/>
                </a:cubicBezTo>
                <a:lnTo>
                  <a:pt x="820667" y="2430623"/>
                </a:lnTo>
                <a:cubicBezTo>
                  <a:pt x="820497" y="2430628"/>
                  <a:pt x="820329" y="2430633"/>
                  <a:pt x="820161" y="2430686"/>
                </a:cubicBezTo>
                <a:cubicBezTo>
                  <a:pt x="769886" y="2783551"/>
                  <a:pt x="488847" y="3064328"/>
                  <a:pt x="129995" y="3123727"/>
                </a:cubicBezTo>
                <a:lnTo>
                  <a:pt x="129879" y="3124875"/>
                </a:lnTo>
                <a:cubicBezTo>
                  <a:pt x="124569" y="3125886"/>
                  <a:pt x="119240" y="3126834"/>
                  <a:pt x="113663" y="3126415"/>
                </a:cubicBezTo>
                <a:cubicBezTo>
                  <a:pt x="82491" y="3131969"/>
                  <a:pt x="50611" y="3134950"/>
                  <a:pt x="18236" y="3135477"/>
                </a:cubicBezTo>
                <a:lnTo>
                  <a:pt x="1118" y="3137103"/>
                </a:lnTo>
                <a:lnTo>
                  <a:pt x="1092" y="3136608"/>
                </a:lnTo>
                <a:lnTo>
                  <a:pt x="593" y="3136641"/>
                </a:lnTo>
                <a:cubicBezTo>
                  <a:pt x="27" y="3132839"/>
                  <a:pt x="0" y="3129023"/>
                  <a:pt x="0" y="3125201"/>
                </a:cubicBezTo>
                <a:cubicBezTo>
                  <a:pt x="0" y="3119519"/>
                  <a:pt x="58" y="3113850"/>
                  <a:pt x="1370" y="3108220"/>
                </a:cubicBezTo>
                <a:cubicBezTo>
                  <a:pt x="1328" y="3076892"/>
                  <a:pt x="3778" y="3046007"/>
                  <a:pt x="8835" y="3015763"/>
                </a:cubicBezTo>
                <a:lnTo>
                  <a:pt x="9375" y="3009073"/>
                </a:lnTo>
                <a:cubicBezTo>
                  <a:pt x="9543" y="3009068"/>
                  <a:pt x="9713" y="3009063"/>
                  <a:pt x="9880" y="3009010"/>
                </a:cubicBezTo>
                <a:cubicBezTo>
                  <a:pt x="60157" y="2656144"/>
                  <a:pt x="341196" y="2375367"/>
                  <a:pt x="700046" y="2315969"/>
                </a:cubicBezTo>
                <a:lnTo>
                  <a:pt x="700163" y="2314821"/>
                </a:lnTo>
                <a:cubicBezTo>
                  <a:pt x="705472" y="2313811"/>
                  <a:pt x="710800" y="2312863"/>
                  <a:pt x="716376" y="2313282"/>
                </a:cubicBezTo>
                <a:cubicBezTo>
                  <a:pt x="747559" y="2307725"/>
                  <a:pt x="779452" y="2304744"/>
                  <a:pt x="811837" y="2304217"/>
                </a:cubicBezTo>
                <a:close/>
                <a:moveTo>
                  <a:pt x="8305836" y="1608087"/>
                </a:moveTo>
                <a:cubicBezTo>
                  <a:pt x="8030646" y="1666766"/>
                  <a:pt x="7815802" y="1879876"/>
                  <a:pt x="7762527" y="2148655"/>
                </a:cubicBezTo>
                <a:cubicBezTo>
                  <a:pt x="8037717" y="2089976"/>
                  <a:pt x="8252560" y="1876866"/>
                  <a:pt x="8305836" y="1608087"/>
                </a:cubicBezTo>
                <a:close/>
                <a:moveTo>
                  <a:pt x="6911971" y="1608087"/>
                </a:moveTo>
                <a:cubicBezTo>
                  <a:pt x="6965247" y="1876866"/>
                  <a:pt x="7180090" y="2089976"/>
                  <a:pt x="7455280" y="2148655"/>
                </a:cubicBezTo>
                <a:cubicBezTo>
                  <a:pt x="7402005" y="1879876"/>
                  <a:pt x="7187161" y="1666766"/>
                  <a:pt x="6911971" y="1608087"/>
                </a:cubicBezTo>
                <a:close/>
                <a:moveTo>
                  <a:pt x="6613685" y="1608087"/>
                </a:moveTo>
                <a:cubicBezTo>
                  <a:pt x="6338495" y="1666766"/>
                  <a:pt x="6123651" y="1879876"/>
                  <a:pt x="6070376" y="2148655"/>
                </a:cubicBezTo>
                <a:cubicBezTo>
                  <a:pt x="6345566" y="2089976"/>
                  <a:pt x="6560409" y="1876866"/>
                  <a:pt x="6613685" y="1608087"/>
                </a:cubicBezTo>
                <a:close/>
                <a:moveTo>
                  <a:pt x="5219820" y="1608087"/>
                </a:moveTo>
                <a:cubicBezTo>
                  <a:pt x="5273096" y="1876866"/>
                  <a:pt x="5487939" y="2089976"/>
                  <a:pt x="5763129" y="2148655"/>
                </a:cubicBezTo>
                <a:cubicBezTo>
                  <a:pt x="5709854" y="1879876"/>
                  <a:pt x="5495010" y="1666766"/>
                  <a:pt x="5219820" y="1608087"/>
                </a:cubicBezTo>
                <a:close/>
                <a:moveTo>
                  <a:pt x="4921534" y="1608087"/>
                </a:moveTo>
                <a:cubicBezTo>
                  <a:pt x="4646344" y="1666766"/>
                  <a:pt x="4431500" y="1879876"/>
                  <a:pt x="4378225" y="2148655"/>
                </a:cubicBezTo>
                <a:cubicBezTo>
                  <a:pt x="4653415" y="2089976"/>
                  <a:pt x="4868259" y="1876866"/>
                  <a:pt x="4921534" y="1608087"/>
                </a:cubicBezTo>
                <a:close/>
                <a:moveTo>
                  <a:pt x="3527669" y="1608087"/>
                </a:moveTo>
                <a:cubicBezTo>
                  <a:pt x="3580945" y="1876866"/>
                  <a:pt x="3795788" y="2089976"/>
                  <a:pt x="4070978" y="2148655"/>
                </a:cubicBezTo>
                <a:cubicBezTo>
                  <a:pt x="4017703" y="1879876"/>
                  <a:pt x="3802859" y="1666766"/>
                  <a:pt x="3527669" y="1608087"/>
                </a:cubicBezTo>
                <a:close/>
                <a:moveTo>
                  <a:pt x="3229383" y="1608087"/>
                </a:moveTo>
                <a:cubicBezTo>
                  <a:pt x="2954193" y="1666766"/>
                  <a:pt x="2739349" y="1879876"/>
                  <a:pt x="2686074" y="2148655"/>
                </a:cubicBezTo>
                <a:cubicBezTo>
                  <a:pt x="2961264" y="2089976"/>
                  <a:pt x="3176107" y="1876866"/>
                  <a:pt x="3229383" y="1608087"/>
                </a:cubicBezTo>
                <a:close/>
                <a:moveTo>
                  <a:pt x="1835518" y="1608087"/>
                </a:moveTo>
                <a:cubicBezTo>
                  <a:pt x="1888794" y="1876866"/>
                  <a:pt x="2103637" y="2089976"/>
                  <a:pt x="2378827" y="2148655"/>
                </a:cubicBezTo>
                <a:cubicBezTo>
                  <a:pt x="2325552" y="1879876"/>
                  <a:pt x="2110708" y="1666766"/>
                  <a:pt x="1835518" y="1608087"/>
                </a:cubicBezTo>
                <a:close/>
                <a:moveTo>
                  <a:pt x="1537232" y="1608087"/>
                </a:moveTo>
                <a:cubicBezTo>
                  <a:pt x="1262042" y="1666766"/>
                  <a:pt x="1047198" y="1879876"/>
                  <a:pt x="993923" y="2148655"/>
                </a:cubicBezTo>
                <a:cubicBezTo>
                  <a:pt x="1269113" y="2089976"/>
                  <a:pt x="1483956" y="1876866"/>
                  <a:pt x="1537232" y="1608087"/>
                </a:cubicBezTo>
                <a:close/>
                <a:moveTo>
                  <a:pt x="143367" y="1608087"/>
                </a:moveTo>
                <a:cubicBezTo>
                  <a:pt x="196643" y="1876866"/>
                  <a:pt x="411486" y="2089976"/>
                  <a:pt x="686676" y="2148655"/>
                </a:cubicBezTo>
                <a:cubicBezTo>
                  <a:pt x="633401" y="1879876"/>
                  <a:pt x="418557" y="1666766"/>
                  <a:pt x="143367" y="1608087"/>
                </a:cubicBezTo>
                <a:close/>
                <a:moveTo>
                  <a:pt x="8461873" y="1464394"/>
                </a:moveTo>
                <a:lnTo>
                  <a:pt x="8478960" y="1466004"/>
                </a:lnTo>
                <a:cubicBezTo>
                  <a:pt x="8511346" y="1466527"/>
                  <a:pt x="8543239" y="1469485"/>
                  <a:pt x="8574422" y="1474998"/>
                </a:cubicBezTo>
                <a:cubicBezTo>
                  <a:pt x="8579998" y="1474582"/>
                  <a:pt x="8585326" y="1475523"/>
                  <a:pt x="8590635" y="1476525"/>
                </a:cubicBezTo>
                <a:lnTo>
                  <a:pt x="8590752" y="1477664"/>
                </a:lnTo>
                <a:cubicBezTo>
                  <a:pt x="8815033" y="1514497"/>
                  <a:pt x="9008920" y="1637126"/>
                  <a:pt x="9135069" y="1809390"/>
                </a:cubicBezTo>
                <a:lnTo>
                  <a:pt x="9139239" y="1816149"/>
                </a:lnTo>
                <a:lnTo>
                  <a:pt x="9139239" y="2119309"/>
                </a:lnTo>
                <a:lnTo>
                  <a:pt x="9120077" y="2050665"/>
                </a:lnTo>
                <a:cubicBezTo>
                  <a:pt x="9039502" y="1829012"/>
                  <a:pt x="8844913" y="1659431"/>
                  <a:pt x="8604122" y="1608087"/>
                </a:cubicBezTo>
                <a:cubicBezTo>
                  <a:pt x="8650738" y="1843269"/>
                  <a:pt x="8821055" y="2035829"/>
                  <a:pt x="9047261" y="2119605"/>
                </a:cubicBezTo>
                <a:lnTo>
                  <a:pt x="9139239" y="2146279"/>
                </a:lnTo>
                <a:lnTo>
                  <a:pt x="9139239" y="2273778"/>
                </a:lnTo>
                <a:lnTo>
                  <a:pt x="9030179" y="2246972"/>
                </a:lnTo>
                <a:cubicBezTo>
                  <a:pt x="8735297" y="2149386"/>
                  <a:pt x="8514628" y="1897812"/>
                  <a:pt x="8470637" y="1591480"/>
                </a:cubicBezTo>
                <a:cubicBezTo>
                  <a:pt x="8470469" y="1591427"/>
                  <a:pt x="8470301" y="1591423"/>
                  <a:pt x="8470131" y="1591418"/>
                </a:cubicBezTo>
                <a:lnTo>
                  <a:pt x="8469593" y="1584794"/>
                </a:lnTo>
                <a:cubicBezTo>
                  <a:pt x="8464534" y="1554782"/>
                  <a:pt x="8462083" y="1524133"/>
                  <a:pt x="8462126" y="1493044"/>
                </a:cubicBezTo>
                <a:cubicBezTo>
                  <a:pt x="8460814" y="1487460"/>
                  <a:pt x="8460755" y="1481838"/>
                  <a:pt x="8460755" y="1476202"/>
                </a:cubicBezTo>
                <a:lnTo>
                  <a:pt x="8461349" y="1464852"/>
                </a:lnTo>
                <a:lnTo>
                  <a:pt x="8461847" y="1464884"/>
                </a:lnTo>
                <a:close/>
                <a:moveTo>
                  <a:pt x="8448085" y="1464394"/>
                </a:moveTo>
                <a:lnTo>
                  <a:pt x="8448111" y="1464884"/>
                </a:lnTo>
                <a:lnTo>
                  <a:pt x="8448609" y="1464852"/>
                </a:lnTo>
                <a:lnTo>
                  <a:pt x="8449203" y="1476202"/>
                </a:lnTo>
                <a:cubicBezTo>
                  <a:pt x="8449203" y="1481838"/>
                  <a:pt x="8449144" y="1487460"/>
                  <a:pt x="8447832" y="1493044"/>
                </a:cubicBezTo>
                <a:cubicBezTo>
                  <a:pt x="8447875" y="1524133"/>
                  <a:pt x="8445424" y="1554782"/>
                  <a:pt x="8440365" y="1584794"/>
                </a:cubicBezTo>
                <a:lnTo>
                  <a:pt x="8439827" y="1591418"/>
                </a:lnTo>
                <a:cubicBezTo>
                  <a:pt x="8439657" y="1591423"/>
                  <a:pt x="8439489" y="1591427"/>
                  <a:pt x="8439321" y="1591480"/>
                </a:cubicBezTo>
                <a:cubicBezTo>
                  <a:pt x="8389046" y="1941574"/>
                  <a:pt x="8108007" y="2220146"/>
                  <a:pt x="7749156" y="2279078"/>
                </a:cubicBezTo>
                <a:lnTo>
                  <a:pt x="7749040" y="2280217"/>
                </a:lnTo>
                <a:cubicBezTo>
                  <a:pt x="7743729" y="2281220"/>
                  <a:pt x="7738400" y="2282161"/>
                  <a:pt x="7732823" y="2281745"/>
                </a:cubicBezTo>
                <a:cubicBezTo>
                  <a:pt x="7701651" y="2287255"/>
                  <a:pt x="7669771" y="2290213"/>
                  <a:pt x="7637396" y="2290736"/>
                </a:cubicBezTo>
                <a:lnTo>
                  <a:pt x="7620278" y="2292349"/>
                </a:lnTo>
                <a:lnTo>
                  <a:pt x="7620252" y="2291858"/>
                </a:lnTo>
                <a:lnTo>
                  <a:pt x="7619753" y="2291891"/>
                </a:lnTo>
                <a:cubicBezTo>
                  <a:pt x="7619187" y="2288119"/>
                  <a:pt x="7619160" y="2284333"/>
                  <a:pt x="7619160" y="2280541"/>
                </a:cubicBezTo>
                <a:cubicBezTo>
                  <a:pt x="7619160" y="2274903"/>
                  <a:pt x="7619219" y="2269279"/>
                  <a:pt x="7620531" y="2263693"/>
                </a:cubicBezTo>
                <a:cubicBezTo>
                  <a:pt x="7620488" y="2232611"/>
                  <a:pt x="7622938" y="2201969"/>
                  <a:pt x="7627995" y="2171962"/>
                </a:cubicBezTo>
                <a:lnTo>
                  <a:pt x="7628535" y="2165325"/>
                </a:lnTo>
                <a:cubicBezTo>
                  <a:pt x="7628704" y="2165320"/>
                  <a:pt x="7628873" y="2165315"/>
                  <a:pt x="7629040" y="2165262"/>
                </a:cubicBezTo>
                <a:cubicBezTo>
                  <a:pt x="7679317" y="1815167"/>
                  <a:pt x="7960356" y="1536596"/>
                  <a:pt x="8319206" y="1477664"/>
                </a:cubicBezTo>
                <a:lnTo>
                  <a:pt x="8319323" y="1476525"/>
                </a:lnTo>
                <a:cubicBezTo>
                  <a:pt x="8324632" y="1475523"/>
                  <a:pt x="8329960" y="1474582"/>
                  <a:pt x="8335536" y="1474998"/>
                </a:cubicBezTo>
                <a:cubicBezTo>
                  <a:pt x="8366719" y="1469485"/>
                  <a:pt x="8398612" y="1466527"/>
                  <a:pt x="8430998" y="1466004"/>
                </a:cubicBezTo>
                <a:close/>
                <a:moveTo>
                  <a:pt x="6769722" y="1464394"/>
                </a:moveTo>
                <a:lnTo>
                  <a:pt x="6786810" y="1466004"/>
                </a:lnTo>
                <a:cubicBezTo>
                  <a:pt x="6819195" y="1466527"/>
                  <a:pt x="6851088" y="1469485"/>
                  <a:pt x="6882271" y="1474998"/>
                </a:cubicBezTo>
                <a:cubicBezTo>
                  <a:pt x="6887847" y="1474582"/>
                  <a:pt x="6893175" y="1475523"/>
                  <a:pt x="6898484" y="1476525"/>
                </a:cubicBezTo>
                <a:lnTo>
                  <a:pt x="6898601" y="1477664"/>
                </a:lnTo>
                <a:cubicBezTo>
                  <a:pt x="7257451" y="1536596"/>
                  <a:pt x="7538490" y="1815167"/>
                  <a:pt x="7588766" y="2165262"/>
                </a:cubicBezTo>
                <a:cubicBezTo>
                  <a:pt x="7588934" y="2165315"/>
                  <a:pt x="7589103" y="2165320"/>
                  <a:pt x="7589272" y="2165325"/>
                </a:cubicBezTo>
                <a:lnTo>
                  <a:pt x="7589812" y="2171962"/>
                </a:lnTo>
                <a:cubicBezTo>
                  <a:pt x="7594869" y="2201969"/>
                  <a:pt x="7597319" y="2232611"/>
                  <a:pt x="7597276" y="2263693"/>
                </a:cubicBezTo>
                <a:cubicBezTo>
                  <a:pt x="7598588" y="2269279"/>
                  <a:pt x="7598647" y="2274903"/>
                  <a:pt x="7598647" y="2280541"/>
                </a:cubicBezTo>
                <a:cubicBezTo>
                  <a:pt x="7598647" y="2284333"/>
                  <a:pt x="7598620" y="2288119"/>
                  <a:pt x="7598054" y="2291891"/>
                </a:cubicBezTo>
                <a:lnTo>
                  <a:pt x="7597555" y="2291858"/>
                </a:lnTo>
                <a:lnTo>
                  <a:pt x="7597529" y="2292349"/>
                </a:lnTo>
                <a:lnTo>
                  <a:pt x="7580411" y="2290736"/>
                </a:lnTo>
                <a:cubicBezTo>
                  <a:pt x="7548036" y="2290213"/>
                  <a:pt x="7516156" y="2287255"/>
                  <a:pt x="7484984" y="2281745"/>
                </a:cubicBezTo>
                <a:cubicBezTo>
                  <a:pt x="7479407" y="2282161"/>
                  <a:pt x="7474078" y="2281220"/>
                  <a:pt x="7468767" y="2280217"/>
                </a:cubicBezTo>
                <a:lnTo>
                  <a:pt x="7468651" y="2279078"/>
                </a:lnTo>
                <a:cubicBezTo>
                  <a:pt x="7109800" y="2220146"/>
                  <a:pt x="6828761" y="1941574"/>
                  <a:pt x="6778486" y="1591480"/>
                </a:cubicBezTo>
                <a:cubicBezTo>
                  <a:pt x="6778318" y="1591427"/>
                  <a:pt x="6778150" y="1591423"/>
                  <a:pt x="6777980" y="1591418"/>
                </a:cubicBezTo>
                <a:lnTo>
                  <a:pt x="6777442" y="1584794"/>
                </a:lnTo>
                <a:cubicBezTo>
                  <a:pt x="6772383" y="1554782"/>
                  <a:pt x="6769933" y="1524133"/>
                  <a:pt x="6769975" y="1493044"/>
                </a:cubicBezTo>
                <a:cubicBezTo>
                  <a:pt x="6768663" y="1487460"/>
                  <a:pt x="6768604" y="1481838"/>
                  <a:pt x="6768604" y="1476202"/>
                </a:cubicBezTo>
                <a:lnTo>
                  <a:pt x="6769198" y="1464852"/>
                </a:lnTo>
                <a:lnTo>
                  <a:pt x="6769696" y="1464884"/>
                </a:lnTo>
                <a:close/>
                <a:moveTo>
                  <a:pt x="6755934" y="1464394"/>
                </a:moveTo>
                <a:lnTo>
                  <a:pt x="6755960" y="1464884"/>
                </a:lnTo>
                <a:lnTo>
                  <a:pt x="6756458" y="1464852"/>
                </a:lnTo>
                <a:lnTo>
                  <a:pt x="6757052" y="1476202"/>
                </a:lnTo>
                <a:cubicBezTo>
                  <a:pt x="6757052" y="1481838"/>
                  <a:pt x="6756994" y="1487460"/>
                  <a:pt x="6755682" y="1493044"/>
                </a:cubicBezTo>
                <a:cubicBezTo>
                  <a:pt x="6755724" y="1524133"/>
                  <a:pt x="6753273" y="1554782"/>
                  <a:pt x="6748215" y="1584794"/>
                </a:cubicBezTo>
                <a:lnTo>
                  <a:pt x="6747676" y="1591418"/>
                </a:lnTo>
                <a:cubicBezTo>
                  <a:pt x="6747507" y="1591423"/>
                  <a:pt x="6747338" y="1591427"/>
                  <a:pt x="6747171" y="1591480"/>
                </a:cubicBezTo>
                <a:cubicBezTo>
                  <a:pt x="6696895" y="1941574"/>
                  <a:pt x="6415856" y="2220146"/>
                  <a:pt x="6057005" y="2279078"/>
                </a:cubicBezTo>
                <a:lnTo>
                  <a:pt x="6056889" y="2280217"/>
                </a:lnTo>
                <a:cubicBezTo>
                  <a:pt x="6051578" y="2281220"/>
                  <a:pt x="6046249" y="2282161"/>
                  <a:pt x="6040672" y="2281745"/>
                </a:cubicBezTo>
                <a:cubicBezTo>
                  <a:pt x="6009500" y="2287255"/>
                  <a:pt x="5977620" y="2290213"/>
                  <a:pt x="5945246" y="2290736"/>
                </a:cubicBezTo>
                <a:lnTo>
                  <a:pt x="5928127" y="2292349"/>
                </a:lnTo>
                <a:lnTo>
                  <a:pt x="5928101" y="2291858"/>
                </a:lnTo>
                <a:lnTo>
                  <a:pt x="5927602" y="2291891"/>
                </a:lnTo>
                <a:cubicBezTo>
                  <a:pt x="5927036" y="2288119"/>
                  <a:pt x="5927009" y="2284333"/>
                  <a:pt x="5927009" y="2280541"/>
                </a:cubicBezTo>
                <a:cubicBezTo>
                  <a:pt x="5927009" y="2274903"/>
                  <a:pt x="5927068" y="2269279"/>
                  <a:pt x="5928380" y="2263693"/>
                </a:cubicBezTo>
                <a:cubicBezTo>
                  <a:pt x="5928338" y="2232611"/>
                  <a:pt x="5930787" y="2201969"/>
                  <a:pt x="5935844" y="2171962"/>
                </a:cubicBezTo>
                <a:lnTo>
                  <a:pt x="5936384" y="2165325"/>
                </a:lnTo>
                <a:cubicBezTo>
                  <a:pt x="5936553" y="2165320"/>
                  <a:pt x="5936722" y="2165315"/>
                  <a:pt x="5936890" y="2165262"/>
                </a:cubicBezTo>
                <a:cubicBezTo>
                  <a:pt x="5987166" y="1815167"/>
                  <a:pt x="6268205" y="1536596"/>
                  <a:pt x="6627056" y="1477664"/>
                </a:cubicBezTo>
                <a:lnTo>
                  <a:pt x="6627173" y="1476525"/>
                </a:lnTo>
                <a:cubicBezTo>
                  <a:pt x="6632481" y="1475523"/>
                  <a:pt x="6637809" y="1474582"/>
                  <a:pt x="6643385" y="1474998"/>
                </a:cubicBezTo>
                <a:cubicBezTo>
                  <a:pt x="6674569" y="1469485"/>
                  <a:pt x="6706461" y="1466527"/>
                  <a:pt x="6738847" y="1466004"/>
                </a:cubicBezTo>
                <a:close/>
                <a:moveTo>
                  <a:pt x="5077571" y="1464394"/>
                </a:moveTo>
                <a:lnTo>
                  <a:pt x="5094659" y="1466004"/>
                </a:lnTo>
                <a:cubicBezTo>
                  <a:pt x="5127044" y="1466527"/>
                  <a:pt x="5158937" y="1469485"/>
                  <a:pt x="5190120" y="1474998"/>
                </a:cubicBezTo>
                <a:cubicBezTo>
                  <a:pt x="5195696" y="1474582"/>
                  <a:pt x="5201024" y="1475523"/>
                  <a:pt x="5206334" y="1476525"/>
                </a:cubicBezTo>
                <a:lnTo>
                  <a:pt x="5206450" y="1477664"/>
                </a:lnTo>
                <a:cubicBezTo>
                  <a:pt x="5565300" y="1536596"/>
                  <a:pt x="5846339" y="1815167"/>
                  <a:pt x="5896616" y="2165262"/>
                </a:cubicBezTo>
                <a:cubicBezTo>
                  <a:pt x="5896783" y="2165315"/>
                  <a:pt x="5896953" y="2165320"/>
                  <a:pt x="5897121" y="2165325"/>
                </a:cubicBezTo>
                <a:lnTo>
                  <a:pt x="5897662" y="2171962"/>
                </a:lnTo>
                <a:cubicBezTo>
                  <a:pt x="5902718" y="2201969"/>
                  <a:pt x="5905168" y="2232611"/>
                  <a:pt x="5905126" y="2263693"/>
                </a:cubicBezTo>
                <a:cubicBezTo>
                  <a:pt x="5906438" y="2269279"/>
                  <a:pt x="5906496" y="2274903"/>
                  <a:pt x="5906496" y="2280541"/>
                </a:cubicBezTo>
                <a:cubicBezTo>
                  <a:pt x="5906496" y="2284333"/>
                  <a:pt x="5906469" y="2288119"/>
                  <a:pt x="5905903" y="2291891"/>
                </a:cubicBezTo>
                <a:lnTo>
                  <a:pt x="5905404" y="2291858"/>
                </a:lnTo>
                <a:lnTo>
                  <a:pt x="5905378" y="2292349"/>
                </a:lnTo>
                <a:lnTo>
                  <a:pt x="5888260" y="2290736"/>
                </a:lnTo>
                <a:cubicBezTo>
                  <a:pt x="5855886" y="2290213"/>
                  <a:pt x="5824005" y="2287255"/>
                  <a:pt x="5792833" y="2281745"/>
                </a:cubicBezTo>
                <a:cubicBezTo>
                  <a:pt x="5787256" y="2282161"/>
                  <a:pt x="5781927" y="2281220"/>
                  <a:pt x="5776617" y="2280217"/>
                </a:cubicBezTo>
                <a:lnTo>
                  <a:pt x="5776501" y="2279078"/>
                </a:lnTo>
                <a:cubicBezTo>
                  <a:pt x="5417649" y="2220146"/>
                  <a:pt x="5136610" y="1941574"/>
                  <a:pt x="5086335" y="1591480"/>
                </a:cubicBezTo>
                <a:cubicBezTo>
                  <a:pt x="5086167" y="1591427"/>
                  <a:pt x="5085999" y="1591423"/>
                  <a:pt x="5085830" y="1591418"/>
                </a:cubicBezTo>
                <a:lnTo>
                  <a:pt x="5085291" y="1584794"/>
                </a:lnTo>
                <a:cubicBezTo>
                  <a:pt x="5080233" y="1554782"/>
                  <a:pt x="5077782" y="1524133"/>
                  <a:pt x="5077824" y="1493044"/>
                </a:cubicBezTo>
                <a:cubicBezTo>
                  <a:pt x="5076512" y="1487460"/>
                  <a:pt x="5076453" y="1481838"/>
                  <a:pt x="5076453" y="1476202"/>
                </a:cubicBezTo>
                <a:lnTo>
                  <a:pt x="5077047" y="1464852"/>
                </a:lnTo>
                <a:lnTo>
                  <a:pt x="5077545" y="1464884"/>
                </a:lnTo>
                <a:close/>
                <a:moveTo>
                  <a:pt x="5063783" y="1464394"/>
                </a:moveTo>
                <a:lnTo>
                  <a:pt x="5063809" y="1464884"/>
                </a:lnTo>
                <a:lnTo>
                  <a:pt x="5064307" y="1464852"/>
                </a:lnTo>
                <a:lnTo>
                  <a:pt x="5064902" y="1476202"/>
                </a:lnTo>
                <a:cubicBezTo>
                  <a:pt x="5064902" y="1481838"/>
                  <a:pt x="5064842" y="1487460"/>
                  <a:pt x="5063530" y="1493044"/>
                </a:cubicBezTo>
                <a:cubicBezTo>
                  <a:pt x="5063572" y="1524133"/>
                  <a:pt x="5061122" y="1554782"/>
                  <a:pt x="5056063" y="1584794"/>
                </a:cubicBezTo>
                <a:lnTo>
                  <a:pt x="5055525" y="1591418"/>
                </a:lnTo>
                <a:cubicBezTo>
                  <a:pt x="5055355" y="1591423"/>
                  <a:pt x="5055187" y="1591427"/>
                  <a:pt x="5055019" y="1591480"/>
                </a:cubicBezTo>
                <a:cubicBezTo>
                  <a:pt x="5004744" y="1941574"/>
                  <a:pt x="4723705" y="2220146"/>
                  <a:pt x="4364853" y="2279078"/>
                </a:cubicBezTo>
                <a:lnTo>
                  <a:pt x="4364737" y="2280217"/>
                </a:lnTo>
                <a:cubicBezTo>
                  <a:pt x="4359427" y="2281220"/>
                  <a:pt x="4354098" y="2282161"/>
                  <a:pt x="4348521" y="2281745"/>
                </a:cubicBezTo>
                <a:cubicBezTo>
                  <a:pt x="4317350" y="2287255"/>
                  <a:pt x="4285468" y="2290213"/>
                  <a:pt x="4253094" y="2290736"/>
                </a:cubicBezTo>
                <a:lnTo>
                  <a:pt x="4235976" y="2292349"/>
                </a:lnTo>
                <a:lnTo>
                  <a:pt x="4235950" y="2291858"/>
                </a:lnTo>
                <a:lnTo>
                  <a:pt x="4235451" y="2291891"/>
                </a:lnTo>
                <a:cubicBezTo>
                  <a:pt x="4234885" y="2288119"/>
                  <a:pt x="4234858" y="2284333"/>
                  <a:pt x="4234858" y="2280541"/>
                </a:cubicBezTo>
                <a:cubicBezTo>
                  <a:pt x="4234858" y="2274903"/>
                  <a:pt x="4234916" y="2269279"/>
                  <a:pt x="4236228" y="2263693"/>
                </a:cubicBezTo>
                <a:cubicBezTo>
                  <a:pt x="4236186" y="2232611"/>
                  <a:pt x="4238636" y="2201969"/>
                  <a:pt x="4243692" y="2171962"/>
                </a:cubicBezTo>
                <a:lnTo>
                  <a:pt x="4244233" y="2165325"/>
                </a:lnTo>
                <a:cubicBezTo>
                  <a:pt x="4244401" y="2165320"/>
                  <a:pt x="4244571" y="2165315"/>
                  <a:pt x="4244738" y="2165262"/>
                </a:cubicBezTo>
                <a:cubicBezTo>
                  <a:pt x="4295015" y="1815167"/>
                  <a:pt x="4576054" y="1536596"/>
                  <a:pt x="4934904" y="1477664"/>
                </a:cubicBezTo>
                <a:lnTo>
                  <a:pt x="4935021" y="1476525"/>
                </a:lnTo>
                <a:cubicBezTo>
                  <a:pt x="4940330" y="1475523"/>
                  <a:pt x="4945658" y="1474582"/>
                  <a:pt x="4951234" y="1474998"/>
                </a:cubicBezTo>
                <a:cubicBezTo>
                  <a:pt x="4982417" y="1469485"/>
                  <a:pt x="5014310" y="1466527"/>
                  <a:pt x="5046695" y="1466004"/>
                </a:cubicBezTo>
                <a:close/>
                <a:moveTo>
                  <a:pt x="3385420" y="1464394"/>
                </a:moveTo>
                <a:lnTo>
                  <a:pt x="3402507" y="1466004"/>
                </a:lnTo>
                <a:cubicBezTo>
                  <a:pt x="3434893" y="1466527"/>
                  <a:pt x="3466785" y="1469485"/>
                  <a:pt x="3497969" y="1474998"/>
                </a:cubicBezTo>
                <a:cubicBezTo>
                  <a:pt x="3503545" y="1474582"/>
                  <a:pt x="3508873" y="1475523"/>
                  <a:pt x="3514181" y="1476525"/>
                </a:cubicBezTo>
                <a:lnTo>
                  <a:pt x="3514298" y="1477664"/>
                </a:lnTo>
                <a:cubicBezTo>
                  <a:pt x="3873149" y="1536596"/>
                  <a:pt x="4154188" y="1815167"/>
                  <a:pt x="4204464" y="2165262"/>
                </a:cubicBezTo>
                <a:cubicBezTo>
                  <a:pt x="4204632" y="2165315"/>
                  <a:pt x="4204801" y="2165320"/>
                  <a:pt x="4204970" y="2165325"/>
                </a:cubicBezTo>
                <a:lnTo>
                  <a:pt x="4205510" y="2171962"/>
                </a:lnTo>
                <a:cubicBezTo>
                  <a:pt x="4210567" y="2201969"/>
                  <a:pt x="4213016" y="2232611"/>
                  <a:pt x="4212974" y="2263693"/>
                </a:cubicBezTo>
                <a:cubicBezTo>
                  <a:pt x="4214286" y="2269279"/>
                  <a:pt x="4214345" y="2274903"/>
                  <a:pt x="4214345" y="2280541"/>
                </a:cubicBezTo>
                <a:cubicBezTo>
                  <a:pt x="4214345" y="2284333"/>
                  <a:pt x="4214318" y="2288119"/>
                  <a:pt x="4213752" y="2291891"/>
                </a:cubicBezTo>
                <a:lnTo>
                  <a:pt x="4213253" y="2291858"/>
                </a:lnTo>
                <a:lnTo>
                  <a:pt x="4213227" y="2292349"/>
                </a:lnTo>
                <a:lnTo>
                  <a:pt x="4196108" y="2290736"/>
                </a:lnTo>
                <a:cubicBezTo>
                  <a:pt x="4163734" y="2290213"/>
                  <a:pt x="4131854" y="2287255"/>
                  <a:pt x="4100682" y="2281745"/>
                </a:cubicBezTo>
                <a:cubicBezTo>
                  <a:pt x="4095105" y="2282161"/>
                  <a:pt x="4089776" y="2281220"/>
                  <a:pt x="4084465" y="2280217"/>
                </a:cubicBezTo>
                <a:lnTo>
                  <a:pt x="4084349" y="2279078"/>
                </a:lnTo>
                <a:cubicBezTo>
                  <a:pt x="3725498" y="2220146"/>
                  <a:pt x="3444459" y="1941574"/>
                  <a:pt x="3394183" y="1591480"/>
                </a:cubicBezTo>
                <a:cubicBezTo>
                  <a:pt x="3394016" y="1591427"/>
                  <a:pt x="3393847" y="1591423"/>
                  <a:pt x="3393678" y="1591418"/>
                </a:cubicBezTo>
                <a:lnTo>
                  <a:pt x="3393139" y="1584794"/>
                </a:lnTo>
                <a:cubicBezTo>
                  <a:pt x="3388081" y="1554782"/>
                  <a:pt x="3385630" y="1524133"/>
                  <a:pt x="3385672" y="1493044"/>
                </a:cubicBezTo>
                <a:cubicBezTo>
                  <a:pt x="3384360" y="1487460"/>
                  <a:pt x="3384302" y="1481838"/>
                  <a:pt x="3384302" y="1476202"/>
                </a:cubicBezTo>
                <a:lnTo>
                  <a:pt x="3384896" y="1464852"/>
                </a:lnTo>
                <a:lnTo>
                  <a:pt x="3385394" y="1464884"/>
                </a:lnTo>
                <a:close/>
                <a:moveTo>
                  <a:pt x="3371632" y="1464394"/>
                </a:moveTo>
                <a:lnTo>
                  <a:pt x="3371658" y="1464884"/>
                </a:lnTo>
                <a:lnTo>
                  <a:pt x="3372156" y="1464852"/>
                </a:lnTo>
                <a:lnTo>
                  <a:pt x="3372750" y="1476202"/>
                </a:lnTo>
                <a:cubicBezTo>
                  <a:pt x="3372750" y="1481838"/>
                  <a:pt x="3372691" y="1487460"/>
                  <a:pt x="3371379" y="1493044"/>
                </a:cubicBezTo>
                <a:cubicBezTo>
                  <a:pt x="3371421" y="1524133"/>
                  <a:pt x="3368971" y="1554782"/>
                  <a:pt x="3363912" y="1584794"/>
                </a:cubicBezTo>
                <a:lnTo>
                  <a:pt x="3363374" y="1591418"/>
                </a:lnTo>
                <a:cubicBezTo>
                  <a:pt x="3363204" y="1591423"/>
                  <a:pt x="3363036" y="1591427"/>
                  <a:pt x="3362868" y="1591480"/>
                </a:cubicBezTo>
                <a:cubicBezTo>
                  <a:pt x="3312593" y="1941574"/>
                  <a:pt x="3031554" y="2220146"/>
                  <a:pt x="2672703" y="2279078"/>
                </a:cubicBezTo>
                <a:lnTo>
                  <a:pt x="2672586" y="2280217"/>
                </a:lnTo>
                <a:cubicBezTo>
                  <a:pt x="2667276" y="2281220"/>
                  <a:pt x="2661947" y="2282161"/>
                  <a:pt x="2656370" y="2281745"/>
                </a:cubicBezTo>
                <a:cubicBezTo>
                  <a:pt x="2625198" y="2287255"/>
                  <a:pt x="2593318" y="2290213"/>
                  <a:pt x="2560943" y="2290736"/>
                </a:cubicBezTo>
                <a:lnTo>
                  <a:pt x="2543825" y="2292349"/>
                </a:lnTo>
                <a:lnTo>
                  <a:pt x="2543799" y="2291858"/>
                </a:lnTo>
                <a:lnTo>
                  <a:pt x="2543300" y="2291891"/>
                </a:lnTo>
                <a:cubicBezTo>
                  <a:pt x="2542734" y="2288119"/>
                  <a:pt x="2542707" y="2284333"/>
                  <a:pt x="2542707" y="2280541"/>
                </a:cubicBezTo>
                <a:cubicBezTo>
                  <a:pt x="2542707" y="2274903"/>
                  <a:pt x="2542765" y="2269279"/>
                  <a:pt x="2544077" y="2263693"/>
                </a:cubicBezTo>
                <a:cubicBezTo>
                  <a:pt x="2544035" y="2232611"/>
                  <a:pt x="2546485" y="2201969"/>
                  <a:pt x="2551541" y="2171962"/>
                </a:cubicBezTo>
                <a:lnTo>
                  <a:pt x="2552082" y="2165325"/>
                </a:lnTo>
                <a:cubicBezTo>
                  <a:pt x="2552250" y="2165320"/>
                  <a:pt x="2552420" y="2165315"/>
                  <a:pt x="2552587" y="2165262"/>
                </a:cubicBezTo>
                <a:cubicBezTo>
                  <a:pt x="2602864" y="1815167"/>
                  <a:pt x="2883903" y="1536596"/>
                  <a:pt x="3242753" y="1477664"/>
                </a:cubicBezTo>
                <a:lnTo>
                  <a:pt x="3242870" y="1476525"/>
                </a:lnTo>
                <a:cubicBezTo>
                  <a:pt x="3248179" y="1475523"/>
                  <a:pt x="3253507" y="1474582"/>
                  <a:pt x="3259083" y="1474998"/>
                </a:cubicBezTo>
                <a:cubicBezTo>
                  <a:pt x="3290266" y="1469485"/>
                  <a:pt x="3322159" y="1466527"/>
                  <a:pt x="3354544" y="1466004"/>
                </a:cubicBezTo>
                <a:close/>
                <a:moveTo>
                  <a:pt x="1693269" y="1464394"/>
                </a:moveTo>
                <a:lnTo>
                  <a:pt x="1710356" y="1466004"/>
                </a:lnTo>
                <a:cubicBezTo>
                  <a:pt x="1742742" y="1466527"/>
                  <a:pt x="1774634" y="1469485"/>
                  <a:pt x="1805818" y="1474998"/>
                </a:cubicBezTo>
                <a:cubicBezTo>
                  <a:pt x="1811394" y="1474582"/>
                  <a:pt x="1816722" y="1475523"/>
                  <a:pt x="1822030" y="1476525"/>
                </a:cubicBezTo>
                <a:lnTo>
                  <a:pt x="1822148" y="1477664"/>
                </a:lnTo>
                <a:cubicBezTo>
                  <a:pt x="2180998" y="1536596"/>
                  <a:pt x="2462037" y="1815167"/>
                  <a:pt x="2512313" y="2165262"/>
                </a:cubicBezTo>
                <a:cubicBezTo>
                  <a:pt x="2512481" y="2165315"/>
                  <a:pt x="2512650" y="2165320"/>
                  <a:pt x="2512819" y="2165325"/>
                </a:cubicBezTo>
                <a:lnTo>
                  <a:pt x="2513359" y="2171962"/>
                </a:lnTo>
                <a:cubicBezTo>
                  <a:pt x="2518416" y="2201969"/>
                  <a:pt x="2520865" y="2232611"/>
                  <a:pt x="2520823" y="2263693"/>
                </a:cubicBezTo>
                <a:cubicBezTo>
                  <a:pt x="2522135" y="2269279"/>
                  <a:pt x="2522194" y="2274903"/>
                  <a:pt x="2522194" y="2280541"/>
                </a:cubicBezTo>
                <a:cubicBezTo>
                  <a:pt x="2522194" y="2284333"/>
                  <a:pt x="2522167" y="2288119"/>
                  <a:pt x="2521601" y="2291891"/>
                </a:cubicBezTo>
                <a:lnTo>
                  <a:pt x="2521102" y="2291858"/>
                </a:lnTo>
                <a:lnTo>
                  <a:pt x="2521076" y="2292349"/>
                </a:lnTo>
                <a:lnTo>
                  <a:pt x="2503957" y="2290736"/>
                </a:lnTo>
                <a:cubicBezTo>
                  <a:pt x="2471583" y="2290213"/>
                  <a:pt x="2439703" y="2287255"/>
                  <a:pt x="2408531" y="2281745"/>
                </a:cubicBezTo>
                <a:cubicBezTo>
                  <a:pt x="2402954" y="2282161"/>
                  <a:pt x="2397625" y="2281220"/>
                  <a:pt x="2392314" y="2280217"/>
                </a:cubicBezTo>
                <a:lnTo>
                  <a:pt x="2392198" y="2279078"/>
                </a:lnTo>
                <a:cubicBezTo>
                  <a:pt x="2033347" y="2220146"/>
                  <a:pt x="1752308" y="1941574"/>
                  <a:pt x="1702032" y="1591480"/>
                </a:cubicBezTo>
                <a:cubicBezTo>
                  <a:pt x="1701865" y="1591427"/>
                  <a:pt x="1701696" y="1591423"/>
                  <a:pt x="1701527" y="1591418"/>
                </a:cubicBezTo>
                <a:lnTo>
                  <a:pt x="1700989" y="1584794"/>
                </a:lnTo>
                <a:cubicBezTo>
                  <a:pt x="1695930" y="1554782"/>
                  <a:pt x="1693479" y="1524133"/>
                  <a:pt x="1693521" y="1493044"/>
                </a:cubicBezTo>
                <a:cubicBezTo>
                  <a:pt x="1692209" y="1487460"/>
                  <a:pt x="1692151" y="1481838"/>
                  <a:pt x="1692151" y="1476202"/>
                </a:cubicBezTo>
                <a:lnTo>
                  <a:pt x="1692745" y="1464852"/>
                </a:lnTo>
                <a:lnTo>
                  <a:pt x="1693243" y="1464884"/>
                </a:lnTo>
                <a:close/>
                <a:moveTo>
                  <a:pt x="1679481" y="1464394"/>
                </a:moveTo>
                <a:lnTo>
                  <a:pt x="1679507" y="1464884"/>
                </a:lnTo>
                <a:lnTo>
                  <a:pt x="1680005" y="1464852"/>
                </a:lnTo>
                <a:lnTo>
                  <a:pt x="1680599" y="1476202"/>
                </a:lnTo>
                <a:cubicBezTo>
                  <a:pt x="1680599" y="1481838"/>
                  <a:pt x="1680540" y="1487460"/>
                  <a:pt x="1679228" y="1493044"/>
                </a:cubicBezTo>
                <a:cubicBezTo>
                  <a:pt x="1679270" y="1524133"/>
                  <a:pt x="1676820" y="1554782"/>
                  <a:pt x="1671761" y="1584794"/>
                </a:cubicBezTo>
                <a:lnTo>
                  <a:pt x="1671223" y="1591418"/>
                </a:lnTo>
                <a:cubicBezTo>
                  <a:pt x="1671053" y="1591423"/>
                  <a:pt x="1670885" y="1591427"/>
                  <a:pt x="1670717" y="1591480"/>
                </a:cubicBezTo>
                <a:cubicBezTo>
                  <a:pt x="1620442" y="1941574"/>
                  <a:pt x="1339403" y="2220146"/>
                  <a:pt x="980552" y="2279078"/>
                </a:cubicBezTo>
                <a:lnTo>
                  <a:pt x="980435" y="2280217"/>
                </a:lnTo>
                <a:cubicBezTo>
                  <a:pt x="975125" y="2281220"/>
                  <a:pt x="969796" y="2282161"/>
                  <a:pt x="964219" y="2281745"/>
                </a:cubicBezTo>
                <a:cubicBezTo>
                  <a:pt x="933047" y="2287255"/>
                  <a:pt x="901167" y="2290213"/>
                  <a:pt x="868792" y="2290736"/>
                </a:cubicBezTo>
                <a:lnTo>
                  <a:pt x="851674" y="2292349"/>
                </a:lnTo>
                <a:lnTo>
                  <a:pt x="851648" y="2291858"/>
                </a:lnTo>
                <a:lnTo>
                  <a:pt x="851149" y="2291891"/>
                </a:lnTo>
                <a:cubicBezTo>
                  <a:pt x="850583" y="2288119"/>
                  <a:pt x="850556" y="2284333"/>
                  <a:pt x="850556" y="2280541"/>
                </a:cubicBezTo>
                <a:cubicBezTo>
                  <a:pt x="850556" y="2274903"/>
                  <a:pt x="850614" y="2269279"/>
                  <a:pt x="851926" y="2263693"/>
                </a:cubicBezTo>
                <a:cubicBezTo>
                  <a:pt x="851884" y="2232611"/>
                  <a:pt x="854334" y="2201969"/>
                  <a:pt x="859390" y="2171962"/>
                </a:cubicBezTo>
                <a:lnTo>
                  <a:pt x="859931" y="2165325"/>
                </a:lnTo>
                <a:cubicBezTo>
                  <a:pt x="860099" y="2165320"/>
                  <a:pt x="860269" y="2165315"/>
                  <a:pt x="860436" y="2165262"/>
                </a:cubicBezTo>
                <a:cubicBezTo>
                  <a:pt x="910713" y="1815167"/>
                  <a:pt x="1191752" y="1536596"/>
                  <a:pt x="1550602" y="1477664"/>
                </a:cubicBezTo>
                <a:lnTo>
                  <a:pt x="1550719" y="1476525"/>
                </a:lnTo>
                <a:cubicBezTo>
                  <a:pt x="1556028" y="1475523"/>
                  <a:pt x="1561356" y="1474582"/>
                  <a:pt x="1566932" y="1474998"/>
                </a:cubicBezTo>
                <a:cubicBezTo>
                  <a:pt x="1598115" y="1469485"/>
                  <a:pt x="1630008" y="1466527"/>
                  <a:pt x="1662393" y="1466004"/>
                </a:cubicBezTo>
                <a:close/>
                <a:moveTo>
                  <a:pt x="1118" y="1464394"/>
                </a:moveTo>
                <a:lnTo>
                  <a:pt x="18205" y="1466004"/>
                </a:lnTo>
                <a:cubicBezTo>
                  <a:pt x="50591" y="1466527"/>
                  <a:pt x="82483" y="1469485"/>
                  <a:pt x="113667" y="1474998"/>
                </a:cubicBezTo>
                <a:cubicBezTo>
                  <a:pt x="119243" y="1474582"/>
                  <a:pt x="124571" y="1475523"/>
                  <a:pt x="129879" y="1476525"/>
                </a:cubicBezTo>
                <a:lnTo>
                  <a:pt x="129997" y="1477664"/>
                </a:lnTo>
                <a:cubicBezTo>
                  <a:pt x="488847" y="1536596"/>
                  <a:pt x="769886" y="1815167"/>
                  <a:pt x="820162" y="2165262"/>
                </a:cubicBezTo>
                <a:cubicBezTo>
                  <a:pt x="820330" y="2165315"/>
                  <a:pt x="820499" y="2165320"/>
                  <a:pt x="820668" y="2165325"/>
                </a:cubicBezTo>
                <a:lnTo>
                  <a:pt x="821208" y="2171962"/>
                </a:lnTo>
                <a:cubicBezTo>
                  <a:pt x="826265" y="2201969"/>
                  <a:pt x="828714" y="2232611"/>
                  <a:pt x="828672" y="2263693"/>
                </a:cubicBezTo>
                <a:cubicBezTo>
                  <a:pt x="829984" y="2269279"/>
                  <a:pt x="830043" y="2274903"/>
                  <a:pt x="830043" y="2280541"/>
                </a:cubicBezTo>
                <a:cubicBezTo>
                  <a:pt x="830043" y="2284333"/>
                  <a:pt x="830016" y="2288119"/>
                  <a:pt x="829450" y="2291891"/>
                </a:cubicBezTo>
                <a:lnTo>
                  <a:pt x="828951" y="2291858"/>
                </a:lnTo>
                <a:lnTo>
                  <a:pt x="828925" y="2292349"/>
                </a:lnTo>
                <a:lnTo>
                  <a:pt x="811806" y="2290736"/>
                </a:lnTo>
                <a:cubicBezTo>
                  <a:pt x="779432" y="2290213"/>
                  <a:pt x="747552" y="2287255"/>
                  <a:pt x="716380" y="2281745"/>
                </a:cubicBezTo>
                <a:cubicBezTo>
                  <a:pt x="710803" y="2282161"/>
                  <a:pt x="705474" y="2281220"/>
                  <a:pt x="700163" y="2280217"/>
                </a:cubicBezTo>
                <a:lnTo>
                  <a:pt x="700047" y="2279078"/>
                </a:lnTo>
                <a:cubicBezTo>
                  <a:pt x="341196" y="2220146"/>
                  <a:pt x="60157" y="1941574"/>
                  <a:pt x="9881" y="1591480"/>
                </a:cubicBezTo>
                <a:cubicBezTo>
                  <a:pt x="9714" y="1591427"/>
                  <a:pt x="9545" y="1591423"/>
                  <a:pt x="9376" y="1591418"/>
                </a:cubicBezTo>
                <a:lnTo>
                  <a:pt x="8837" y="1584794"/>
                </a:lnTo>
                <a:cubicBezTo>
                  <a:pt x="3779" y="1554782"/>
                  <a:pt x="1328" y="1524133"/>
                  <a:pt x="1370" y="1493044"/>
                </a:cubicBezTo>
                <a:cubicBezTo>
                  <a:pt x="58" y="1487460"/>
                  <a:pt x="0" y="1481838"/>
                  <a:pt x="0" y="1476202"/>
                </a:cubicBezTo>
                <a:lnTo>
                  <a:pt x="594" y="1464852"/>
                </a:lnTo>
                <a:lnTo>
                  <a:pt x="1092" y="1464884"/>
                </a:lnTo>
                <a:close/>
                <a:moveTo>
                  <a:pt x="7762529" y="750600"/>
                </a:moveTo>
                <a:cubicBezTo>
                  <a:pt x="7815805" y="1021506"/>
                  <a:pt x="8030648" y="1236303"/>
                  <a:pt x="8305838" y="1295446"/>
                </a:cubicBezTo>
                <a:cubicBezTo>
                  <a:pt x="8252563" y="1024540"/>
                  <a:pt x="8037719" y="809743"/>
                  <a:pt x="7762529" y="750600"/>
                </a:cubicBezTo>
                <a:close/>
                <a:moveTo>
                  <a:pt x="7455280" y="750600"/>
                </a:moveTo>
                <a:cubicBezTo>
                  <a:pt x="7180090" y="809743"/>
                  <a:pt x="6965246" y="1024540"/>
                  <a:pt x="6911971" y="1295446"/>
                </a:cubicBezTo>
                <a:cubicBezTo>
                  <a:pt x="7187161" y="1236303"/>
                  <a:pt x="7402004" y="1021506"/>
                  <a:pt x="7455280" y="750600"/>
                </a:cubicBezTo>
                <a:close/>
                <a:moveTo>
                  <a:pt x="6070378" y="750600"/>
                </a:moveTo>
                <a:cubicBezTo>
                  <a:pt x="6123654" y="1021506"/>
                  <a:pt x="6338497" y="1236303"/>
                  <a:pt x="6613687" y="1295446"/>
                </a:cubicBezTo>
                <a:cubicBezTo>
                  <a:pt x="6560412" y="1024540"/>
                  <a:pt x="6345568" y="809743"/>
                  <a:pt x="6070378" y="750600"/>
                </a:cubicBezTo>
                <a:close/>
                <a:moveTo>
                  <a:pt x="5763129" y="750600"/>
                </a:moveTo>
                <a:cubicBezTo>
                  <a:pt x="5487939" y="809743"/>
                  <a:pt x="5273095" y="1024540"/>
                  <a:pt x="5219820" y="1295446"/>
                </a:cubicBezTo>
                <a:cubicBezTo>
                  <a:pt x="5495010" y="1236303"/>
                  <a:pt x="5709853" y="1021506"/>
                  <a:pt x="5763129" y="750600"/>
                </a:cubicBezTo>
                <a:close/>
                <a:moveTo>
                  <a:pt x="4378227" y="750600"/>
                </a:moveTo>
                <a:cubicBezTo>
                  <a:pt x="4431503" y="1021506"/>
                  <a:pt x="4646346" y="1236303"/>
                  <a:pt x="4921536" y="1295446"/>
                </a:cubicBezTo>
                <a:cubicBezTo>
                  <a:pt x="4868261" y="1024540"/>
                  <a:pt x="4653417" y="809743"/>
                  <a:pt x="4378227" y="750600"/>
                </a:cubicBezTo>
                <a:close/>
                <a:moveTo>
                  <a:pt x="4070978" y="750600"/>
                </a:moveTo>
                <a:cubicBezTo>
                  <a:pt x="3795788" y="809743"/>
                  <a:pt x="3580944" y="1024540"/>
                  <a:pt x="3527669" y="1295446"/>
                </a:cubicBezTo>
                <a:cubicBezTo>
                  <a:pt x="3802859" y="1236303"/>
                  <a:pt x="4017702" y="1021506"/>
                  <a:pt x="4070978" y="750600"/>
                </a:cubicBezTo>
                <a:close/>
                <a:moveTo>
                  <a:pt x="2686076" y="750600"/>
                </a:moveTo>
                <a:cubicBezTo>
                  <a:pt x="2739352" y="1021506"/>
                  <a:pt x="2954195" y="1236303"/>
                  <a:pt x="3229385" y="1295446"/>
                </a:cubicBezTo>
                <a:cubicBezTo>
                  <a:pt x="3176110" y="1024540"/>
                  <a:pt x="2961266" y="809743"/>
                  <a:pt x="2686076" y="750600"/>
                </a:cubicBezTo>
                <a:close/>
                <a:moveTo>
                  <a:pt x="2378827" y="750600"/>
                </a:moveTo>
                <a:cubicBezTo>
                  <a:pt x="2103637" y="809743"/>
                  <a:pt x="1888793" y="1024540"/>
                  <a:pt x="1835518" y="1295446"/>
                </a:cubicBezTo>
                <a:cubicBezTo>
                  <a:pt x="2110708" y="1236303"/>
                  <a:pt x="2325551" y="1021506"/>
                  <a:pt x="2378827" y="750600"/>
                </a:cubicBezTo>
                <a:close/>
                <a:moveTo>
                  <a:pt x="993925" y="750600"/>
                </a:moveTo>
                <a:cubicBezTo>
                  <a:pt x="1047201" y="1021506"/>
                  <a:pt x="1262044" y="1236303"/>
                  <a:pt x="1537234" y="1295446"/>
                </a:cubicBezTo>
                <a:cubicBezTo>
                  <a:pt x="1483959" y="1024540"/>
                  <a:pt x="1269115" y="809743"/>
                  <a:pt x="993925" y="750600"/>
                </a:cubicBezTo>
                <a:close/>
                <a:moveTo>
                  <a:pt x="686676" y="750600"/>
                </a:moveTo>
                <a:cubicBezTo>
                  <a:pt x="411486" y="809743"/>
                  <a:pt x="196642" y="1024540"/>
                  <a:pt x="143367" y="1295446"/>
                </a:cubicBezTo>
                <a:cubicBezTo>
                  <a:pt x="418557" y="1236303"/>
                  <a:pt x="633400" y="1021506"/>
                  <a:pt x="686676" y="750600"/>
                </a:cubicBezTo>
                <a:close/>
                <a:moveTo>
                  <a:pt x="9139239" y="624486"/>
                </a:moveTo>
                <a:lnTo>
                  <a:pt x="9139239" y="752995"/>
                </a:lnTo>
                <a:lnTo>
                  <a:pt x="9047261" y="779881"/>
                </a:lnTo>
                <a:cubicBezTo>
                  <a:pt x="8821055" y="864319"/>
                  <a:pt x="8650738" y="1058403"/>
                  <a:pt x="8604122" y="1295446"/>
                </a:cubicBezTo>
                <a:cubicBezTo>
                  <a:pt x="8844913" y="1243696"/>
                  <a:pt x="9039501" y="1072773"/>
                  <a:pt x="9120077" y="849365"/>
                </a:cubicBezTo>
                <a:lnTo>
                  <a:pt x="9139239" y="780178"/>
                </a:lnTo>
                <a:lnTo>
                  <a:pt x="9139239" y="1085737"/>
                </a:lnTo>
                <a:lnTo>
                  <a:pt x="9135069" y="1092549"/>
                </a:lnTo>
                <a:cubicBezTo>
                  <a:pt x="9008919" y="1266178"/>
                  <a:pt x="8815033" y="1389778"/>
                  <a:pt x="8590751" y="1426902"/>
                </a:cubicBezTo>
                <a:lnTo>
                  <a:pt x="8590635" y="1428050"/>
                </a:lnTo>
                <a:cubicBezTo>
                  <a:pt x="8585324" y="1429061"/>
                  <a:pt x="8579995" y="1430009"/>
                  <a:pt x="8574418" y="1429590"/>
                </a:cubicBezTo>
                <a:cubicBezTo>
                  <a:pt x="8543246" y="1435144"/>
                  <a:pt x="8511366" y="1438125"/>
                  <a:pt x="8478991" y="1438652"/>
                </a:cubicBezTo>
                <a:lnTo>
                  <a:pt x="8461873" y="1440278"/>
                </a:lnTo>
                <a:lnTo>
                  <a:pt x="8461847" y="1439783"/>
                </a:lnTo>
                <a:lnTo>
                  <a:pt x="8461348" y="1439816"/>
                </a:lnTo>
                <a:cubicBezTo>
                  <a:pt x="8460782" y="1436014"/>
                  <a:pt x="8460755" y="1432198"/>
                  <a:pt x="8460755" y="1428376"/>
                </a:cubicBezTo>
                <a:cubicBezTo>
                  <a:pt x="8460755" y="1422694"/>
                  <a:pt x="8460814" y="1417025"/>
                  <a:pt x="8462126" y="1411395"/>
                </a:cubicBezTo>
                <a:cubicBezTo>
                  <a:pt x="8462083" y="1380067"/>
                  <a:pt x="8464533" y="1349182"/>
                  <a:pt x="8469590" y="1318938"/>
                </a:cubicBezTo>
                <a:lnTo>
                  <a:pt x="8470130" y="1312248"/>
                </a:lnTo>
                <a:cubicBezTo>
                  <a:pt x="8470299" y="1312243"/>
                  <a:pt x="8470468" y="1312238"/>
                  <a:pt x="8470636" y="1312185"/>
                </a:cubicBezTo>
                <a:cubicBezTo>
                  <a:pt x="8514628" y="1003427"/>
                  <a:pt x="8735297" y="749863"/>
                  <a:pt x="9030178" y="651504"/>
                </a:cubicBezTo>
                <a:close/>
                <a:moveTo>
                  <a:pt x="7620280" y="605769"/>
                </a:moveTo>
                <a:lnTo>
                  <a:pt x="7637367" y="607392"/>
                </a:lnTo>
                <a:cubicBezTo>
                  <a:pt x="7669753" y="607919"/>
                  <a:pt x="7701646" y="610900"/>
                  <a:pt x="7732829" y="616457"/>
                </a:cubicBezTo>
                <a:cubicBezTo>
                  <a:pt x="7738405" y="616038"/>
                  <a:pt x="7743733" y="616986"/>
                  <a:pt x="7749042" y="617996"/>
                </a:cubicBezTo>
                <a:lnTo>
                  <a:pt x="7749159" y="619144"/>
                </a:lnTo>
                <a:cubicBezTo>
                  <a:pt x="8108009" y="678542"/>
                  <a:pt x="8389048" y="959319"/>
                  <a:pt x="8439324" y="1312185"/>
                </a:cubicBezTo>
                <a:cubicBezTo>
                  <a:pt x="8439492" y="1312238"/>
                  <a:pt x="8439661" y="1312243"/>
                  <a:pt x="8439830" y="1312248"/>
                </a:cubicBezTo>
                <a:lnTo>
                  <a:pt x="8440370" y="1318938"/>
                </a:lnTo>
                <a:cubicBezTo>
                  <a:pt x="8445427" y="1349182"/>
                  <a:pt x="8447877" y="1380067"/>
                  <a:pt x="8447834" y="1411395"/>
                </a:cubicBezTo>
                <a:cubicBezTo>
                  <a:pt x="8449146" y="1417025"/>
                  <a:pt x="8449205" y="1422694"/>
                  <a:pt x="8449205" y="1428376"/>
                </a:cubicBezTo>
                <a:cubicBezTo>
                  <a:pt x="8449205" y="1432198"/>
                  <a:pt x="8449178" y="1436014"/>
                  <a:pt x="8448612" y="1439816"/>
                </a:cubicBezTo>
                <a:lnTo>
                  <a:pt x="8448113" y="1439783"/>
                </a:lnTo>
                <a:lnTo>
                  <a:pt x="8448087" y="1440278"/>
                </a:lnTo>
                <a:lnTo>
                  <a:pt x="8430969" y="1438652"/>
                </a:lnTo>
                <a:cubicBezTo>
                  <a:pt x="8398594" y="1438125"/>
                  <a:pt x="8366714" y="1435144"/>
                  <a:pt x="8335542" y="1429590"/>
                </a:cubicBezTo>
                <a:cubicBezTo>
                  <a:pt x="8329965" y="1430009"/>
                  <a:pt x="8324636" y="1429061"/>
                  <a:pt x="8319325" y="1428050"/>
                </a:cubicBezTo>
                <a:lnTo>
                  <a:pt x="8319209" y="1426902"/>
                </a:lnTo>
                <a:cubicBezTo>
                  <a:pt x="7960358" y="1367503"/>
                  <a:pt x="7679319" y="1086726"/>
                  <a:pt x="7629044" y="733861"/>
                </a:cubicBezTo>
                <a:cubicBezTo>
                  <a:pt x="7628876" y="733808"/>
                  <a:pt x="7628708" y="733803"/>
                  <a:pt x="7628538" y="733798"/>
                </a:cubicBezTo>
                <a:lnTo>
                  <a:pt x="7628000" y="727122"/>
                </a:lnTo>
                <a:cubicBezTo>
                  <a:pt x="7622941" y="696872"/>
                  <a:pt x="7620490" y="665981"/>
                  <a:pt x="7620533" y="634646"/>
                </a:cubicBezTo>
                <a:cubicBezTo>
                  <a:pt x="7619221" y="629018"/>
                  <a:pt x="7619162" y="623351"/>
                  <a:pt x="7619162" y="617670"/>
                </a:cubicBezTo>
                <a:lnTo>
                  <a:pt x="7619756" y="606230"/>
                </a:lnTo>
                <a:lnTo>
                  <a:pt x="7620254" y="606263"/>
                </a:lnTo>
                <a:close/>
                <a:moveTo>
                  <a:pt x="7597529" y="605769"/>
                </a:moveTo>
                <a:lnTo>
                  <a:pt x="7597555" y="606263"/>
                </a:lnTo>
                <a:lnTo>
                  <a:pt x="7598053" y="606230"/>
                </a:lnTo>
                <a:lnTo>
                  <a:pt x="7598647" y="617670"/>
                </a:lnTo>
                <a:cubicBezTo>
                  <a:pt x="7598647" y="623351"/>
                  <a:pt x="7598588" y="629018"/>
                  <a:pt x="7597276" y="634646"/>
                </a:cubicBezTo>
                <a:cubicBezTo>
                  <a:pt x="7597319" y="665981"/>
                  <a:pt x="7594868" y="696872"/>
                  <a:pt x="7589809" y="727122"/>
                </a:cubicBezTo>
                <a:lnTo>
                  <a:pt x="7589271" y="733798"/>
                </a:lnTo>
                <a:cubicBezTo>
                  <a:pt x="7589101" y="733803"/>
                  <a:pt x="7588933" y="733808"/>
                  <a:pt x="7588765" y="733861"/>
                </a:cubicBezTo>
                <a:cubicBezTo>
                  <a:pt x="7538490" y="1086726"/>
                  <a:pt x="7257451" y="1367503"/>
                  <a:pt x="6898600" y="1426902"/>
                </a:cubicBezTo>
                <a:lnTo>
                  <a:pt x="6898484" y="1428050"/>
                </a:lnTo>
                <a:cubicBezTo>
                  <a:pt x="6893173" y="1429061"/>
                  <a:pt x="6887844" y="1430009"/>
                  <a:pt x="6882267" y="1429590"/>
                </a:cubicBezTo>
                <a:cubicBezTo>
                  <a:pt x="6851095" y="1435144"/>
                  <a:pt x="6819215" y="1438125"/>
                  <a:pt x="6786841" y="1438652"/>
                </a:cubicBezTo>
                <a:lnTo>
                  <a:pt x="6769722" y="1440278"/>
                </a:lnTo>
                <a:lnTo>
                  <a:pt x="6769696" y="1439783"/>
                </a:lnTo>
                <a:lnTo>
                  <a:pt x="6769197" y="1439816"/>
                </a:lnTo>
                <a:cubicBezTo>
                  <a:pt x="6768631" y="1436014"/>
                  <a:pt x="6768604" y="1432198"/>
                  <a:pt x="6768604" y="1428376"/>
                </a:cubicBezTo>
                <a:cubicBezTo>
                  <a:pt x="6768604" y="1422694"/>
                  <a:pt x="6768663" y="1417025"/>
                  <a:pt x="6769975" y="1411395"/>
                </a:cubicBezTo>
                <a:cubicBezTo>
                  <a:pt x="6769933" y="1380067"/>
                  <a:pt x="6772382" y="1349182"/>
                  <a:pt x="6777439" y="1318938"/>
                </a:cubicBezTo>
                <a:lnTo>
                  <a:pt x="6777979" y="1312248"/>
                </a:lnTo>
                <a:cubicBezTo>
                  <a:pt x="6778148" y="1312243"/>
                  <a:pt x="6778317" y="1312238"/>
                  <a:pt x="6778485" y="1312185"/>
                </a:cubicBezTo>
                <a:cubicBezTo>
                  <a:pt x="6828761" y="959319"/>
                  <a:pt x="7109800" y="678542"/>
                  <a:pt x="7468650" y="619144"/>
                </a:cubicBezTo>
                <a:lnTo>
                  <a:pt x="7468767" y="617996"/>
                </a:lnTo>
                <a:cubicBezTo>
                  <a:pt x="7474076" y="616986"/>
                  <a:pt x="7479404" y="616038"/>
                  <a:pt x="7484980" y="616457"/>
                </a:cubicBezTo>
                <a:cubicBezTo>
                  <a:pt x="7516163" y="610900"/>
                  <a:pt x="7548056" y="607919"/>
                  <a:pt x="7580442" y="607392"/>
                </a:cubicBezTo>
                <a:close/>
                <a:moveTo>
                  <a:pt x="5928129" y="605769"/>
                </a:moveTo>
                <a:lnTo>
                  <a:pt x="5945217" y="607392"/>
                </a:lnTo>
                <a:cubicBezTo>
                  <a:pt x="5977602" y="607919"/>
                  <a:pt x="6009495" y="610900"/>
                  <a:pt x="6040678" y="616457"/>
                </a:cubicBezTo>
                <a:cubicBezTo>
                  <a:pt x="6046254" y="616038"/>
                  <a:pt x="6051582" y="616986"/>
                  <a:pt x="6056891" y="617996"/>
                </a:cubicBezTo>
                <a:lnTo>
                  <a:pt x="6057008" y="619144"/>
                </a:lnTo>
                <a:cubicBezTo>
                  <a:pt x="6415858" y="678542"/>
                  <a:pt x="6696897" y="959319"/>
                  <a:pt x="6747174" y="1312185"/>
                </a:cubicBezTo>
                <a:cubicBezTo>
                  <a:pt x="6747341" y="1312238"/>
                  <a:pt x="6747511" y="1312243"/>
                  <a:pt x="6747679" y="1312248"/>
                </a:cubicBezTo>
                <a:lnTo>
                  <a:pt x="6748220" y="1318938"/>
                </a:lnTo>
                <a:cubicBezTo>
                  <a:pt x="6753276" y="1349182"/>
                  <a:pt x="6755726" y="1380067"/>
                  <a:pt x="6755684" y="1411395"/>
                </a:cubicBezTo>
                <a:cubicBezTo>
                  <a:pt x="6756996" y="1417025"/>
                  <a:pt x="6757054" y="1422694"/>
                  <a:pt x="6757054" y="1428376"/>
                </a:cubicBezTo>
                <a:cubicBezTo>
                  <a:pt x="6757054" y="1432198"/>
                  <a:pt x="6757027" y="1436014"/>
                  <a:pt x="6756461" y="1439816"/>
                </a:cubicBezTo>
                <a:lnTo>
                  <a:pt x="6755962" y="1439783"/>
                </a:lnTo>
                <a:lnTo>
                  <a:pt x="6755936" y="1440278"/>
                </a:lnTo>
                <a:lnTo>
                  <a:pt x="6738818" y="1438652"/>
                </a:lnTo>
                <a:cubicBezTo>
                  <a:pt x="6706444" y="1438125"/>
                  <a:pt x="6674563" y="1435144"/>
                  <a:pt x="6643391" y="1429590"/>
                </a:cubicBezTo>
                <a:cubicBezTo>
                  <a:pt x="6637814" y="1430009"/>
                  <a:pt x="6632485" y="1429061"/>
                  <a:pt x="6627175" y="1428050"/>
                </a:cubicBezTo>
                <a:lnTo>
                  <a:pt x="6627059" y="1426902"/>
                </a:lnTo>
                <a:cubicBezTo>
                  <a:pt x="6268207" y="1367503"/>
                  <a:pt x="5987168" y="1086726"/>
                  <a:pt x="5936893" y="733861"/>
                </a:cubicBezTo>
                <a:cubicBezTo>
                  <a:pt x="5936725" y="733808"/>
                  <a:pt x="5936557" y="733803"/>
                  <a:pt x="5936387" y="733798"/>
                </a:cubicBezTo>
                <a:lnTo>
                  <a:pt x="5935849" y="727122"/>
                </a:lnTo>
                <a:cubicBezTo>
                  <a:pt x="5930790" y="696872"/>
                  <a:pt x="5928340" y="665981"/>
                  <a:pt x="5928382" y="634646"/>
                </a:cubicBezTo>
                <a:cubicBezTo>
                  <a:pt x="5927070" y="629018"/>
                  <a:pt x="5927011" y="623351"/>
                  <a:pt x="5927011" y="617670"/>
                </a:cubicBezTo>
                <a:lnTo>
                  <a:pt x="5927605" y="606230"/>
                </a:lnTo>
                <a:lnTo>
                  <a:pt x="5928103" y="606263"/>
                </a:lnTo>
                <a:close/>
                <a:moveTo>
                  <a:pt x="5905378" y="605769"/>
                </a:moveTo>
                <a:lnTo>
                  <a:pt x="5905404" y="606263"/>
                </a:lnTo>
                <a:lnTo>
                  <a:pt x="5905902" y="606230"/>
                </a:lnTo>
                <a:lnTo>
                  <a:pt x="5906496" y="617670"/>
                </a:lnTo>
                <a:cubicBezTo>
                  <a:pt x="5906496" y="623351"/>
                  <a:pt x="5906438" y="629018"/>
                  <a:pt x="5905126" y="634646"/>
                </a:cubicBezTo>
                <a:cubicBezTo>
                  <a:pt x="5905168" y="665981"/>
                  <a:pt x="5902717" y="696872"/>
                  <a:pt x="5897659" y="727122"/>
                </a:cubicBezTo>
                <a:lnTo>
                  <a:pt x="5897120" y="733798"/>
                </a:lnTo>
                <a:cubicBezTo>
                  <a:pt x="5896951" y="733803"/>
                  <a:pt x="5896782" y="733808"/>
                  <a:pt x="5896615" y="733861"/>
                </a:cubicBezTo>
                <a:cubicBezTo>
                  <a:pt x="5846339" y="1086726"/>
                  <a:pt x="5565300" y="1367503"/>
                  <a:pt x="5206449" y="1426902"/>
                </a:cubicBezTo>
                <a:lnTo>
                  <a:pt x="5206334" y="1428050"/>
                </a:lnTo>
                <a:cubicBezTo>
                  <a:pt x="5201022" y="1429061"/>
                  <a:pt x="5195693" y="1430009"/>
                  <a:pt x="5190116" y="1429590"/>
                </a:cubicBezTo>
                <a:cubicBezTo>
                  <a:pt x="5158944" y="1435144"/>
                  <a:pt x="5127065" y="1438125"/>
                  <a:pt x="5094690" y="1438652"/>
                </a:cubicBezTo>
                <a:lnTo>
                  <a:pt x="5077571" y="1440278"/>
                </a:lnTo>
                <a:lnTo>
                  <a:pt x="5077545" y="1439783"/>
                </a:lnTo>
                <a:lnTo>
                  <a:pt x="5077046" y="1439816"/>
                </a:lnTo>
                <a:cubicBezTo>
                  <a:pt x="5076480" y="1436014"/>
                  <a:pt x="5076453" y="1432198"/>
                  <a:pt x="5076453" y="1428376"/>
                </a:cubicBezTo>
                <a:cubicBezTo>
                  <a:pt x="5076453" y="1422694"/>
                  <a:pt x="5076512" y="1417025"/>
                  <a:pt x="5077824" y="1411395"/>
                </a:cubicBezTo>
                <a:cubicBezTo>
                  <a:pt x="5077782" y="1380067"/>
                  <a:pt x="5080231" y="1349182"/>
                  <a:pt x="5085288" y="1318938"/>
                </a:cubicBezTo>
                <a:lnTo>
                  <a:pt x="5085828" y="1312248"/>
                </a:lnTo>
                <a:cubicBezTo>
                  <a:pt x="5085997" y="1312243"/>
                  <a:pt x="5086166" y="1312238"/>
                  <a:pt x="5086334" y="1312185"/>
                </a:cubicBezTo>
                <a:cubicBezTo>
                  <a:pt x="5136610" y="959319"/>
                  <a:pt x="5417649" y="678542"/>
                  <a:pt x="5776501" y="619144"/>
                </a:cubicBezTo>
                <a:lnTo>
                  <a:pt x="5776617" y="617996"/>
                </a:lnTo>
                <a:cubicBezTo>
                  <a:pt x="5781926" y="616986"/>
                  <a:pt x="5787253" y="616038"/>
                  <a:pt x="5792829" y="616457"/>
                </a:cubicBezTo>
                <a:cubicBezTo>
                  <a:pt x="5824013" y="610900"/>
                  <a:pt x="5855905" y="607919"/>
                  <a:pt x="5888291" y="607392"/>
                </a:cubicBezTo>
                <a:close/>
                <a:moveTo>
                  <a:pt x="4235979" y="605769"/>
                </a:moveTo>
                <a:lnTo>
                  <a:pt x="4253065" y="607392"/>
                </a:lnTo>
                <a:cubicBezTo>
                  <a:pt x="4285451" y="607919"/>
                  <a:pt x="4317343" y="610900"/>
                  <a:pt x="4348528" y="616457"/>
                </a:cubicBezTo>
                <a:cubicBezTo>
                  <a:pt x="4354104" y="616038"/>
                  <a:pt x="4359431" y="616986"/>
                  <a:pt x="4364739" y="617996"/>
                </a:cubicBezTo>
                <a:lnTo>
                  <a:pt x="4364856" y="619144"/>
                </a:lnTo>
                <a:cubicBezTo>
                  <a:pt x="4723707" y="678542"/>
                  <a:pt x="5004746" y="959319"/>
                  <a:pt x="5055022" y="1312185"/>
                </a:cubicBezTo>
                <a:cubicBezTo>
                  <a:pt x="5055190" y="1312238"/>
                  <a:pt x="5055359" y="1312243"/>
                  <a:pt x="5055528" y="1312248"/>
                </a:cubicBezTo>
                <a:lnTo>
                  <a:pt x="5056068" y="1318938"/>
                </a:lnTo>
                <a:cubicBezTo>
                  <a:pt x="5061125" y="1349182"/>
                  <a:pt x="5063574" y="1380067"/>
                  <a:pt x="5063532" y="1411395"/>
                </a:cubicBezTo>
                <a:cubicBezTo>
                  <a:pt x="5064844" y="1417025"/>
                  <a:pt x="5064903" y="1422694"/>
                  <a:pt x="5064903" y="1428376"/>
                </a:cubicBezTo>
                <a:cubicBezTo>
                  <a:pt x="5064903" y="1432198"/>
                  <a:pt x="5064876" y="1436014"/>
                  <a:pt x="5064310" y="1439816"/>
                </a:cubicBezTo>
                <a:lnTo>
                  <a:pt x="5063811" y="1439783"/>
                </a:lnTo>
                <a:lnTo>
                  <a:pt x="5063785" y="1440278"/>
                </a:lnTo>
                <a:lnTo>
                  <a:pt x="5046666" y="1438652"/>
                </a:lnTo>
                <a:cubicBezTo>
                  <a:pt x="5014292" y="1438125"/>
                  <a:pt x="4982412" y="1435144"/>
                  <a:pt x="4951241" y="1429590"/>
                </a:cubicBezTo>
                <a:cubicBezTo>
                  <a:pt x="4945663" y="1430009"/>
                  <a:pt x="4940334" y="1429061"/>
                  <a:pt x="4935023" y="1428050"/>
                </a:cubicBezTo>
                <a:lnTo>
                  <a:pt x="4934907" y="1426902"/>
                </a:lnTo>
                <a:cubicBezTo>
                  <a:pt x="4576056" y="1367503"/>
                  <a:pt x="4295017" y="1086726"/>
                  <a:pt x="4244741" y="733861"/>
                </a:cubicBezTo>
                <a:cubicBezTo>
                  <a:pt x="4244574" y="733808"/>
                  <a:pt x="4244405" y="733803"/>
                  <a:pt x="4244236" y="733798"/>
                </a:cubicBezTo>
                <a:lnTo>
                  <a:pt x="4243697" y="727122"/>
                </a:lnTo>
                <a:cubicBezTo>
                  <a:pt x="4238639" y="696872"/>
                  <a:pt x="4236188" y="665981"/>
                  <a:pt x="4236230" y="634646"/>
                </a:cubicBezTo>
                <a:cubicBezTo>
                  <a:pt x="4234918" y="629018"/>
                  <a:pt x="4234860" y="623351"/>
                  <a:pt x="4234860" y="617670"/>
                </a:cubicBezTo>
                <a:lnTo>
                  <a:pt x="4235454" y="606230"/>
                </a:lnTo>
                <a:lnTo>
                  <a:pt x="4235952" y="606263"/>
                </a:lnTo>
                <a:close/>
                <a:moveTo>
                  <a:pt x="4213227" y="605769"/>
                </a:moveTo>
                <a:lnTo>
                  <a:pt x="4213253" y="606263"/>
                </a:lnTo>
                <a:lnTo>
                  <a:pt x="4213751" y="606230"/>
                </a:lnTo>
                <a:lnTo>
                  <a:pt x="4214345" y="617670"/>
                </a:lnTo>
                <a:cubicBezTo>
                  <a:pt x="4214345" y="623351"/>
                  <a:pt x="4214286" y="629018"/>
                  <a:pt x="4212974" y="634646"/>
                </a:cubicBezTo>
                <a:cubicBezTo>
                  <a:pt x="4213016" y="665981"/>
                  <a:pt x="4210566" y="696872"/>
                  <a:pt x="4205507" y="727122"/>
                </a:cubicBezTo>
                <a:lnTo>
                  <a:pt x="4204969" y="733798"/>
                </a:lnTo>
                <a:cubicBezTo>
                  <a:pt x="4204799" y="733803"/>
                  <a:pt x="4204631" y="733808"/>
                  <a:pt x="4204463" y="733861"/>
                </a:cubicBezTo>
                <a:cubicBezTo>
                  <a:pt x="4154188" y="1086726"/>
                  <a:pt x="3873149" y="1367503"/>
                  <a:pt x="3514297" y="1426902"/>
                </a:cubicBezTo>
                <a:lnTo>
                  <a:pt x="3514181" y="1428050"/>
                </a:lnTo>
                <a:cubicBezTo>
                  <a:pt x="3508871" y="1429061"/>
                  <a:pt x="3503542" y="1430009"/>
                  <a:pt x="3497965" y="1429590"/>
                </a:cubicBezTo>
                <a:cubicBezTo>
                  <a:pt x="3466793" y="1435144"/>
                  <a:pt x="3434912" y="1438125"/>
                  <a:pt x="3402538" y="1438652"/>
                </a:cubicBezTo>
                <a:lnTo>
                  <a:pt x="3385420" y="1440278"/>
                </a:lnTo>
                <a:lnTo>
                  <a:pt x="3385394" y="1439783"/>
                </a:lnTo>
                <a:lnTo>
                  <a:pt x="3384895" y="1439816"/>
                </a:lnTo>
                <a:cubicBezTo>
                  <a:pt x="3384329" y="1436014"/>
                  <a:pt x="3384302" y="1432198"/>
                  <a:pt x="3384302" y="1428376"/>
                </a:cubicBezTo>
                <a:cubicBezTo>
                  <a:pt x="3384302" y="1422694"/>
                  <a:pt x="3384360" y="1417025"/>
                  <a:pt x="3385672" y="1411395"/>
                </a:cubicBezTo>
                <a:cubicBezTo>
                  <a:pt x="3385630" y="1380067"/>
                  <a:pt x="3388080" y="1349182"/>
                  <a:pt x="3393136" y="1318938"/>
                </a:cubicBezTo>
                <a:lnTo>
                  <a:pt x="3393677" y="1312248"/>
                </a:lnTo>
                <a:cubicBezTo>
                  <a:pt x="3393845" y="1312243"/>
                  <a:pt x="3394015" y="1312238"/>
                  <a:pt x="3394182" y="1312185"/>
                </a:cubicBezTo>
                <a:cubicBezTo>
                  <a:pt x="3444459" y="959319"/>
                  <a:pt x="3725498" y="678542"/>
                  <a:pt x="4084348" y="619144"/>
                </a:cubicBezTo>
                <a:lnTo>
                  <a:pt x="4084465" y="617996"/>
                </a:lnTo>
                <a:cubicBezTo>
                  <a:pt x="4089774" y="616986"/>
                  <a:pt x="4095102" y="616038"/>
                  <a:pt x="4100678" y="616457"/>
                </a:cubicBezTo>
                <a:cubicBezTo>
                  <a:pt x="4131861" y="610900"/>
                  <a:pt x="4163754" y="607919"/>
                  <a:pt x="4196139" y="607392"/>
                </a:cubicBezTo>
                <a:close/>
                <a:moveTo>
                  <a:pt x="2543827" y="605769"/>
                </a:moveTo>
                <a:lnTo>
                  <a:pt x="2560914" y="607392"/>
                </a:lnTo>
                <a:cubicBezTo>
                  <a:pt x="2593300" y="607919"/>
                  <a:pt x="2625192" y="610900"/>
                  <a:pt x="2656376" y="616457"/>
                </a:cubicBezTo>
                <a:cubicBezTo>
                  <a:pt x="2661952" y="616038"/>
                  <a:pt x="2667280" y="616986"/>
                  <a:pt x="2672588" y="617996"/>
                </a:cubicBezTo>
                <a:lnTo>
                  <a:pt x="2672706" y="619144"/>
                </a:lnTo>
                <a:cubicBezTo>
                  <a:pt x="3031556" y="678542"/>
                  <a:pt x="3312595" y="959319"/>
                  <a:pt x="3362871" y="1312185"/>
                </a:cubicBezTo>
                <a:cubicBezTo>
                  <a:pt x="3363039" y="1312238"/>
                  <a:pt x="3363208" y="1312243"/>
                  <a:pt x="3363377" y="1312248"/>
                </a:cubicBezTo>
                <a:lnTo>
                  <a:pt x="3363917" y="1318938"/>
                </a:lnTo>
                <a:cubicBezTo>
                  <a:pt x="3368974" y="1349182"/>
                  <a:pt x="3371423" y="1380067"/>
                  <a:pt x="3371381" y="1411395"/>
                </a:cubicBezTo>
                <a:cubicBezTo>
                  <a:pt x="3372693" y="1417025"/>
                  <a:pt x="3372752" y="1422694"/>
                  <a:pt x="3372752" y="1428376"/>
                </a:cubicBezTo>
                <a:cubicBezTo>
                  <a:pt x="3372752" y="1432198"/>
                  <a:pt x="3372725" y="1436014"/>
                  <a:pt x="3372159" y="1439816"/>
                </a:cubicBezTo>
                <a:lnTo>
                  <a:pt x="3371660" y="1439783"/>
                </a:lnTo>
                <a:lnTo>
                  <a:pt x="3371634" y="1440278"/>
                </a:lnTo>
                <a:lnTo>
                  <a:pt x="3354515" y="1438652"/>
                </a:lnTo>
                <a:cubicBezTo>
                  <a:pt x="3322141" y="1438125"/>
                  <a:pt x="3290261" y="1435144"/>
                  <a:pt x="3259089" y="1429590"/>
                </a:cubicBezTo>
                <a:cubicBezTo>
                  <a:pt x="3253512" y="1430009"/>
                  <a:pt x="3248183" y="1429061"/>
                  <a:pt x="3242872" y="1428050"/>
                </a:cubicBezTo>
                <a:lnTo>
                  <a:pt x="3242756" y="1426902"/>
                </a:lnTo>
                <a:cubicBezTo>
                  <a:pt x="2883905" y="1367503"/>
                  <a:pt x="2602866" y="1086726"/>
                  <a:pt x="2552590" y="733861"/>
                </a:cubicBezTo>
                <a:cubicBezTo>
                  <a:pt x="2552423" y="733808"/>
                  <a:pt x="2552254" y="733803"/>
                  <a:pt x="2552085" y="733798"/>
                </a:cubicBezTo>
                <a:lnTo>
                  <a:pt x="2551547" y="727122"/>
                </a:lnTo>
                <a:cubicBezTo>
                  <a:pt x="2546488" y="696872"/>
                  <a:pt x="2544037" y="665981"/>
                  <a:pt x="2544079" y="634646"/>
                </a:cubicBezTo>
                <a:cubicBezTo>
                  <a:pt x="2542767" y="629018"/>
                  <a:pt x="2542709" y="623351"/>
                  <a:pt x="2542709" y="617670"/>
                </a:cubicBezTo>
                <a:lnTo>
                  <a:pt x="2543303" y="606230"/>
                </a:lnTo>
                <a:lnTo>
                  <a:pt x="2543801" y="606263"/>
                </a:lnTo>
                <a:close/>
                <a:moveTo>
                  <a:pt x="2521076" y="605769"/>
                </a:moveTo>
                <a:lnTo>
                  <a:pt x="2521102" y="606263"/>
                </a:lnTo>
                <a:lnTo>
                  <a:pt x="2521600" y="606230"/>
                </a:lnTo>
                <a:lnTo>
                  <a:pt x="2522194" y="617670"/>
                </a:lnTo>
                <a:cubicBezTo>
                  <a:pt x="2522194" y="623351"/>
                  <a:pt x="2522135" y="629018"/>
                  <a:pt x="2520823" y="634646"/>
                </a:cubicBezTo>
                <a:cubicBezTo>
                  <a:pt x="2520865" y="665981"/>
                  <a:pt x="2518415" y="696872"/>
                  <a:pt x="2513356" y="727122"/>
                </a:cubicBezTo>
                <a:lnTo>
                  <a:pt x="2512818" y="733798"/>
                </a:lnTo>
                <a:cubicBezTo>
                  <a:pt x="2512648" y="733803"/>
                  <a:pt x="2512480" y="733808"/>
                  <a:pt x="2512312" y="733861"/>
                </a:cubicBezTo>
                <a:cubicBezTo>
                  <a:pt x="2462037" y="1086726"/>
                  <a:pt x="2180998" y="1367503"/>
                  <a:pt x="1822147" y="1426902"/>
                </a:cubicBezTo>
                <a:lnTo>
                  <a:pt x="1822030" y="1428050"/>
                </a:lnTo>
                <a:cubicBezTo>
                  <a:pt x="1816720" y="1429061"/>
                  <a:pt x="1811391" y="1430009"/>
                  <a:pt x="1805814" y="1429590"/>
                </a:cubicBezTo>
                <a:cubicBezTo>
                  <a:pt x="1774642" y="1435144"/>
                  <a:pt x="1742762" y="1438125"/>
                  <a:pt x="1710387" y="1438652"/>
                </a:cubicBezTo>
                <a:lnTo>
                  <a:pt x="1693269" y="1440278"/>
                </a:lnTo>
                <a:lnTo>
                  <a:pt x="1693243" y="1439783"/>
                </a:lnTo>
                <a:lnTo>
                  <a:pt x="1692744" y="1439816"/>
                </a:lnTo>
                <a:cubicBezTo>
                  <a:pt x="1692178" y="1436014"/>
                  <a:pt x="1692151" y="1432198"/>
                  <a:pt x="1692151" y="1428376"/>
                </a:cubicBezTo>
                <a:cubicBezTo>
                  <a:pt x="1692151" y="1422694"/>
                  <a:pt x="1692209" y="1417025"/>
                  <a:pt x="1693521" y="1411395"/>
                </a:cubicBezTo>
                <a:cubicBezTo>
                  <a:pt x="1693479" y="1380067"/>
                  <a:pt x="1695929" y="1349182"/>
                  <a:pt x="1700985" y="1318938"/>
                </a:cubicBezTo>
                <a:lnTo>
                  <a:pt x="1701526" y="1312248"/>
                </a:lnTo>
                <a:cubicBezTo>
                  <a:pt x="1701694" y="1312243"/>
                  <a:pt x="1701864" y="1312238"/>
                  <a:pt x="1702031" y="1312185"/>
                </a:cubicBezTo>
                <a:cubicBezTo>
                  <a:pt x="1752308" y="959319"/>
                  <a:pt x="2033347" y="678542"/>
                  <a:pt x="2392197" y="619144"/>
                </a:cubicBezTo>
                <a:lnTo>
                  <a:pt x="2392314" y="617996"/>
                </a:lnTo>
                <a:cubicBezTo>
                  <a:pt x="2397623" y="616986"/>
                  <a:pt x="2402951" y="616038"/>
                  <a:pt x="2408527" y="616457"/>
                </a:cubicBezTo>
                <a:cubicBezTo>
                  <a:pt x="2439710" y="610900"/>
                  <a:pt x="2471603" y="607919"/>
                  <a:pt x="2503988" y="607392"/>
                </a:cubicBezTo>
                <a:close/>
                <a:moveTo>
                  <a:pt x="851676" y="605769"/>
                </a:moveTo>
                <a:lnTo>
                  <a:pt x="868763" y="607392"/>
                </a:lnTo>
                <a:cubicBezTo>
                  <a:pt x="901149" y="607919"/>
                  <a:pt x="933041" y="610900"/>
                  <a:pt x="964225" y="616457"/>
                </a:cubicBezTo>
                <a:cubicBezTo>
                  <a:pt x="969801" y="616038"/>
                  <a:pt x="975129" y="616986"/>
                  <a:pt x="980437" y="617996"/>
                </a:cubicBezTo>
                <a:lnTo>
                  <a:pt x="980555" y="619144"/>
                </a:lnTo>
                <a:cubicBezTo>
                  <a:pt x="1339405" y="678542"/>
                  <a:pt x="1620444" y="959319"/>
                  <a:pt x="1670720" y="1312185"/>
                </a:cubicBezTo>
                <a:cubicBezTo>
                  <a:pt x="1670888" y="1312238"/>
                  <a:pt x="1671057" y="1312243"/>
                  <a:pt x="1671226" y="1312248"/>
                </a:cubicBezTo>
                <a:lnTo>
                  <a:pt x="1671766" y="1318938"/>
                </a:lnTo>
                <a:cubicBezTo>
                  <a:pt x="1676823" y="1349182"/>
                  <a:pt x="1679272" y="1380067"/>
                  <a:pt x="1679230" y="1411395"/>
                </a:cubicBezTo>
                <a:cubicBezTo>
                  <a:pt x="1680542" y="1417025"/>
                  <a:pt x="1680601" y="1422694"/>
                  <a:pt x="1680601" y="1428376"/>
                </a:cubicBezTo>
                <a:cubicBezTo>
                  <a:pt x="1680601" y="1432198"/>
                  <a:pt x="1680574" y="1436014"/>
                  <a:pt x="1680008" y="1439816"/>
                </a:cubicBezTo>
                <a:lnTo>
                  <a:pt x="1679509" y="1439783"/>
                </a:lnTo>
                <a:lnTo>
                  <a:pt x="1679483" y="1440278"/>
                </a:lnTo>
                <a:lnTo>
                  <a:pt x="1662364" y="1438652"/>
                </a:lnTo>
                <a:cubicBezTo>
                  <a:pt x="1629990" y="1438125"/>
                  <a:pt x="1598110" y="1435144"/>
                  <a:pt x="1566938" y="1429590"/>
                </a:cubicBezTo>
                <a:cubicBezTo>
                  <a:pt x="1561361" y="1430009"/>
                  <a:pt x="1556032" y="1429061"/>
                  <a:pt x="1550721" y="1428050"/>
                </a:cubicBezTo>
                <a:lnTo>
                  <a:pt x="1550605" y="1426902"/>
                </a:lnTo>
                <a:cubicBezTo>
                  <a:pt x="1191754" y="1367503"/>
                  <a:pt x="910715" y="1086726"/>
                  <a:pt x="860439" y="733861"/>
                </a:cubicBezTo>
                <a:cubicBezTo>
                  <a:pt x="860272" y="733808"/>
                  <a:pt x="860103" y="733803"/>
                  <a:pt x="859934" y="733798"/>
                </a:cubicBezTo>
                <a:lnTo>
                  <a:pt x="859396" y="727122"/>
                </a:lnTo>
                <a:cubicBezTo>
                  <a:pt x="854337" y="696872"/>
                  <a:pt x="851886" y="665981"/>
                  <a:pt x="851928" y="634646"/>
                </a:cubicBezTo>
                <a:cubicBezTo>
                  <a:pt x="850616" y="629018"/>
                  <a:pt x="850558" y="623351"/>
                  <a:pt x="850558" y="617670"/>
                </a:cubicBezTo>
                <a:lnTo>
                  <a:pt x="851152" y="606230"/>
                </a:lnTo>
                <a:lnTo>
                  <a:pt x="851650" y="606263"/>
                </a:lnTo>
                <a:close/>
                <a:moveTo>
                  <a:pt x="828925" y="605769"/>
                </a:moveTo>
                <a:lnTo>
                  <a:pt x="828951" y="606263"/>
                </a:lnTo>
                <a:lnTo>
                  <a:pt x="829449" y="606230"/>
                </a:lnTo>
                <a:lnTo>
                  <a:pt x="830043" y="617670"/>
                </a:lnTo>
                <a:cubicBezTo>
                  <a:pt x="830043" y="623351"/>
                  <a:pt x="829984" y="629018"/>
                  <a:pt x="828672" y="634646"/>
                </a:cubicBezTo>
                <a:cubicBezTo>
                  <a:pt x="828714" y="665981"/>
                  <a:pt x="826264" y="696872"/>
                  <a:pt x="821205" y="727122"/>
                </a:cubicBezTo>
                <a:lnTo>
                  <a:pt x="820667" y="733798"/>
                </a:lnTo>
                <a:cubicBezTo>
                  <a:pt x="820497" y="733803"/>
                  <a:pt x="820329" y="733808"/>
                  <a:pt x="820161" y="733861"/>
                </a:cubicBezTo>
                <a:cubicBezTo>
                  <a:pt x="769886" y="1086726"/>
                  <a:pt x="488847" y="1367503"/>
                  <a:pt x="129995" y="1426902"/>
                </a:cubicBezTo>
                <a:lnTo>
                  <a:pt x="129879" y="1428050"/>
                </a:lnTo>
                <a:cubicBezTo>
                  <a:pt x="124569" y="1429061"/>
                  <a:pt x="119240" y="1430009"/>
                  <a:pt x="113663" y="1429590"/>
                </a:cubicBezTo>
                <a:cubicBezTo>
                  <a:pt x="82491" y="1435144"/>
                  <a:pt x="50611" y="1438125"/>
                  <a:pt x="18236" y="1438652"/>
                </a:cubicBezTo>
                <a:lnTo>
                  <a:pt x="1118" y="1440278"/>
                </a:lnTo>
                <a:lnTo>
                  <a:pt x="1092" y="1439783"/>
                </a:lnTo>
                <a:lnTo>
                  <a:pt x="593" y="1439816"/>
                </a:lnTo>
                <a:cubicBezTo>
                  <a:pt x="27" y="1436014"/>
                  <a:pt x="0" y="1432198"/>
                  <a:pt x="0" y="1428376"/>
                </a:cubicBezTo>
                <a:cubicBezTo>
                  <a:pt x="0" y="1422694"/>
                  <a:pt x="58" y="1417025"/>
                  <a:pt x="1370" y="1411395"/>
                </a:cubicBezTo>
                <a:cubicBezTo>
                  <a:pt x="1328" y="1380067"/>
                  <a:pt x="3778" y="1349182"/>
                  <a:pt x="8835" y="1318938"/>
                </a:cubicBezTo>
                <a:lnTo>
                  <a:pt x="9375" y="1312248"/>
                </a:lnTo>
                <a:cubicBezTo>
                  <a:pt x="9543" y="1312243"/>
                  <a:pt x="9713" y="1312238"/>
                  <a:pt x="9880" y="1312185"/>
                </a:cubicBezTo>
                <a:cubicBezTo>
                  <a:pt x="60157" y="959319"/>
                  <a:pt x="341196" y="678542"/>
                  <a:pt x="700046" y="619144"/>
                </a:cubicBezTo>
                <a:lnTo>
                  <a:pt x="700163" y="617996"/>
                </a:lnTo>
                <a:cubicBezTo>
                  <a:pt x="705472" y="616986"/>
                  <a:pt x="710800" y="616038"/>
                  <a:pt x="716376" y="616457"/>
                </a:cubicBezTo>
                <a:cubicBezTo>
                  <a:pt x="747559" y="610900"/>
                  <a:pt x="779452" y="607919"/>
                  <a:pt x="811837" y="607392"/>
                </a:cubicBezTo>
                <a:close/>
                <a:moveTo>
                  <a:pt x="8824701" y="0"/>
                </a:moveTo>
                <a:lnTo>
                  <a:pt x="9033411" y="0"/>
                </a:lnTo>
                <a:cubicBezTo>
                  <a:pt x="9066347" y="30426"/>
                  <a:pt x="9096640" y="63469"/>
                  <a:pt x="9123965" y="98781"/>
                </a:cubicBezTo>
                <a:lnTo>
                  <a:pt x="9139239" y="122382"/>
                </a:lnTo>
                <a:lnTo>
                  <a:pt x="9139239" y="425734"/>
                </a:lnTo>
                <a:lnTo>
                  <a:pt x="9104305" y="314451"/>
                </a:lnTo>
                <a:cubicBezTo>
                  <a:pt x="9046997" y="183490"/>
                  <a:pt x="8948803" y="73504"/>
                  <a:pt x="8824701" y="0"/>
                </a:cubicBezTo>
                <a:close/>
                <a:moveTo>
                  <a:pt x="8494877" y="0"/>
                </a:moveTo>
                <a:lnTo>
                  <a:pt x="8628893" y="0"/>
                </a:lnTo>
                <a:cubicBezTo>
                  <a:pt x="8697052" y="198004"/>
                  <a:pt x="8856086" y="355591"/>
                  <a:pt x="9058275" y="426756"/>
                </a:cubicBezTo>
                <a:lnTo>
                  <a:pt x="9139239" y="449526"/>
                </a:lnTo>
                <a:lnTo>
                  <a:pt x="9139239" y="577136"/>
                </a:lnTo>
                <a:lnTo>
                  <a:pt x="9043252" y="554355"/>
                </a:lnTo>
                <a:cubicBezTo>
                  <a:pt x="8776836" y="470904"/>
                  <a:pt x="8569058" y="262348"/>
                  <a:pt x="8494877" y="0"/>
                </a:cubicBezTo>
                <a:close/>
                <a:moveTo>
                  <a:pt x="7876547" y="0"/>
                </a:moveTo>
                <a:lnTo>
                  <a:pt x="8085257" y="0"/>
                </a:lnTo>
                <a:cubicBezTo>
                  <a:pt x="7919787" y="98005"/>
                  <a:pt x="7800378" y="260867"/>
                  <a:pt x="7762527" y="451830"/>
                </a:cubicBezTo>
                <a:cubicBezTo>
                  <a:pt x="8006579" y="399791"/>
                  <a:pt x="8203169" y="226290"/>
                  <a:pt x="8281065" y="0"/>
                </a:cubicBezTo>
                <a:lnTo>
                  <a:pt x="8415081" y="0"/>
                </a:lnTo>
                <a:cubicBezTo>
                  <a:pt x="8330303" y="299826"/>
                  <a:pt x="8071031" y="529393"/>
                  <a:pt x="7749156" y="582253"/>
                </a:cubicBezTo>
                <a:lnTo>
                  <a:pt x="7749040" y="583392"/>
                </a:lnTo>
                <a:cubicBezTo>
                  <a:pt x="7743729" y="584395"/>
                  <a:pt x="7738400" y="585336"/>
                  <a:pt x="7732823" y="584920"/>
                </a:cubicBezTo>
                <a:cubicBezTo>
                  <a:pt x="7701651" y="590430"/>
                  <a:pt x="7669771" y="593388"/>
                  <a:pt x="7637396" y="593911"/>
                </a:cubicBezTo>
                <a:lnTo>
                  <a:pt x="7620278" y="595524"/>
                </a:lnTo>
                <a:lnTo>
                  <a:pt x="7620252" y="595033"/>
                </a:lnTo>
                <a:lnTo>
                  <a:pt x="7619753" y="595066"/>
                </a:lnTo>
                <a:cubicBezTo>
                  <a:pt x="7619187" y="591293"/>
                  <a:pt x="7619160" y="587507"/>
                  <a:pt x="7619160" y="583715"/>
                </a:cubicBezTo>
                <a:cubicBezTo>
                  <a:pt x="7619160" y="578078"/>
                  <a:pt x="7619219" y="572454"/>
                  <a:pt x="7620531" y="566868"/>
                </a:cubicBezTo>
                <a:cubicBezTo>
                  <a:pt x="7620488" y="535786"/>
                  <a:pt x="7622938" y="505143"/>
                  <a:pt x="7627995" y="475137"/>
                </a:cubicBezTo>
                <a:lnTo>
                  <a:pt x="7628535" y="468500"/>
                </a:lnTo>
                <a:cubicBezTo>
                  <a:pt x="7628704" y="468495"/>
                  <a:pt x="7628873" y="468490"/>
                  <a:pt x="7629040" y="468437"/>
                </a:cubicBezTo>
                <a:cubicBezTo>
                  <a:pt x="7655343" y="285283"/>
                  <a:pt x="7744803" y="121704"/>
                  <a:pt x="7876547" y="0"/>
                </a:cubicBezTo>
                <a:close/>
                <a:moveTo>
                  <a:pt x="6802727" y="0"/>
                </a:moveTo>
                <a:lnTo>
                  <a:pt x="6936742" y="0"/>
                </a:lnTo>
                <a:cubicBezTo>
                  <a:pt x="7014638" y="226290"/>
                  <a:pt x="7211228" y="399791"/>
                  <a:pt x="7455280" y="451830"/>
                </a:cubicBezTo>
                <a:cubicBezTo>
                  <a:pt x="7417429" y="260867"/>
                  <a:pt x="7298020" y="98005"/>
                  <a:pt x="7132550" y="0"/>
                </a:cubicBezTo>
                <a:lnTo>
                  <a:pt x="7341259" y="0"/>
                </a:lnTo>
                <a:cubicBezTo>
                  <a:pt x="7473003" y="121704"/>
                  <a:pt x="7562464" y="285283"/>
                  <a:pt x="7588766" y="468437"/>
                </a:cubicBezTo>
                <a:cubicBezTo>
                  <a:pt x="7588934" y="468490"/>
                  <a:pt x="7589103" y="468495"/>
                  <a:pt x="7589272" y="468500"/>
                </a:cubicBezTo>
                <a:lnTo>
                  <a:pt x="7589812" y="475137"/>
                </a:lnTo>
                <a:cubicBezTo>
                  <a:pt x="7594869" y="505143"/>
                  <a:pt x="7597319" y="535786"/>
                  <a:pt x="7597276" y="566868"/>
                </a:cubicBezTo>
                <a:cubicBezTo>
                  <a:pt x="7598588" y="572454"/>
                  <a:pt x="7598647" y="578078"/>
                  <a:pt x="7598647" y="583715"/>
                </a:cubicBezTo>
                <a:cubicBezTo>
                  <a:pt x="7598647" y="587507"/>
                  <a:pt x="7598620" y="591293"/>
                  <a:pt x="7598054" y="595066"/>
                </a:cubicBezTo>
                <a:lnTo>
                  <a:pt x="7597555" y="595033"/>
                </a:lnTo>
                <a:lnTo>
                  <a:pt x="7597529" y="595524"/>
                </a:lnTo>
                <a:lnTo>
                  <a:pt x="7580411" y="593911"/>
                </a:lnTo>
                <a:cubicBezTo>
                  <a:pt x="7548036" y="593388"/>
                  <a:pt x="7516156" y="590430"/>
                  <a:pt x="7484984" y="584920"/>
                </a:cubicBezTo>
                <a:cubicBezTo>
                  <a:pt x="7479407" y="585336"/>
                  <a:pt x="7474078" y="584395"/>
                  <a:pt x="7468767" y="583392"/>
                </a:cubicBezTo>
                <a:lnTo>
                  <a:pt x="7468651" y="582253"/>
                </a:lnTo>
                <a:cubicBezTo>
                  <a:pt x="7146776" y="529393"/>
                  <a:pt x="6887504" y="299826"/>
                  <a:pt x="6802727" y="0"/>
                </a:cubicBezTo>
                <a:close/>
                <a:moveTo>
                  <a:pt x="6184397" y="0"/>
                </a:moveTo>
                <a:lnTo>
                  <a:pt x="6393106" y="0"/>
                </a:lnTo>
                <a:cubicBezTo>
                  <a:pt x="6227636" y="98005"/>
                  <a:pt x="6108227" y="260867"/>
                  <a:pt x="6070376" y="451830"/>
                </a:cubicBezTo>
                <a:cubicBezTo>
                  <a:pt x="6314429" y="399791"/>
                  <a:pt x="6511018" y="226290"/>
                  <a:pt x="6588914" y="0"/>
                </a:cubicBezTo>
                <a:lnTo>
                  <a:pt x="6722931" y="0"/>
                </a:lnTo>
                <a:cubicBezTo>
                  <a:pt x="6638152" y="299826"/>
                  <a:pt x="6378880" y="529393"/>
                  <a:pt x="6057005" y="582253"/>
                </a:cubicBezTo>
                <a:lnTo>
                  <a:pt x="6056889" y="583392"/>
                </a:lnTo>
                <a:cubicBezTo>
                  <a:pt x="6051578" y="584395"/>
                  <a:pt x="6046249" y="585336"/>
                  <a:pt x="6040672" y="584920"/>
                </a:cubicBezTo>
                <a:cubicBezTo>
                  <a:pt x="6009500" y="590430"/>
                  <a:pt x="5977620" y="593388"/>
                  <a:pt x="5945246" y="593911"/>
                </a:cubicBezTo>
                <a:lnTo>
                  <a:pt x="5928127" y="595524"/>
                </a:lnTo>
                <a:lnTo>
                  <a:pt x="5928101" y="595033"/>
                </a:lnTo>
                <a:lnTo>
                  <a:pt x="5927602" y="595066"/>
                </a:lnTo>
                <a:cubicBezTo>
                  <a:pt x="5927036" y="591293"/>
                  <a:pt x="5927009" y="587507"/>
                  <a:pt x="5927009" y="583715"/>
                </a:cubicBezTo>
                <a:cubicBezTo>
                  <a:pt x="5927009" y="578078"/>
                  <a:pt x="5927068" y="572454"/>
                  <a:pt x="5928380" y="566868"/>
                </a:cubicBezTo>
                <a:cubicBezTo>
                  <a:pt x="5928338" y="535786"/>
                  <a:pt x="5930787" y="505143"/>
                  <a:pt x="5935844" y="475137"/>
                </a:cubicBezTo>
                <a:lnTo>
                  <a:pt x="5936384" y="468500"/>
                </a:lnTo>
                <a:cubicBezTo>
                  <a:pt x="5936553" y="468495"/>
                  <a:pt x="5936722" y="468490"/>
                  <a:pt x="5936890" y="468437"/>
                </a:cubicBezTo>
                <a:cubicBezTo>
                  <a:pt x="5963192" y="285283"/>
                  <a:pt x="6052653" y="121703"/>
                  <a:pt x="6184397" y="0"/>
                </a:cubicBezTo>
                <a:close/>
                <a:moveTo>
                  <a:pt x="5110576" y="0"/>
                </a:moveTo>
                <a:lnTo>
                  <a:pt x="5244592" y="0"/>
                </a:lnTo>
                <a:cubicBezTo>
                  <a:pt x="5322488" y="226290"/>
                  <a:pt x="5519077" y="399791"/>
                  <a:pt x="5763129" y="451830"/>
                </a:cubicBezTo>
                <a:cubicBezTo>
                  <a:pt x="5725278" y="260867"/>
                  <a:pt x="5605869" y="98005"/>
                  <a:pt x="5440399" y="0"/>
                </a:cubicBezTo>
                <a:lnTo>
                  <a:pt x="5649109" y="0"/>
                </a:lnTo>
                <a:cubicBezTo>
                  <a:pt x="5780853" y="121704"/>
                  <a:pt x="5870314" y="285283"/>
                  <a:pt x="5896616" y="468437"/>
                </a:cubicBezTo>
                <a:cubicBezTo>
                  <a:pt x="5896783" y="468490"/>
                  <a:pt x="5896953" y="468495"/>
                  <a:pt x="5897121" y="468500"/>
                </a:cubicBezTo>
                <a:lnTo>
                  <a:pt x="5897662" y="475137"/>
                </a:lnTo>
                <a:cubicBezTo>
                  <a:pt x="5902718" y="505143"/>
                  <a:pt x="5905168" y="535786"/>
                  <a:pt x="5905126" y="566868"/>
                </a:cubicBezTo>
                <a:cubicBezTo>
                  <a:pt x="5906438" y="572454"/>
                  <a:pt x="5906496" y="578078"/>
                  <a:pt x="5906496" y="583715"/>
                </a:cubicBezTo>
                <a:cubicBezTo>
                  <a:pt x="5906496" y="587507"/>
                  <a:pt x="5906469" y="591293"/>
                  <a:pt x="5905903" y="595066"/>
                </a:cubicBezTo>
                <a:lnTo>
                  <a:pt x="5905404" y="595033"/>
                </a:lnTo>
                <a:lnTo>
                  <a:pt x="5905378" y="595524"/>
                </a:lnTo>
                <a:lnTo>
                  <a:pt x="5888260" y="593911"/>
                </a:lnTo>
                <a:cubicBezTo>
                  <a:pt x="5855886" y="593388"/>
                  <a:pt x="5824005" y="590430"/>
                  <a:pt x="5792833" y="584920"/>
                </a:cubicBezTo>
                <a:cubicBezTo>
                  <a:pt x="5787256" y="585336"/>
                  <a:pt x="5781927" y="584395"/>
                  <a:pt x="5776617" y="583392"/>
                </a:cubicBezTo>
                <a:lnTo>
                  <a:pt x="5776501" y="582253"/>
                </a:lnTo>
                <a:cubicBezTo>
                  <a:pt x="5454626" y="529393"/>
                  <a:pt x="5195354" y="299826"/>
                  <a:pt x="5110576" y="0"/>
                </a:cubicBezTo>
                <a:close/>
                <a:moveTo>
                  <a:pt x="4492246" y="0"/>
                </a:moveTo>
                <a:lnTo>
                  <a:pt x="4700955" y="0"/>
                </a:lnTo>
                <a:cubicBezTo>
                  <a:pt x="4535485" y="98005"/>
                  <a:pt x="4416076" y="260867"/>
                  <a:pt x="4378225" y="451830"/>
                </a:cubicBezTo>
                <a:cubicBezTo>
                  <a:pt x="4622279" y="399791"/>
                  <a:pt x="4818867" y="226290"/>
                  <a:pt x="4896763" y="0"/>
                </a:cubicBezTo>
                <a:lnTo>
                  <a:pt x="5030779" y="0"/>
                </a:lnTo>
                <a:cubicBezTo>
                  <a:pt x="4946001" y="299826"/>
                  <a:pt x="4686729" y="529393"/>
                  <a:pt x="4364853" y="582253"/>
                </a:cubicBezTo>
                <a:lnTo>
                  <a:pt x="4364737" y="583392"/>
                </a:lnTo>
                <a:cubicBezTo>
                  <a:pt x="4359427" y="584395"/>
                  <a:pt x="4354098" y="585336"/>
                  <a:pt x="4348521" y="584920"/>
                </a:cubicBezTo>
                <a:cubicBezTo>
                  <a:pt x="4317350" y="590430"/>
                  <a:pt x="4285468" y="593388"/>
                  <a:pt x="4253094" y="593911"/>
                </a:cubicBezTo>
                <a:lnTo>
                  <a:pt x="4235976" y="595524"/>
                </a:lnTo>
                <a:lnTo>
                  <a:pt x="4235950" y="595033"/>
                </a:lnTo>
                <a:lnTo>
                  <a:pt x="4235451" y="595066"/>
                </a:lnTo>
                <a:cubicBezTo>
                  <a:pt x="4234885" y="591293"/>
                  <a:pt x="4234858" y="587507"/>
                  <a:pt x="4234858" y="583715"/>
                </a:cubicBezTo>
                <a:cubicBezTo>
                  <a:pt x="4234858" y="578078"/>
                  <a:pt x="4234916" y="572454"/>
                  <a:pt x="4236228" y="566868"/>
                </a:cubicBezTo>
                <a:cubicBezTo>
                  <a:pt x="4236186" y="535786"/>
                  <a:pt x="4238636" y="505143"/>
                  <a:pt x="4243692" y="475137"/>
                </a:cubicBezTo>
                <a:lnTo>
                  <a:pt x="4244233" y="468500"/>
                </a:lnTo>
                <a:cubicBezTo>
                  <a:pt x="4244401" y="468495"/>
                  <a:pt x="4244571" y="468490"/>
                  <a:pt x="4244738" y="468437"/>
                </a:cubicBezTo>
                <a:cubicBezTo>
                  <a:pt x="4271041" y="285283"/>
                  <a:pt x="4360502" y="121704"/>
                  <a:pt x="4492246" y="0"/>
                </a:cubicBezTo>
                <a:close/>
                <a:moveTo>
                  <a:pt x="3418424" y="0"/>
                </a:moveTo>
                <a:lnTo>
                  <a:pt x="3552441" y="0"/>
                </a:lnTo>
                <a:cubicBezTo>
                  <a:pt x="3630337" y="226291"/>
                  <a:pt x="3826926" y="399791"/>
                  <a:pt x="4070978" y="451830"/>
                </a:cubicBezTo>
                <a:cubicBezTo>
                  <a:pt x="4033127" y="260867"/>
                  <a:pt x="3913719" y="98005"/>
                  <a:pt x="3748249" y="0"/>
                </a:cubicBezTo>
                <a:lnTo>
                  <a:pt x="3956957" y="0"/>
                </a:lnTo>
                <a:cubicBezTo>
                  <a:pt x="4088702" y="121703"/>
                  <a:pt x="4178162" y="285283"/>
                  <a:pt x="4204464" y="468437"/>
                </a:cubicBezTo>
                <a:cubicBezTo>
                  <a:pt x="4204632" y="468490"/>
                  <a:pt x="4204801" y="468495"/>
                  <a:pt x="4204970" y="468499"/>
                </a:cubicBezTo>
                <a:lnTo>
                  <a:pt x="4205510" y="475137"/>
                </a:lnTo>
                <a:cubicBezTo>
                  <a:pt x="4210567" y="505143"/>
                  <a:pt x="4213016" y="535786"/>
                  <a:pt x="4212974" y="566868"/>
                </a:cubicBezTo>
                <a:cubicBezTo>
                  <a:pt x="4214286" y="572454"/>
                  <a:pt x="4214345" y="578078"/>
                  <a:pt x="4214345" y="583715"/>
                </a:cubicBezTo>
                <a:cubicBezTo>
                  <a:pt x="4214345" y="587508"/>
                  <a:pt x="4214318" y="591293"/>
                  <a:pt x="4213752" y="595066"/>
                </a:cubicBezTo>
                <a:lnTo>
                  <a:pt x="4213253" y="595033"/>
                </a:lnTo>
                <a:lnTo>
                  <a:pt x="4213227" y="595524"/>
                </a:lnTo>
                <a:lnTo>
                  <a:pt x="4196108" y="593911"/>
                </a:lnTo>
                <a:cubicBezTo>
                  <a:pt x="4163734" y="593388"/>
                  <a:pt x="4131854" y="590430"/>
                  <a:pt x="4100682" y="584920"/>
                </a:cubicBezTo>
                <a:cubicBezTo>
                  <a:pt x="4095105" y="585336"/>
                  <a:pt x="4089776" y="584395"/>
                  <a:pt x="4084465" y="583392"/>
                </a:cubicBezTo>
                <a:lnTo>
                  <a:pt x="4084349" y="582253"/>
                </a:lnTo>
                <a:cubicBezTo>
                  <a:pt x="3762475" y="529393"/>
                  <a:pt x="3503203" y="299826"/>
                  <a:pt x="3418424" y="0"/>
                </a:cubicBezTo>
                <a:close/>
                <a:moveTo>
                  <a:pt x="2800095" y="0"/>
                </a:moveTo>
                <a:lnTo>
                  <a:pt x="3008804" y="0"/>
                </a:lnTo>
                <a:cubicBezTo>
                  <a:pt x="2843334" y="98005"/>
                  <a:pt x="2723925" y="260867"/>
                  <a:pt x="2686074" y="451830"/>
                </a:cubicBezTo>
                <a:cubicBezTo>
                  <a:pt x="2930126" y="399791"/>
                  <a:pt x="3126716" y="226291"/>
                  <a:pt x="3204612" y="0"/>
                </a:cubicBezTo>
                <a:lnTo>
                  <a:pt x="3338628" y="0"/>
                </a:lnTo>
                <a:cubicBezTo>
                  <a:pt x="3253850" y="299826"/>
                  <a:pt x="2994578" y="529393"/>
                  <a:pt x="2672703" y="582253"/>
                </a:cubicBezTo>
                <a:lnTo>
                  <a:pt x="2672586" y="583392"/>
                </a:lnTo>
                <a:cubicBezTo>
                  <a:pt x="2667276" y="584395"/>
                  <a:pt x="2661947" y="585336"/>
                  <a:pt x="2656370" y="584920"/>
                </a:cubicBezTo>
                <a:cubicBezTo>
                  <a:pt x="2625198" y="590430"/>
                  <a:pt x="2593318" y="593388"/>
                  <a:pt x="2560943" y="593911"/>
                </a:cubicBezTo>
                <a:lnTo>
                  <a:pt x="2543825" y="595524"/>
                </a:lnTo>
                <a:lnTo>
                  <a:pt x="2543799" y="595033"/>
                </a:lnTo>
                <a:lnTo>
                  <a:pt x="2543300" y="595066"/>
                </a:lnTo>
                <a:cubicBezTo>
                  <a:pt x="2542734" y="591293"/>
                  <a:pt x="2542707" y="587507"/>
                  <a:pt x="2542707" y="583715"/>
                </a:cubicBezTo>
                <a:cubicBezTo>
                  <a:pt x="2542707" y="578078"/>
                  <a:pt x="2542765" y="572454"/>
                  <a:pt x="2544077" y="566868"/>
                </a:cubicBezTo>
                <a:cubicBezTo>
                  <a:pt x="2544035" y="535786"/>
                  <a:pt x="2546485" y="505143"/>
                  <a:pt x="2551541" y="475137"/>
                </a:cubicBezTo>
                <a:lnTo>
                  <a:pt x="2552082" y="468499"/>
                </a:lnTo>
                <a:cubicBezTo>
                  <a:pt x="2552250" y="468495"/>
                  <a:pt x="2552420" y="468490"/>
                  <a:pt x="2552587" y="468437"/>
                </a:cubicBezTo>
                <a:cubicBezTo>
                  <a:pt x="2578890" y="285283"/>
                  <a:pt x="2668350" y="121703"/>
                  <a:pt x="2800095" y="0"/>
                </a:cubicBezTo>
                <a:close/>
                <a:moveTo>
                  <a:pt x="1726273" y="0"/>
                </a:moveTo>
                <a:lnTo>
                  <a:pt x="1860290" y="0"/>
                </a:lnTo>
                <a:cubicBezTo>
                  <a:pt x="1938186" y="226291"/>
                  <a:pt x="2134775" y="399791"/>
                  <a:pt x="2378827" y="451830"/>
                </a:cubicBezTo>
                <a:cubicBezTo>
                  <a:pt x="2340976" y="260867"/>
                  <a:pt x="2221567" y="98005"/>
                  <a:pt x="2056098" y="0"/>
                </a:cubicBezTo>
                <a:lnTo>
                  <a:pt x="2264806" y="0"/>
                </a:lnTo>
                <a:cubicBezTo>
                  <a:pt x="2396551" y="121703"/>
                  <a:pt x="2486011" y="285283"/>
                  <a:pt x="2512313" y="468437"/>
                </a:cubicBezTo>
                <a:cubicBezTo>
                  <a:pt x="2512481" y="468490"/>
                  <a:pt x="2512650" y="468495"/>
                  <a:pt x="2512819" y="468499"/>
                </a:cubicBezTo>
                <a:lnTo>
                  <a:pt x="2513359" y="475137"/>
                </a:lnTo>
                <a:cubicBezTo>
                  <a:pt x="2518416" y="505143"/>
                  <a:pt x="2520865" y="535786"/>
                  <a:pt x="2520823" y="566868"/>
                </a:cubicBezTo>
                <a:cubicBezTo>
                  <a:pt x="2522135" y="572454"/>
                  <a:pt x="2522194" y="578078"/>
                  <a:pt x="2522194" y="583715"/>
                </a:cubicBezTo>
                <a:cubicBezTo>
                  <a:pt x="2522194" y="587508"/>
                  <a:pt x="2522167" y="591293"/>
                  <a:pt x="2521601" y="595066"/>
                </a:cubicBezTo>
                <a:lnTo>
                  <a:pt x="2521102" y="595033"/>
                </a:lnTo>
                <a:lnTo>
                  <a:pt x="2521076" y="595524"/>
                </a:lnTo>
                <a:lnTo>
                  <a:pt x="2503957" y="593911"/>
                </a:lnTo>
                <a:cubicBezTo>
                  <a:pt x="2471583" y="593388"/>
                  <a:pt x="2439703" y="590430"/>
                  <a:pt x="2408531" y="584920"/>
                </a:cubicBezTo>
                <a:cubicBezTo>
                  <a:pt x="2402954" y="585336"/>
                  <a:pt x="2397625" y="584395"/>
                  <a:pt x="2392314" y="583392"/>
                </a:cubicBezTo>
                <a:lnTo>
                  <a:pt x="2392198" y="582253"/>
                </a:lnTo>
                <a:cubicBezTo>
                  <a:pt x="2070324" y="529393"/>
                  <a:pt x="1811051" y="299826"/>
                  <a:pt x="1726273" y="0"/>
                </a:cubicBezTo>
                <a:close/>
                <a:moveTo>
                  <a:pt x="1107944" y="0"/>
                </a:moveTo>
                <a:lnTo>
                  <a:pt x="1316652" y="0"/>
                </a:lnTo>
                <a:cubicBezTo>
                  <a:pt x="1151183" y="98005"/>
                  <a:pt x="1031774" y="260867"/>
                  <a:pt x="993923" y="451830"/>
                </a:cubicBezTo>
                <a:cubicBezTo>
                  <a:pt x="1237975" y="399791"/>
                  <a:pt x="1434564" y="226291"/>
                  <a:pt x="1512461" y="0"/>
                </a:cubicBezTo>
                <a:lnTo>
                  <a:pt x="1646477" y="0"/>
                </a:lnTo>
                <a:cubicBezTo>
                  <a:pt x="1561699" y="299826"/>
                  <a:pt x="1302427" y="529393"/>
                  <a:pt x="980552" y="582253"/>
                </a:cubicBezTo>
                <a:lnTo>
                  <a:pt x="980435" y="583392"/>
                </a:lnTo>
                <a:cubicBezTo>
                  <a:pt x="975125" y="584395"/>
                  <a:pt x="969796" y="585336"/>
                  <a:pt x="964219" y="584920"/>
                </a:cubicBezTo>
                <a:cubicBezTo>
                  <a:pt x="933047" y="590430"/>
                  <a:pt x="901167" y="593388"/>
                  <a:pt x="868792" y="593911"/>
                </a:cubicBezTo>
                <a:lnTo>
                  <a:pt x="851674" y="595524"/>
                </a:lnTo>
                <a:lnTo>
                  <a:pt x="851648" y="595033"/>
                </a:lnTo>
                <a:lnTo>
                  <a:pt x="851149" y="595066"/>
                </a:lnTo>
                <a:cubicBezTo>
                  <a:pt x="850583" y="591293"/>
                  <a:pt x="850556" y="587507"/>
                  <a:pt x="850556" y="583715"/>
                </a:cubicBezTo>
                <a:cubicBezTo>
                  <a:pt x="850556" y="578078"/>
                  <a:pt x="850614" y="572454"/>
                  <a:pt x="851926" y="566868"/>
                </a:cubicBezTo>
                <a:cubicBezTo>
                  <a:pt x="851884" y="535786"/>
                  <a:pt x="854334" y="505143"/>
                  <a:pt x="859390" y="475137"/>
                </a:cubicBezTo>
                <a:lnTo>
                  <a:pt x="859931" y="468499"/>
                </a:lnTo>
                <a:cubicBezTo>
                  <a:pt x="860099" y="468495"/>
                  <a:pt x="860269" y="468490"/>
                  <a:pt x="860436" y="468437"/>
                </a:cubicBezTo>
                <a:cubicBezTo>
                  <a:pt x="886739" y="285283"/>
                  <a:pt x="976199" y="121704"/>
                  <a:pt x="1107944" y="0"/>
                </a:cubicBezTo>
                <a:close/>
                <a:moveTo>
                  <a:pt x="34122" y="0"/>
                </a:moveTo>
                <a:lnTo>
                  <a:pt x="168138" y="0"/>
                </a:lnTo>
                <a:cubicBezTo>
                  <a:pt x="246034" y="226290"/>
                  <a:pt x="442624" y="399791"/>
                  <a:pt x="686676" y="451830"/>
                </a:cubicBezTo>
                <a:cubicBezTo>
                  <a:pt x="648825" y="260867"/>
                  <a:pt x="529416" y="98005"/>
                  <a:pt x="363946" y="0"/>
                </a:cubicBezTo>
                <a:lnTo>
                  <a:pt x="572655" y="0"/>
                </a:lnTo>
                <a:cubicBezTo>
                  <a:pt x="704400" y="121703"/>
                  <a:pt x="793860" y="285283"/>
                  <a:pt x="820162" y="468437"/>
                </a:cubicBezTo>
                <a:cubicBezTo>
                  <a:pt x="820330" y="468490"/>
                  <a:pt x="820499" y="468495"/>
                  <a:pt x="820668" y="468500"/>
                </a:cubicBezTo>
                <a:lnTo>
                  <a:pt x="821208" y="475137"/>
                </a:lnTo>
                <a:cubicBezTo>
                  <a:pt x="826265" y="505143"/>
                  <a:pt x="828714" y="535786"/>
                  <a:pt x="828672" y="566868"/>
                </a:cubicBezTo>
                <a:cubicBezTo>
                  <a:pt x="829984" y="572454"/>
                  <a:pt x="830043" y="578078"/>
                  <a:pt x="830043" y="583715"/>
                </a:cubicBezTo>
                <a:cubicBezTo>
                  <a:pt x="830043" y="587508"/>
                  <a:pt x="830016" y="591293"/>
                  <a:pt x="829450" y="595066"/>
                </a:cubicBezTo>
                <a:lnTo>
                  <a:pt x="828951" y="595033"/>
                </a:lnTo>
                <a:lnTo>
                  <a:pt x="828925" y="595524"/>
                </a:lnTo>
                <a:lnTo>
                  <a:pt x="811806" y="593911"/>
                </a:lnTo>
                <a:cubicBezTo>
                  <a:pt x="779432" y="593388"/>
                  <a:pt x="747552" y="590430"/>
                  <a:pt x="716380" y="584920"/>
                </a:cubicBezTo>
                <a:cubicBezTo>
                  <a:pt x="710803" y="585336"/>
                  <a:pt x="705474" y="584395"/>
                  <a:pt x="700163" y="583392"/>
                </a:cubicBezTo>
                <a:lnTo>
                  <a:pt x="700047" y="582253"/>
                </a:lnTo>
                <a:cubicBezTo>
                  <a:pt x="378172" y="529393"/>
                  <a:pt x="118900" y="299826"/>
                  <a:pt x="34122"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342900" y="4960137"/>
            <a:ext cx="5829300" cy="1463040"/>
          </a:xfrm>
        </p:spPr>
        <p:txBody>
          <a:bodyPr anchor="ctr">
            <a:normAutofit/>
          </a:bodyPr>
          <a:lstStyle>
            <a:lvl1pPr algn="r">
              <a:defRPr sz="4400" spc="200" baseline="0"/>
            </a:lvl1pPr>
          </a:lstStyle>
          <a:p>
            <a:r>
              <a:rPr lang="en-US"/>
              <a:t>Click to edit Master title style</a:t>
            </a:r>
            <a:endParaRPr lang="en-US" dirty="0"/>
          </a:p>
        </p:txBody>
      </p:sp>
      <p:sp>
        <p:nvSpPr>
          <p:cNvPr id="3" name="Subtitle 2"/>
          <p:cNvSpPr>
            <a:spLocks noGrp="1"/>
          </p:cNvSpPr>
          <p:nvPr>
            <p:ph type="subTitle" idx="1"/>
          </p:nvPr>
        </p:nvSpPr>
        <p:spPr>
          <a:xfrm>
            <a:off x="6457950" y="4960137"/>
            <a:ext cx="2400300" cy="1463040"/>
          </a:xfrm>
        </p:spPr>
        <p:txBody>
          <a:bodyPr lIns="91440" rIns="91440" anchor="ctr">
            <a:normAutofit/>
          </a:bodyPr>
          <a:lstStyle>
            <a:lvl1pPr marL="0" indent="0" algn="l">
              <a:lnSpc>
                <a:spcPct val="100000"/>
              </a:lnSpc>
              <a:spcBef>
                <a:spcPts val="0"/>
              </a:spcBef>
              <a:buNone/>
              <a:defRPr sz="1600">
                <a:solidFill>
                  <a:schemeClr val="tx1">
                    <a:lumMod val="95000"/>
                    <a:lumOff val="5000"/>
                  </a:schemeClr>
                </a:solidFill>
              </a:defRPr>
            </a:lvl1pPr>
            <a:lvl2pPr marL="457200" indent="0" algn="ctr">
              <a:buNone/>
              <a:defRPr sz="1600"/>
            </a:lvl2pPr>
            <a:lvl3pPr marL="914400" indent="0" algn="ctr">
              <a:buNone/>
              <a:defRPr sz="16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a:xfrm>
            <a:off x="768097" y="6470704"/>
            <a:ext cx="1615607" cy="274320"/>
          </a:xfrm>
          <a:prstGeom prst="rect">
            <a:avLst/>
          </a:prstGeom>
        </p:spPr>
        <p:txBody>
          <a:bodyPr/>
          <a:lstStyle>
            <a:lvl1pPr algn="l">
              <a:defRPr/>
            </a:lvl1pPr>
          </a:lstStyle>
          <a:p>
            <a:fld id="{B61BEF0D-F0BB-DE4B-95CE-6DB70DBA9567}" type="datetimeFigureOut">
              <a:rPr lang="en-US" smtClean="0"/>
              <a:pPr/>
              <a:t>10/17/2022</a:t>
            </a:fld>
            <a:endParaRPr lang="en-US" dirty="0"/>
          </a:p>
        </p:txBody>
      </p:sp>
      <p:sp>
        <p:nvSpPr>
          <p:cNvPr id="5" name="Footer Placeholder 4"/>
          <p:cNvSpPr>
            <a:spLocks noGrp="1"/>
          </p:cNvSpPr>
          <p:nvPr>
            <p:ph type="ftr" sz="quarter" idx="11"/>
          </p:nvPr>
        </p:nvSpPr>
        <p:spPr>
          <a:xfrm>
            <a:off x="3632200" y="6470704"/>
            <a:ext cx="4426094" cy="274320"/>
          </a:xfrm>
          <a:prstGeom prst="rect">
            <a:avLst/>
          </a:prstGeom>
        </p:spPr>
        <p:txBody>
          <a:bodyPr/>
          <a:lstStyle/>
          <a:p>
            <a:endParaRPr lang="en-US" dirty="0"/>
          </a:p>
        </p:txBody>
      </p:sp>
      <p:sp>
        <p:nvSpPr>
          <p:cNvPr id="6" name="Slide Number Placeholder 5"/>
          <p:cNvSpPr>
            <a:spLocks noGrp="1"/>
          </p:cNvSpPr>
          <p:nvPr>
            <p:ph type="sldNum" sz="quarter" idx="12"/>
          </p:nvPr>
        </p:nvSpPr>
        <p:spPr>
          <a:xfrm>
            <a:off x="8128000" y="6470704"/>
            <a:ext cx="730250" cy="274320"/>
          </a:xfrm>
          <a:prstGeom prst="rect">
            <a:avLst/>
          </a:prstGeom>
        </p:spPr>
        <p:txBody>
          <a:bodyPr/>
          <a:lstStyle/>
          <a:p>
            <a:fld id="{D57F1E4F-1CFF-5643-939E-217C01CDF565}" type="slidenum">
              <a:rPr lang="en-US" smtClean="0"/>
              <a:pPr/>
              <a:t>‹#›</a:t>
            </a:fld>
            <a:endParaRPr lang="en-US" dirty="0"/>
          </a:p>
        </p:txBody>
      </p:sp>
      <p:cxnSp>
        <p:nvCxnSpPr>
          <p:cNvPr id="8" name="Straight Connector 7"/>
          <p:cNvCxnSpPr/>
          <p:nvPr/>
        </p:nvCxnSpPr>
        <p:spPr>
          <a:xfrm flipV="1">
            <a:off x="6290132" y="5264106"/>
            <a:ext cx="0" cy="914400"/>
          </a:xfrm>
          <a:prstGeom prst="line">
            <a:avLst/>
          </a:prstGeom>
          <a:ln w="190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2244685"/>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768097" y="6470704"/>
            <a:ext cx="1615607" cy="274320"/>
          </a:xfrm>
          <a:prstGeom prst="rect">
            <a:avLst/>
          </a:prstGeom>
        </p:spPr>
        <p:txBody>
          <a:bodyPr/>
          <a:lstStyle/>
          <a:p>
            <a:fld id="{70DDF080-5E8C-48AD-84E5-6C08B304C14E}" type="datetimeFigureOut">
              <a:rPr lang="en-US" smtClean="0"/>
              <a:t>10/17/2022</a:t>
            </a:fld>
            <a:endParaRPr lang="en-US" dirty="0"/>
          </a:p>
        </p:txBody>
      </p:sp>
      <p:sp>
        <p:nvSpPr>
          <p:cNvPr id="5" name="Footer Placeholder 4"/>
          <p:cNvSpPr>
            <a:spLocks noGrp="1"/>
          </p:cNvSpPr>
          <p:nvPr>
            <p:ph type="ftr" sz="quarter" idx="11"/>
          </p:nvPr>
        </p:nvSpPr>
        <p:spPr>
          <a:xfrm>
            <a:off x="3632200" y="6470704"/>
            <a:ext cx="4426094" cy="274320"/>
          </a:xfrm>
          <a:prstGeom prst="rect">
            <a:avLst/>
          </a:prstGeom>
        </p:spPr>
        <p:txBody>
          <a:bodyPr/>
          <a:lstStyle/>
          <a:p>
            <a:endParaRPr lang="en-US" dirty="0"/>
          </a:p>
        </p:txBody>
      </p:sp>
      <p:sp>
        <p:nvSpPr>
          <p:cNvPr id="6" name="Slide Number Placeholder 5"/>
          <p:cNvSpPr>
            <a:spLocks noGrp="1"/>
          </p:cNvSpPr>
          <p:nvPr>
            <p:ph type="sldNum" sz="quarter" idx="12"/>
          </p:nvPr>
        </p:nvSpPr>
        <p:spPr>
          <a:xfrm>
            <a:off x="8128000" y="6470704"/>
            <a:ext cx="730250" cy="274320"/>
          </a:xfrm>
          <a:prstGeom prst="rect">
            <a:avLst/>
          </a:prstGeom>
        </p:spPr>
        <p:txBody>
          <a:bodyPr/>
          <a:lstStyle/>
          <a:p>
            <a:fld id="{47333891-D5E7-4C7B-BF1D-E855E53CB5A8}" type="slidenum">
              <a:rPr lang="en-US" smtClean="0"/>
              <a:t>‹#›</a:t>
            </a:fld>
            <a:endParaRPr lang="en-US" dirty="0"/>
          </a:p>
        </p:txBody>
      </p:sp>
    </p:spTree>
    <p:extLst>
      <p:ext uri="{BB962C8B-B14F-4D97-AF65-F5344CB8AC3E}">
        <p14:creationId xmlns:p14="http://schemas.microsoft.com/office/powerpoint/2010/main" val="1910914494"/>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9" name="Rectangle 8"/>
          <p:cNvSpPr/>
          <p:nvPr/>
        </p:nvSpPr>
        <p:spPr>
          <a:xfrm>
            <a:off x="0" y="0"/>
            <a:ext cx="9144000" cy="4572001"/>
          </a:xfrm>
          <a:prstGeom prst="rect">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Freeform 10"/>
          <p:cNvSpPr/>
          <p:nvPr/>
        </p:nvSpPr>
        <p:spPr>
          <a:xfrm>
            <a:off x="4762" y="0"/>
            <a:ext cx="9139239" cy="4572001"/>
          </a:xfrm>
          <a:custGeom>
            <a:avLst/>
            <a:gdLst/>
            <a:ahLst/>
            <a:cxnLst/>
            <a:rect l="l" t="t" r="r" b="b"/>
            <a:pathLst>
              <a:path w="9139239" h="4572001">
                <a:moveTo>
                  <a:pt x="9139239" y="4171458"/>
                </a:moveTo>
                <a:lnTo>
                  <a:pt x="9139239" y="4479120"/>
                </a:lnTo>
                <a:lnTo>
                  <a:pt x="9061857" y="4572001"/>
                </a:lnTo>
                <a:lnTo>
                  <a:pt x="8867616" y="4572001"/>
                </a:lnTo>
                <a:cubicBezTo>
                  <a:pt x="8974940" y="4496648"/>
                  <a:pt x="9059271" y="4392377"/>
                  <a:pt x="9109281" y="4270954"/>
                </a:cubicBezTo>
                <a:close/>
                <a:moveTo>
                  <a:pt x="9139239" y="4017903"/>
                </a:moveTo>
                <a:lnTo>
                  <a:pt x="9139239" y="4146549"/>
                </a:lnTo>
                <a:lnTo>
                  <a:pt x="9061849" y="4168266"/>
                </a:lnTo>
                <a:cubicBezTo>
                  <a:pt x="8867508" y="4236060"/>
                  <a:pt x="8712637" y="4384208"/>
                  <a:pt x="8639677" y="4572001"/>
                </a:cubicBezTo>
                <a:lnTo>
                  <a:pt x="8502130" y="4572001"/>
                </a:lnTo>
                <a:cubicBezTo>
                  <a:pt x="8583823" y="4319597"/>
                  <a:pt x="8787913" y="4120306"/>
                  <a:pt x="9046727" y="4039822"/>
                </a:cubicBezTo>
                <a:close/>
                <a:moveTo>
                  <a:pt x="7620280" y="3999419"/>
                </a:moveTo>
                <a:lnTo>
                  <a:pt x="7637367" y="4001042"/>
                </a:lnTo>
                <a:cubicBezTo>
                  <a:pt x="7669753" y="4001569"/>
                  <a:pt x="7701646" y="4004550"/>
                  <a:pt x="7732829" y="4010107"/>
                </a:cubicBezTo>
                <a:cubicBezTo>
                  <a:pt x="7738405" y="4009688"/>
                  <a:pt x="7743733" y="4010636"/>
                  <a:pt x="7749042" y="4011646"/>
                </a:cubicBezTo>
                <a:lnTo>
                  <a:pt x="7749159" y="4012794"/>
                </a:lnTo>
                <a:cubicBezTo>
                  <a:pt x="8061238" y="4064450"/>
                  <a:pt x="8314467" y="4283539"/>
                  <a:pt x="8407830" y="4572001"/>
                </a:cubicBezTo>
                <a:lnTo>
                  <a:pt x="8270283" y="4572001"/>
                </a:lnTo>
                <a:cubicBezTo>
                  <a:pt x="8186900" y="4357380"/>
                  <a:pt x="7996531" y="4194541"/>
                  <a:pt x="7762529" y="4144250"/>
                </a:cubicBezTo>
                <a:cubicBezTo>
                  <a:pt x="7797023" y="4319651"/>
                  <a:pt x="7899246" y="4471530"/>
                  <a:pt x="8042344" y="4572001"/>
                </a:cubicBezTo>
                <a:lnTo>
                  <a:pt x="7848103" y="4572001"/>
                </a:lnTo>
                <a:cubicBezTo>
                  <a:pt x="7731971" y="4452596"/>
                  <a:pt x="7653409" y="4298519"/>
                  <a:pt x="7629044" y="4127511"/>
                </a:cubicBezTo>
                <a:cubicBezTo>
                  <a:pt x="7628876" y="4127458"/>
                  <a:pt x="7628708" y="4127453"/>
                  <a:pt x="7628538" y="4127448"/>
                </a:cubicBezTo>
                <a:lnTo>
                  <a:pt x="7628000" y="4120772"/>
                </a:lnTo>
                <a:cubicBezTo>
                  <a:pt x="7622941" y="4090522"/>
                  <a:pt x="7620490" y="4059631"/>
                  <a:pt x="7620533" y="4028296"/>
                </a:cubicBezTo>
                <a:cubicBezTo>
                  <a:pt x="7619221" y="4022668"/>
                  <a:pt x="7619162" y="4017001"/>
                  <a:pt x="7619162" y="4011320"/>
                </a:cubicBezTo>
                <a:lnTo>
                  <a:pt x="7619756" y="3999880"/>
                </a:lnTo>
                <a:lnTo>
                  <a:pt x="7620254" y="3999913"/>
                </a:lnTo>
                <a:close/>
                <a:moveTo>
                  <a:pt x="7597529" y="3999419"/>
                </a:moveTo>
                <a:lnTo>
                  <a:pt x="7597555" y="3999913"/>
                </a:lnTo>
                <a:lnTo>
                  <a:pt x="7598053" y="3999880"/>
                </a:lnTo>
                <a:lnTo>
                  <a:pt x="7598647" y="4011320"/>
                </a:lnTo>
                <a:cubicBezTo>
                  <a:pt x="7598647" y="4017001"/>
                  <a:pt x="7598588" y="4022668"/>
                  <a:pt x="7597276" y="4028296"/>
                </a:cubicBezTo>
                <a:cubicBezTo>
                  <a:pt x="7597319" y="4059631"/>
                  <a:pt x="7594868" y="4090522"/>
                  <a:pt x="7589809" y="4120772"/>
                </a:cubicBezTo>
                <a:lnTo>
                  <a:pt x="7589271" y="4127448"/>
                </a:lnTo>
                <a:cubicBezTo>
                  <a:pt x="7589101" y="4127453"/>
                  <a:pt x="7588933" y="4127458"/>
                  <a:pt x="7588765" y="4127511"/>
                </a:cubicBezTo>
                <a:cubicBezTo>
                  <a:pt x="7564400" y="4298519"/>
                  <a:pt x="7485838" y="4452596"/>
                  <a:pt x="7369706" y="4572001"/>
                </a:cubicBezTo>
                <a:lnTo>
                  <a:pt x="7175465" y="4572001"/>
                </a:lnTo>
                <a:cubicBezTo>
                  <a:pt x="7318563" y="4471530"/>
                  <a:pt x="7420786" y="4319651"/>
                  <a:pt x="7455280" y="4144250"/>
                </a:cubicBezTo>
                <a:cubicBezTo>
                  <a:pt x="7221278" y="4194541"/>
                  <a:pt x="7030909" y="4357380"/>
                  <a:pt x="6947526" y="4572001"/>
                </a:cubicBezTo>
                <a:lnTo>
                  <a:pt x="6809978" y="4572001"/>
                </a:lnTo>
                <a:cubicBezTo>
                  <a:pt x="6903341" y="4283539"/>
                  <a:pt x="7156571" y="4064450"/>
                  <a:pt x="7468650" y="4012794"/>
                </a:cubicBezTo>
                <a:lnTo>
                  <a:pt x="7468767" y="4011646"/>
                </a:lnTo>
                <a:cubicBezTo>
                  <a:pt x="7474076" y="4010636"/>
                  <a:pt x="7479404" y="4009688"/>
                  <a:pt x="7484980" y="4010107"/>
                </a:cubicBezTo>
                <a:cubicBezTo>
                  <a:pt x="7516163" y="4004550"/>
                  <a:pt x="7548056" y="4001569"/>
                  <a:pt x="7580442" y="4001042"/>
                </a:cubicBezTo>
                <a:close/>
                <a:moveTo>
                  <a:pt x="5928129" y="3999419"/>
                </a:moveTo>
                <a:lnTo>
                  <a:pt x="5945217" y="4001042"/>
                </a:lnTo>
                <a:cubicBezTo>
                  <a:pt x="5977602" y="4001569"/>
                  <a:pt x="6009495" y="4004550"/>
                  <a:pt x="6040678" y="4010107"/>
                </a:cubicBezTo>
                <a:cubicBezTo>
                  <a:pt x="6046254" y="4009688"/>
                  <a:pt x="6051582" y="4010636"/>
                  <a:pt x="6056891" y="4011646"/>
                </a:cubicBezTo>
                <a:lnTo>
                  <a:pt x="6057008" y="4012794"/>
                </a:lnTo>
                <a:cubicBezTo>
                  <a:pt x="6369087" y="4064450"/>
                  <a:pt x="6622316" y="4283539"/>
                  <a:pt x="6715680" y="4572001"/>
                </a:cubicBezTo>
                <a:lnTo>
                  <a:pt x="6578131" y="4572001"/>
                </a:lnTo>
                <a:cubicBezTo>
                  <a:pt x="6494748" y="4357380"/>
                  <a:pt x="6304380" y="4194541"/>
                  <a:pt x="6070378" y="4144250"/>
                </a:cubicBezTo>
                <a:cubicBezTo>
                  <a:pt x="6104872" y="4319650"/>
                  <a:pt x="6207095" y="4471530"/>
                  <a:pt x="6350192" y="4572001"/>
                </a:cubicBezTo>
                <a:lnTo>
                  <a:pt x="6155952" y="4572001"/>
                </a:lnTo>
                <a:cubicBezTo>
                  <a:pt x="6039820" y="4452596"/>
                  <a:pt x="5961257" y="4298519"/>
                  <a:pt x="5936893" y="4127511"/>
                </a:cubicBezTo>
                <a:cubicBezTo>
                  <a:pt x="5936725" y="4127458"/>
                  <a:pt x="5936557" y="4127453"/>
                  <a:pt x="5936387" y="4127448"/>
                </a:cubicBezTo>
                <a:lnTo>
                  <a:pt x="5935849" y="4120772"/>
                </a:lnTo>
                <a:cubicBezTo>
                  <a:pt x="5930790" y="4090522"/>
                  <a:pt x="5928340" y="4059631"/>
                  <a:pt x="5928382" y="4028296"/>
                </a:cubicBezTo>
                <a:cubicBezTo>
                  <a:pt x="5927070" y="4022668"/>
                  <a:pt x="5927011" y="4017001"/>
                  <a:pt x="5927011" y="4011320"/>
                </a:cubicBezTo>
                <a:lnTo>
                  <a:pt x="5927605" y="3999880"/>
                </a:lnTo>
                <a:lnTo>
                  <a:pt x="5928103" y="3999913"/>
                </a:lnTo>
                <a:close/>
                <a:moveTo>
                  <a:pt x="5905378" y="3999419"/>
                </a:moveTo>
                <a:lnTo>
                  <a:pt x="5905404" y="3999913"/>
                </a:lnTo>
                <a:lnTo>
                  <a:pt x="5905902" y="3999880"/>
                </a:lnTo>
                <a:lnTo>
                  <a:pt x="5906496" y="4011320"/>
                </a:lnTo>
                <a:cubicBezTo>
                  <a:pt x="5906496" y="4017001"/>
                  <a:pt x="5906437" y="4022668"/>
                  <a:pt x="5905125" y="4028296"/>
                </a:cubicBezTo>
                <a:cubicBezTo>
                  <a:pt x="5905167" y="4059631"/>
                  <a:pt x="5902717" y="4090522"/>
                  <a:pt x="5897658" y="4120772"/>
                </a:cubicBezTo>
                <a:lnTo>
                  <a:pt x="5897120" y="4127448"/>
                </a:lnTo>
                <a:cubicBezTo>
                  <a:pt x="5896950" y="4127453"/>
                  <a:pt x="5896782" y="4127458"/>
                  <a:pt x="5896614" y="4127511"/>
                </a:cubicBezTo>
                <a:cubicBezTo>
                  <a:pt x="5872249" y="4298519"/>
                  <a:pt x="5793686" y="4452596"/>
                  <a:pt x="5677555" y="4572001"/>
                </a:cubicBezTo>
                <a:lnTo>
                  <a:pt x="5483314" y="4572001"/>
                </a:lnTo>
                <a:cubicBezTo>
                  <a:pt x="5626412" y="4471530"/>
                  <a:pt x="5728635" y="4319650"/>
                  <a:pt x="5763129" y="4144250"/>
                </a:cubicBezTo>
                <a:cubicBezTo>
                  <a:pt x="5529126" y="4194541"/>
                  <a:pt x="5338758" y="4357380"/>
                  <a:pt x="5255375" y="4572001"/>
                </a:cubicBezTo>
                <a:lnTo>
                  <a:pt x="5117827" y="4572001"/>
                </a:lnTo>
                <a:cubicBezTo>
                  <a:pt x="5211190" y="4283539"/>
                  <a:pt x="5464420" y="4064450"/>
                  <a:pt x="5776499" y="4012794"/>
                </a:cubicBezTo>
                <a:lnTo>
                  <a:pt x="5776616" y="4011646"/>
                </a:lnTo>
                <a:cubicBezTo>
                  <a:pt x="5781926" y="4010636"/>
                  <a:pt x="5787253" y="4009688"/>
                  <a:pt x="5792829" y="4010107"/>
                </a:cubicBezTo>
                <a:cubicBezTo>
                  <a:pt x="5824012" y="4004550"/>
                  <a:pt x="5855905" y="4001569"/>
                  <a:pt x="5888290" y="4001042"/>
                </a:cubicBezTo>
                <a:close/>
                <a:moveTo>
                  <a:pt x="4235979" y="3999419"/>
                </a:moveTo>
                <a:lnTo>
                  <a:pt x="4253065" y="4001042"/>
                </a:lnTo>
                <a:cubicBezTo>
                  <a:pt x="4285451" y="4001569"/>
                  <a:pt x="4317343" y="4004550"/>
                  <a:pt x="4348528" y="4010107"/>
                </a:cubicBezTo>
                <a:cubicBezTo>
                  <a:pt x="4354104" y="4009688"/>
                  <a:pt x="4359431" y="4010636"/>
                  <a:pt x="4364739" y="4011646"/>
                </a:cubicBezTo>
                <a:lnTo>
                  <a:pt x="4364856" y="4012794"/>
                </a:lnTo>
                <a:cubicBezTo>
                  <a:pt x="4676936" y="4064450"/>
                  <a:pt x="4930165" y="4283539"/>
                  <a:pt x="5023528" y="4572001"/>
                </a:cubicBezTo>
                <a:lnTo>
                  <a:pt x="4885980" y="4572001"/>
                </a:lnTo>
                <a:cubicBezTo>
                  <a:pt x="4802597" y="4357380"/>
                  <a:pt x="4612229" y="4194541"/>
                  <a:pt x="4378227" y="4144250"/>
                </a:cubicBezTo>
                <a:cubicBezTo>
                  <a:pt x="4412722" y="4319651"/>
                  <a:pt x="4514944" y="4471530"/>
                  <a:pt x="4658041" y="4572001"/>
                </a:cubicBezTo>
                <a:lnTo>
                  <a:pt x="4463800" y="4572001"/>
                </a:lnTo>
                <a:cubicBezTo>
                  <a:pt x="4347669" y="4452596"/>
                  <a:pt x="4269106" y="4298519"/>
                  <a:pt x="4244741" y="4127511"/>
                </a:cubicBezTo>
                <a:cubicBezTo>
                  <a:pt x="4244574" y="4127458"/>
                  <a:pt x="4244405" y="4127453"/>
                  <a:pt x="4244236" y="4127448"/>
                </a:cubicBezTo>
                <a:lnTo>
                  <a:pt x="4243697" y="4120772"/>
                </a:lnTo>
                <a:cubicBezTo>
                  <a:pt x="4238639" y="4090522"/>
                  <a:pt x="4236188" y="4059631"/>
                  <a:pt x="4236230" y="4028296"/>
                </a:cubicBezTo>
                <a:cubicBezTo>
                  <a:pt x="4234918" y="4022668"/>
                  <a:pt x="4234860" y="4017001"/>
                  <a:pt x="4234860" y="4011320"/>
                </a:cubicBezTo>
                <a:lnTo>
                  <a:pt x="4235454" y="3999880"/>
                </a:lnTo>
                <a:lnTo>
                  <a:pt x="4235952" y="3999913"/>
                </a:lnTo>
                <a:close/>
                <a:moveTo>
                  <a:pt x="4213227" y="3999419"/>
                </a:moveTo>
                <a:lnTo>
                  <a:pt x="4213253" y="3999913"/>
                </a:lnTo>
                <a:lnTo>
                  <a:pt x="4213751" y="3999880"/>
                </a:lnTo>
                <a:lnTo>
                  <a:pt x="4214345" y="4011320"/>
                </a:lnTo>
                <a:cubicBezTo>
                  <a:pt x="4214345" y="4017001"/>
                  <a:pt x="4214286" y="4022668"/>
                  <a:pt x="4212974" y="4028296"/>
                </a:cubicBezTo>
                <a:cubicBezTo>
                  <a:pt x="4213016" y="4059631"/>
                  <a:pt x="4210566" y="4090522"/>
                  <a:pt x="4205507" y="4120772"/>
                </a:cubicBezTo>
                <a:lnTo>
                  <a:pt x="4204969" y="4127448"/>
                </a:lnTo>
                <a:cubicBezTo>
                  <a:pt x="4204799" y="4127453"/>
                  <a:pt x="4204631" y="4127458"/>
                  <a:pt x="4204463" y="4127511"/>
                </a:cubicBezTo>
                <a:cubicBezTo>
                  <a:pt x="4180098" y="4298519"/>
                  <a:pt x="4101535" y="4452596"/>
                  <a:pt x="3985404" y="4572001"/>
                </a:cubicBezTo>
                <a:lnTo>
                  <a:pt x="3791163" y="4572001"/>
                </a:lnTo>
                <a:cubicBezTo>
                  <a:pt x="3934261" y="4471530"/>
                  <a:pt x="4036484" y="4319651"/>
                  <a:pt x="4070978" y="4144250"/>
                </a:cubicBezTo>
                <a:cubicBezTo>
                  <a:pt x="3836975" y="4194541"/>
                  <a:pt x="3646607" y="4357380"/>
                  <a:pt x="3563224" y="4572001"/>
                </a:cubicBezTo>
                <a:lnTo>
                  <a:pt x="3425676" y="4572001"/>
                </a:lnTo>
                <a:cubicBezTo>
                  <a:pt x="3519039" y="4283539"/>
                  <a:pt x="3772269" y="4064450"/>
                  <a:pt x="4084348" y="4012794"/>
                </a:cubicBezTo>
                <a:lnTo>
                  <a:pt x="4084465" y="4011646"/>
                </a:lnTo>
                <a:cubicBezTo>
                  <a:pt x="4089774" y="4010636"/>
                  <a:pt x="4095102" y="4009688"/>
                  <a:pt x="4100678" y="4010107"/>
                </a:cubicBezTo>
                <a:cubicBezTo>
                  <a:pt x="4131861" y="4004550"/>
                  <a:pt x="4163754" y="4001569"/>
                  <a:pt x="4196139" y="4001042"/>
                </a:cubicBezTo>
                <a:close/>
                <a:moveTo>
                  <a:pt x="2543827" y="3999419"/>
                </a:moveTo>
                <a:lnTo>
                  <a:pt x="2560914" y="4001042"/>
                </a:lnTo>
                <a:cubicBezTo>
                  <a:pt x="2593300" y="4001569"/>
                  <a:pt x="2625192" y="4004550"/>
                  <a:pt x="2656376" y="4010107"/>
                </a:cubicBezTo>
                <a:cubicBezTo>
                  <a:pt x="2661952" y="4009688"/>
                  <a:pt x="2667280" y="4010636"/>
                  <a:pt x="2672588" y="4011646"/>
                </a:cubicBezTo>
                <a:lnTo>
                  <a:pt x="2672706" y="4012794"/>
                </a:lnTo>
                <a:cubicBezTo>
                  <a:pt x="2984785" y="4064450"/>
                  <a:pt x="3238014" y="4283539"/>
                  <a:pt x="3331377" y="4572001"/>
                </a:cubicBezTo>
                <a:lnTo>
                  <a:pt x="3193830" y="4572001"/>
                </a:lnTo>
                <a:cubicBezTo>
                  <a:pt x="3110446" y="4357380"/>
                  <a:pt x="2920078" y="4194541"/>
                  <a:pt x="2686076" y="4144250"/>
                </a:cubicBezTo>
                <a:cubicBezTo>
                  <a:pt x="2720570" y="4319650"/>
                  <a:pt x="2822793" y="4471530"/>
                  <a:pt x="2965890" y="4572001"/>
                </a:cubicBezTo>
                <a:lnTo>
                  <a:pt x="2771649" y="4572001"/>
                </a:lnTo>
                <a:cubicBezTo>
                  <a:pt x="2655518" y="4452596"/>
                  <a:pt x="2576955" y="4298519"/>
                  <a:pt x="2552590" y="4127511"/>
                </a:cubicBezTo>
                <a:cubicBezTo>
                  <a:pt x="2552423" y="4127458"/>
                  <a:pt x="2552254" y="4127453"/>
                  <a:pt x="2552085" y="4127448"/>
                </a:cubicBezTo>
                <a:lnTo>
                  <a:pt x="2551547" y="4120772"/>
                </a:lnTo>
                <a:cubicBezTo>
                  <a:pt x="2546488" y="4090522"/>
                  <a:pt x="2544037" y="4059631"/>
                  <a:pt x="2544079" y="4028296"/>
                </a:cubicBezTo>
                <a:cubicBezTo>
                  <a:pt x="2542767" y="4022668"/>
                  <a:pt x="2542709" y="4017001"/>
                  <a:pt x="2542709" y="4011320"/>
                </a:cubicBezTo>
                <a:lnTo>
                  <a:pt x="2543303" y="3999880"/>
                </a:lnTo>
                <a:lnTo>
                  <a:pt x="2543801" y="3999913"/>
                </a:lnTo>
                <a:close/>
                <a:moveTo>
                  <a:pt x="2521076" y="3999419"/>
                </a:moveTo>
                <a:lnTo>
                  <a:pt x="2521102" y="3999913"/>
                </a:lnTo>
                <a:lnTo>
                  <a:pt x="2521600" y="3999880"/>
                </a:lnTo>
                <a:lnTo>
                  <a:pt x="2522194" y="4011320"/>
                </a:lnTo>
                <a:cubicBezTo>
                  <a:pt x="2522194" y="4017001"/>
                  <a:pt x="2522135" y="4022668"/>
                  <a:pt x="2520823" y="4028296"/>
                </a:cubicBezTo>
                <a:cubicBezTo>
                  <a:pt x="2520865" y="4059631"/>
                  <a:pt x="2518415" y="4090522"/>
                  <a:pt x="2513356" y="4120772"/>
                </a:cubicBezTo>
                <a:lnTo>
                  <a:pt x="2512818" y="4127448"/>
                </a:lnTo>
                <a:cubicBezTo>
                  <a:pt x="2512648" y="4127453"/>
                  <a:pt x="2512480" y="4127458"/>
                  <a:pt x="2512312" y="4127511"/>
                </a:cubicBezTo>
                <a:cubicBezTo>
                  <a:pt x="2487947" y="4298519"/>
                  <a:pt x="2409385" y="4452596"/>
                  <a:pt x="2293253" y="4572001"/>
                </a:cubicBezTo>
                <a:lnTo>
                  <a:pt x="2099012" y="4572001"/>
                </a:lnTo>
                <a:cubicBezTo>
                  <a:pt x="2242110" y="4471530"/>
                  <a:pt x="2344333" y="4319651"/>
                  <a:pt x="2378827" y="4144250"/>
                </a:cubicBezTo>
                <a:cubicBezTo>
                  <a:pt x="2144825" y="4194541"/>
                  <a:pt x="1954456" y="4357380"/>
                  <a:pt x="1871073" y="4572001"/>
                </a:cubicBezTo>
                <a:lnTo>
                  <a:pt x="1733525" y="4572001"/>
                </a:lnTo>
                <a:cubicBezTo>
                  <a:pt x="1826888" y="4283539"/>
                  <a:pt x="2080118" y="4064450"/>
                  <a:pt x="2392197" y="4012794"/>
                </a:cubicBezTo>
                <a:lnTo>
                  <a:pt x="2392314" y="4011646"/>
                </a:lnTo>
                <a:cubicBezTo>
                  <a:pt x="2397623" y="4010636"/>
                  <a:pt x="2402951" y="4009688"/>
                  <a:pt x="2408527" y="4010107"/>
                </a:cubicBezTo>
                <a:cubicBezTo>
                  <a:pt x="2439710" y="4004550"/>
                  <a:pt x="2471603" y="4001569"/>
                  <a:pt x="2503988" y="4001042"/>
                </a:cubicBezTo>
                <a:close/>
                <a:moveTo>
                  <a:pt x="851676" y="3999419"/>
                </a:moveTo>
                <a:lnTo>
                  <a:pt x="868763" y="4001042"/>
                </a:lnTo>
                <a:cubicBezTo>
                  <a:pt x="901149" y="4001569"/>
                  <a:pt x="933041" y="4004550"/>
                  <a:pt x="964225" y="4010107"/>
                </a:cubicBezTo>
                <a:cubicBezTo>
                  <a:pt x="969801" y="4009688"/>
                  <a:pt x="975129" y="4010636"/>
                  <a:pt x="980437" y="4011646"/>
                </a:cubicBezTo>
                <a:lnTo>
                  <a:pt x="980555" y="4012794"/>
                </a:lnTo>
                <a:cubicBezTo>
                  <a:pt x="1292634" y="4064450"/>
                  <a:pt x="1545864" y="4283539"/>
                  <a:pt x="1639226" y="4572001"/>
                </a:cubicBezTo>
                <a:lnTo>
                  <a:pt x="1501679" y="4572001"/>
                </a:lnTo>
                <a:cubicBezTo>
                  <a:pt x="1418296" y="4357380"/>
                  <a:pt x="1227927" y="4194541"/>
                  <a:pt x="993925" y="4144250"/>
                </a:cubicBezTo>
                <a:cubicBezTo>
                  <a:pt x="1028419" y="4319651"/>
                  <a:pt x="1130642" y="4471530"/>
                  <a:pt x="1273740" y="4572001"/>
                </a:cubicBezTo>
                <a:lnTo>
                  <a:pt x="1079499" y="4572001"/>
                </a:lnTo>
                <a:cubicBezTo>
                  <a:pt x="963367" y="4452596"/>
                  <a:pt x="884804" y="4298519"/>
                  <a:pt x="860439" y="4127511"/>
                </a:cubicBezTo>
                <a:cubicBezTo>
                  <a:pt x="860272" y="4127458"/>
                  <a:pt x="860103" y="4127453"/>
                  <a:pt x="859934" y="4127448"/>
                </a:cubicBezTo>
                <a:lnTo>
                  <a:pt x="859396" y="4120772"/>
                </a:lnTo>
                <a:cubicBezTo>
                  <a:pt x="854337" y="4090522"/>
                  <a:pt x="851886" y="4059631"/>
                  <a:pt x="851928" y="4028296"/>
                </a:cubicBezTo>
                <a:cubicBezTo>
                  <a:pt x="850616" y="4022668"/>
                  <a:pt x="850558" y="4017001"/>
                  <a:pt x="850558" y="4011320"/>
                </a:cubicBezTo>
                <a:lnTo>
                  <a:pt x="851152" y="3999880"/>
                </a:lnTo>
                <a:lnTo>
                  <a:pt x="851650" y="3999913"/>
                </a:lnTo>
                <a:close/>
                <a:moveTo>
                  <a:pt x="828925" y="3999419"/>
                </a:moveTo>
                <a:lnTo>
                  <a:pt x="828951" y="3999913"/>
                </a:lnTo>
                <a:lnTo>
                  <a:pt x="829449" y="3999880"/>
                </a:lnTo>
                <a:lnTo>
                  <a:pt x="830043" y="4011320"/>
                </a:lnTo>
                <a:cubicBezTo>
                  <a:pt x="830043" y="4017001"/>
                  <a:pt x="829984" y="4022668"/>
                  <a:pt x="828672" y="4028296"/>
                </a:cubicBezTo>
                <a:cubicBezTo>
                  <a:pt x="828714" y="4059631"/>
                  <a:pt x="826264" y="4090522"/>
                  <a:pt x="821205" y="4120772"/>
                </a:cubicBezTo>
                <a:lnTo>
                  <a:pt x="820667" y="4127448"/>
                </a:lnTo>
                <a:cubicBezTo>
                  <a:pt x="820497" y="4127453"/>
                  <a:pt x="820329" y="4127458"/>
                  <a:pt x="820161" y="4127511"/>
                </a:cubicBezTo>
                <a:cubicBezTo>
                  <a:pt x="795796" y="4298519"/>
                  <a:pt x="717234" y="4452596"/>
                  <a:pt x="601102" y="4572001"/>
                </a:cubicBezTo>
                <a:lnTo>
                  <a:pt x="406861" y="4572001"/>
                </a:lnTo>
                <a:cubicBezTo>
                  <a:pt x="549959" y="4471530"/>
                  <a:pt x="652182" y="4319650"/>
                  <a:pt x="686676" y="4144250"/>
                </a:cubicBezTo>
                <a:cubicBezTo>
                  <a:pt x="452674" y="4194541"/>
                  <a:pt x="262305" y="4357380"/>
                  <a:pt x="178922" y="4572001"/>
                </a:cubicBezTo>
                <a:lnTo>
                  <a:pt x="41374" y="4572001"/>
                </a:lnTo>
                <a:cubicBezTo>
                  <a:pt x="134738" y="4283539"/>
                  <a:pt x="387967" y="4064450"/>
                  <a:pt x="700046" y="4012794"/>
                </a:cubicBezTo>
                <a:lnTo>
                  <a:pt x="700163" y="4011646"/>
                </a:lnTo>
                <a:cubicBezTo>
                  <a:pt x="705472" y="4010636"/>
                  <a:pt x="710800" y="4009688"/>
                  <a:pt x="716376" y="4010107"/>
                </a:cubicBezTo>
                <a:cubicBezTo>
                  <a:pt x="747559" y="4004550"/>
                  <a:pt x="779452" y="4001569"/>
                  <a:pt x="811837" y="4001042"/>
                </a:cubicBezTo>
                <a:close/>
                <a:moveTo>
                  <a:pt x="8305836" y="3304913"/>
                </a:moveTo>
                <a:cubicBezTo>
                  <a:pt x="8030646" y="3363591"/>
                  <a:pt x="7815802" y="3576701"/>
                  <a:pt x="7762527" y="3845480"/>
                </a:cubicBezTo>
                <a:cubicBezTo>
                  <a:pt x="8037717" y="3786801"/>
                  <a:pt x="8252560" y="3573691"/>
                  <a:pt x="8305836" y="3304913"/>
                </a:cubicBezTo>
                <a:close/>
                <a:moveTo>
                  <a:pt x="6911971" y="3304913"/>
                </a:moveTo>
                <a:cubicBezTo>
                  <a:pt x="6965247" y="3573691"/>
                  <a:pt x="7180090" y="3786801"/>
                  <a:pt x="7455280" y="3845480"/>
                </a:cubicBezTo>
                <a:cubicBezTo>
                  <a:pt x="7402005" y="3576701"/>
                  <a:pt x="7187161" y="3363591"/>
                  <a:pt x="6911971" y="3304913"/>
                </a:cubicBezTo>
                <a:close/>
                <a:moveTo>
                  <a:pt x="6613685" y="3304913"/>
                </a:moveTo>
                <a:cubicBezTo>
                  <a:pt x="6338495" y="3363591"/>
                  <a:pt x="6123651" y="3576701"/>
                  <a:pt x="6070376" y="3845480"/>
                </a:cubicBezTo>
                <a:cubicBezTo>
                  <a:pt x="6345566" y="3786801"/>
                  <a:pt x="6560409" y="3573691"/>
                  <a:pt x="6613685" y="3304913"/>
                </a:cubicBezTo>
                <a:close/>
                <a:moveTo>
                  <a:pt x="5219820" y="3304913"/>
                </a:moveTo>
                <a:cubicBezTo>
                  <a:pt x="5273096" y="3573691"/>
                  <a:pt x="5487939" y="3786801"/>
                  <a:pt x="5763129" y="3845480"/>
                </a:cubicBezTo>
                <a:cubicBezTo>
                  <a:pt x="5709854" y="3576701"/>
                  <a:pt x="5495010" y="3363591"/>
                  <a:pt x="5219820" y="3304913"/>
                </a:cubicBezTo>
                <a:close/>
                <a:moveTo>
                  <a:pt x="4921534" y="3304913"/>
                </a:moveTo>
                <a:cubicBezTo>
                  <a:pt x="4646344" y="3363591"/>
                  <a:pt x="4431500" y="3576701"/>
                  <a:pt x="4378225" y="3845480"/>
                </a:cubicBezTo>
                <a:cubicBezTo>
                  <a:pt x="4653415" y="3786801"/>
                  <a:pt x="4868259" y="3573691"/>
                  <a:pt x="4921534" y="3304913"/>
                </a:cubicBezTo>
                <a:close/>
                <a:moveTo>
                  <a:pt x="3527669" y="3304913"/>
                </a:moveTo>
                <a:cubicBezTo>
                  <a:pt x="3580945" y="3573691"/>
                  <a:pt x="3795788" y="3786801"/>
                  <a:pt x="4070978" y="3845480"/>
                </a:cubicBezTo>
                <a:cubicBezTo>
                  <a:pt x="4017703" y="3576701"/>
                  <a:pt x="3802859" y="3363591"/>
                  <a:pt x="3527669" y="3304913"/>
                </a:cubicBezTo>
                <a:close/>
                <a:moveTo>
                  <a:pt x="3229383" y="3304913"/>
                </a:moveTo>
                <a:cubicBezTo>
                  <a:pt x="2954193" y="3363591"/>
                  <a:pt x="2739349" y="3576701"/>
                  <a:pt x="2686074" y="3845480"/>
                </a:cubicBezTo>
                <a:cubicBezTo>
                  <a:pt x="2961264" y="3786801"/>
                  <a:pt x="3176107" y="3573691"/>
                  <a:pt x="3229383" y="3304913"/>
                </a:cubicBezTo>
                <a:close/>
                <a:moveTo>
                  <a:pt x="1835518" y="3304913"/>
                </a:moveTo>
                <a:cubicBezTo>
                  <a:pt x="1888794" y="3573691"/>
                  <a:pt x="2103637" y="3786801"/>
                  <a:pt x="2378827" y="3845480"/>
                </a:cubicBezTo>
                <a:cubicBezTo>
                  <a:pt x="2325552" y="3576701"/>
                  <a:pt x="2110708" y="3363591"/>
                  <a:pt x="1835518" y="3304913"/>
                </a:cubicBezTo>
                <a:close/>
                <a:moveTo>
                  <a:pt x="1537232" y="3304913"/>
                </a:moveTo>
                <a:cubicBezTo>
                  <a:pt x="1262042" y="3363591"/>
                  <a:pt x="1047198" y="3576701"/>
                  <a:pt x="993923" y="3845480"/>
                </a:cubicBezTo>
                <a:cubicBezTo>
                  <a:pt x="1269113" y="3786801"/>
                  <a:pt x="1483956" y="3573691"/>
                  <a:pt x="1537232" y="3304913"/>
                </a:cubicBezTo>
                <a:close/>
                <a:moveTo>
                  <a:pt x="143367" y="3304913"/>
                </a:moveTo>
                <a:cubicBezTo>
                  <a:pt x="196643" y="3573691"/>
                  <a:pt x="411486" y="3786801"/>
                  <a:pt x="686676" y="3845480"/>
                </a:cubicBezTo>
                <a:cubicBezTo>
                  <a:pt x="633401" y="3576701"/>
                  <a:pt x="418557" y="3363591"/>
                  <a:pt x="143367" y="3304913"/>
                </a:cubicBezTo>
                <a:close/>
                <a:moveTo>
                  <a:pt x="8461873" y="3161219"/>
                </a:moveTo>
                <a:lnTo>
                  <a:pt x="8478960" y="3162829"/>
                </a:lnTo>
                <a:cubicBezTo>
                  <a:pt x="8511346" y="3163352"/>
                  <a:pt x="8543239" y="3166310"/>
                  <a:pt x="8574422" y="3171823"/>
                </a:cubicBezTo>
                <a:cubicBezTo>
                  <a:pt x="8579998" y="3171407"/>
                  <a:pt x="8585326" y="3172348"/>
                  <a:pt x="8590635" y="3173350"/>
                </a:cubicBezTo>
                <a:lnTo>
                  <a:pt x="8590752" y="3174489"/>
                </a:lnTo>
                <a:cubicBezTo>
                  <a:pt x="8815033" y="3211322"/>
                  <a:pt x="9008920" y="3333951"/>
                  <a:pt x="9135069" y="3506215"/>
                </a:cubicBezTo>
                <a:lnTo>
                  <a:pt x="9139239" y="3512974"/>
                </a:lnTo>
                <a:lnTo>
                  <a:pt x="9139239" y="3816134"/>
                </a:lnTo>
                <a:lnTo>
                  <a:pt x="9120077" y="3747490"/>
                </a:lnTo>
                <a:cubicBezTo>
                  <a:pt x="9039502" y="3525837"/>
                  <a:pt x="8844913" y="3356256"/>
                  <a:pt x="8604122" y="3304913"/>
                </a:cubicBezTo>
                <a:cubicBezTo>
                  <a:pt x="8650738" y="3540094"/>
                  <a:pt x="8821055" y="3732654"/>
                  <a:pt x="9047261" y="3816429"/>
                </a:cubicBezTo>
                <a:lnTo>
                  <a:pt x="9139239" y="3843104"/>
                </a:lnTo>
                <a:lnTo>
                  <a:pt x="9139239" y="3970603"/>
                </a:lnTo>
                <a:lnTo>
                  <a:pt x="9030179" y="3943797"/>
                </a:lnTo>
                <a:cubicBezTo>
                  <a:pt x="8735297" y="3846211"/>
                  <a:pt x="8514628" y="3594637"/>
                  <a:pt x="8470637" y="3288305"/>
                </a:cubicBezTo>
                <a:cubicBezTo>
                  <a:pt x="8470469" y="3288253"/>
                  <a:pt x="8470301" y="3288248"/>
                  <a:pt x="8470131" y="3288243"/>
                </a:cubicBezTo>
                <a:lnTo>
                  <a:pt x="8469593" y="3281619"/>
                </a:lnTo>
                <a:cubicBezTo>
                  <a:pt x="8464534" y="3251607"/>
                  <a:pt x="8462083" y="3220958"/>
                  <a:pt x="8462126" y="3189869"/>
                </a:cubicBezTo>
                <a:cubicBezTo>
                  <a:pt x="8460814" y="3184286"/>
                  <a:pt x="8460755" y="3178663"/>
                  <a:pt x="8460755" y="3173027"/>
                </a:cubicBezTo>
                <a:lnTo>
                  <a:pt x="8461349" y="3161677"/>
                </a:lnTo>
                <a:lnTo>
                  <a:pt x="8461847" y="3161709"/>
                </a:lnTo>
                <a:close/>
                <a:moveTo>
                  <a:pt x="8448085" y="3161219"/>
                </a:moveTo>
                <a:lnTo>
                  <a:pt x="8448111" y="3161709"/>
                </a:lnTo>
                <a:lnTo>
                  <a:pt x="8448609" y="3161677"/>
                </a:lnTo>
                <a:lnTo>
                  <a:pt x="8449203" y="3173027"/>
                </a:lnTo>
                <a:cubicBezTo>
                  <a:pt x="8449203" y="3178663"/>
                  <a:pt x="8449144" y="3184286"/>
                  <a:pt x="8447832" y="3189869"/>
                </a:cubicBezTo>
                <a:cubicBezTo>
                  <a:pt x="8447875" y="3220958"/>
                  <a:pt x="8445424" y="3251607"/>
                  <a:pt x="8440365" y="3281619"/>
                </a:cubicBezTo>
                <a:lnTo>
                  <a:pt x="8439827" y="3288243"/>
                </a:lnTo>
                <a:cubicBezTo>
                  <a:pt x="8439657" y="3288248"/>
                  <a:pt x="8439489" y="3288253"/>
                  <a:pt x="8439321" y="3288305"/>
                </a:cubicBezTo>
                <a:cubicBezTo>
                  <a:pt x="8389046" y="3638399"/>
                  <a:pt x="8108007" y="3916971"/>
                  <a:pt x="7749156" y="3975903"/>
                </a:cubicBezTo>
                <a:lnTo>
                  <a:pt x="7749040" y="3977042"/>
                </a:lnTo>
                <a:cubicBezTo>
                  <a:pt x="7743729" y="3978045"/>
                  <a:pt x="7738400" y="3978986"/>
                  <a:pt x="7732823" y="3978570"/>
                </a:cubicBezTo>
                <a:cubicBezTo>
                  <a:pt x="7701651" y="3984080"/>
                  <a:pt x="7669771" y="3987038"/>
                  <a:pt x="7637396" y="3987561"/>
                </a:cubicBezTo>
                <a:lnTo>
                  <a:pt x="7620278" y="3989174"/>
                </a:lnTo>
                <a:lnTo>
                  <a:pt x="7620252" y="3988683"/>
                </a:lnTo>
                <a:lnTo>
                  <a:pt x="7619753" y="3988716"/>
                </a:lnTo>
                <a:cubicBezTo>
                  <a:pt x="7619187" y="3984944"/>
                  <a:pt x="7619160" y="3981158"/>
                  <a:pt x="7619160" y="3977366"/>
                </a:cubicBezTo>
                <a:cubicBezTo>
                  <a:pt x="7619160" y="3971728"/>
                  <a:pt x="7619219" y="3966104"/>
                  <a:pt x="7620531" y="3960518"/>
                </a:cubicBezTo>
                <a:cubicBezTo>
                  <a:pt x="7620488" y="3929436"/>
                  <a:pt x="7622938" y="3898794"/>
                  <a:pt x="7627995" y="3868787"/>
                </a:cubicBezTo>
                <a:lnTo>
                  <a:pt x="7628535" y="3862150"/>
                </a:lnTo>
                <a:cubicBezTo>
                  <a:pt x="7628704" y="3862145"/>
                  <a:pt x="7628873" y="3862140"/>
                  <a:pt x="7629040" y="3862087"/>
                </a:cubicBezTo>
                <a:cubicBezTo>
                  <a:pt x="7679317" y="3511992"/>
                  <a:pt x="7960356" y="3233421"/>
                  <a:pt x="8319206" y="3174489"/>
                </a:cubicBezTo>
                <a:lnTo>
                  <a:pt x="8319323" y="3173350"/>
                </a:lnTo>
                <a:cubicBezTo>
                  <a:pt x="8324632" y="3172348"/>
                  <a:pt x="8329960" y="3171407"/>
                  <a:pt x="8335536" y="3171823"/>
                </a:cubicBezTo>
                <a:cubicBezTo>
                  <a:pt x="8366719" y="3166310"/>
                  <a:pt x="8398612" y="3163352"/>
                  <a:pt x="8430998" y="3162829"/>
                </a:cubicBezTo>
                <a:close/>
                <a:moveTo>
                  <a:pt x="6769722" y="3161219"/>
                </a:moveTo>
                <a:lnTo>
                  <a:pt x="6786810" y="3162829"/>
                </a:lnTo>
                <a:cubicBezTo>
                  <a:pt x="6819195" y="3163352"/>
                  <a:pt x="6851088" y="3166310"/>
                  <a:pt x="6882271" y="3171823"/>
                </a:cubicBezTo>
                <a:cubicBezTo>
                  <a:pt x="6887847" y="3171407"/>
                  <a:pt x="6893175" y="3172348"/>
                  <a:pt x="6898484" y="3173350"/>
                </a:cubicBezTo>
                <a:lnTo>
                  <a:pt x="6898601" y="3174489"/>
                </a:lnTo>
                <a:cubicBezTo>
                  <a:pt x="7257451" y="3233421"/>
                  <a:pt x="7538490" y="3511992"/>
                  <a:pt x="7588766" y="3862087"/>
                </a:cubicBezTo>
                <a:cubicBezTo>
                  <a:pt x="7588934" y="3862140"/>
                  <a:pt x="7589103" y="3862145"/>
                  <a:pt x="7589272" y="3862150"/>
                </a:cubicBezTo>
                <a:lnTo>
                  <a:pt x="7589812" y="3868787"/>
                </a:lnTo>
                <a:cubicBezTo>
                  <a:pt x="7594869" y="3898794"/>
                  <a:pt x="7597319" y="3929436"/>
                  <a:pt x="7597276" y="3960518"/>
                </a:cubicBezTo>
                <a:cubicBezTo>
                  <a:pt x="7598588" y="3966104"/>
                  <a:pt x="7598647" y="3971728"/>
                  <a:pt x="7598647" y="3977366"/>
                </a:cubicBezTo>
                <a:cubicBezTo>
                  <a:pt x="7598647" y="3981158"/>
                  <a:pt x="7598620" y="3984944"/>
                  <a:pt x="7598054" y="3988716"/>
                </a:cubicBezTo>
                <a:lnTo>
                  <a:pt x="7597555" y="3988683"/>
                </a:lnTo>
                <a:lnTo>
                  <a:pt x="7597529" y="3989174"/>
                </a:lnTo>
                <a:lnTo>
                  <a:pt x="7580411" y="3987561"/>
                </a:lnTo>
                <a:cubicBezTo>
                  <a:pt x="7548036" y="3987038"/>
                  <a:pt x="7516156" y="3984080"/>
                  <a:pt x="7484984" y="3978570"/>
                </a:cubicBezTo>
                <a:cubicBezTo>
                  <a:pt x="7479407" y="3978986"/>
                  <a:pt x="7474078" y="3978045"/>
                  <a:pt x="7468767" y="3977042"/>
                </a:cubicBezTo>
                <a:lnTo>
                  <a:pt x="7468651" y="3975903"/>
                </a:lnTo>
                <a:cubicBezTo>
                  <a:pt x="7109800" y="3916971"/>
                  <a:pt x="6828761" y="3638399"/>
                  <a:pt x="6778486" y="3288305"/>
                </a:cubicBezTo>
                <a:cubicBezTo>
                  <a:pt x="6778318" y="3288253"/>
                  <a:pt x="6778150" y="3288248"/>
                  <a:pt x="6777980" y="3288243"/>
                </a:cubicBezTo>
                <a:lnTo>
                  <a:pt x="6777442" y="3281619"/>
                </a:lnTo>
                <a:cubicBezTo>
                  <a:pt x="6772383" y="3251607"/>
                  <a:pt x="6769933" y="3220958"/>
                  <a:pt x="6769975" y="3189869"/>
                </a:cubicBezTo>
                <a:cubicBezTo>
                  <a:pt x="6768663" y="3184286"/>
                  <a:pt x="6768604" y="3178663"/>
                  <a:pt x="6768604" y="3173027"/>
                </a:cubicBezTo>
                <a:lnTo>
                  <a:pt x="6769198" y="3161677"/>
                </a:lnTo>
                <a:lnTo>
                  <a:pt x="6769696" y="3161709"/>
                </a:lnTo>
                <a:close/>
                <a:moveTo>
                  <a:pt x="6755934" y="3161219"/>
                </a:moveTo>
                <a:lnTo>
                  <a:pt x="6755960" y="3161709"/>
                </a:lnTo>
                <a:lnTo>
                  <a:pt x="6756458" y="3161677"/>
                </a:lnTo>
                <a:lnTo>
                  <a:pt x="6757052" y="3173027"/>
                </a:lnTo>
                <a:cubicBezTo>
                  <a:pt x="6757052" y="3178663"/>
                  <a:pt x="6756994" y="3184286"/>
                  <a:pt x="6755682" y="3189869"/>
                </a:cubicBezTo>
                <a:cubicBezTo>
                  <a:pt x="6755724" y="3220958"/>
                  <a:pt x="6753273" y="3251607"/>
                  <a:pt x="6748215" y="3281619"/>
                </a:cubicBezTo>
                <a:lnTo>
                  <a:pt x="6747676" y="3288243"/>
                </a:lnTo>
                <a:cubicBezTo>
                  <a:pt x="6747507" y="3288248"/>
                  <a:pt x="6747338" y="3288253"/>
                  <a:pt x="6747171" y="3288305"/>
                </a:cubicBezTo>
                <a:cubicBezTo>
                  <a:pt x="6696895" y="3638399"/>
                  <a:pt x="6415856" y="3916971"/>
                  <a:pt x="6057005" y="3975903"/>
                </a:cubicBezTo>
                <a:lnTo>
                  <a:pt x="6056889" y="3977042"/>
                </a:lnTo>
                <a:cubicBezTo>
                  <a:pt x="6051578" y="3978045"/>
                  <a:pt x="6046249" y="3978986"/>
                  <a:pt x="6040672" y="3978570"/>
                </a:cubicBezTo>
                <a:cubicBezTo>
                  <a:pt x="6009500" y="3984080"/>
                  <a:pt x="5977620" y="3987038"/>
                  <a:pt x="5945246" y="3987561"/>
                </a:cubicBezTo>
                <a:lnTo>
                  <a:pt x="5928127" y="3989174"/>
                </a:lnTo>
                <a:lnTo>
                  <a:pt x="5928101" y="3988683"/>
                </a:lnTo>
                <a:lnTo>
                  <a:pt x="5927602" y="3988716"/>
                </a:lnTo>
                <a:cubicBezTo>
                  <a:pt x="5927036" y="3984944"/>
                  <a:pt x="5927009" y="3981158"/>
                  <a:pt x="5927009" y="3977366"/>
                </a:cubicBezTo>
                <a:cubicBezTo>
                  <a:pt x="5927009" y="3971728"/>
                  <a:pt x="5927068" y="3966104"/>
                  <a:pt x="5928380" y="3960518"/>
                </a:cubicBezTo>
                <a:cubicBezTo>
                  <a:pt x="5928338" y="3929436"/>
                  <a:pt x="5930787" y="3898794"/>
                  <a:pt x="5935844" y="3868787"/>
                </a:cubicBezTo>
                <a:lnTo>
                  <a:pt x="5936384" y="3862150"/>
                </a:lnTo>
                <a:cubicBezTo>
                  <a:pt x="5936553" y="3862145"/>
                  <a:pt x="5936722" y="3862140"/>
                  <a:pt x="5936890" y="3862087"/>
                </a:cubicBezTo>
                <a:cubicBezTo>
                  <a:pt x="5987166" y="3511992"/>
                  <a:pt x="6268205" y="3233421"/>
                  <a:pt x="6627056" y="3174489"/>
                </a:cubicBezTo>
                <a:lnTo>
                  <a:pt x="6627173" y="3173350"/>
                </a:lnTo>
                <a:cubicBezTo>
                  <a:pt x="6632481" y="3172348"/>
                  <a:pt x="6637809" y="3171407"/>
                  <a:pt x="6643385" y="3171823"/>
                </a:cubicBezTo>
                <a:cubicBezTo>
                  <a:pt x="6674569" y="3166310"/>
                  <a:pt x="6706461" y="3163352"/>
                  <a:pt x="6738847" y="3162829"/>
                </a:cubicBezTo>
                <a:close/>
                <a:moveTo>
                  <a:pt x="5077571" y="3161219"/>
                </a:moveTo>
                <a:lnTo>
                  <a:pt x="5094659" y="3162829"/>
                </a:lnTo>
                <a:cubicBezTo>
                  <a:pt x="5127044" y="3163352"/>
                  <a:pt x="5158937" y="3166310"/>
                  <a:pt x="5190120" y="3171823"/>
                </a:cubicBezTo>
                <a:cubicBezTo>
                  <a:pt x="5195696" y="3171407"/>
                  <a:pt x="5201024" y="3172348"/>
                  <a:pt x="5206334" y="3173350"/>
                </a:cubicBezTo>
                <a:lnTo>
                  <a:pt x="5206450" y="3174489"/>
                </a:lnTo>
                <a:cubicBezTo>
                  <a:pt x="5565300" y="3233421"/>
                  <a:pt x="5846339" y="3511992"/>
                  <a:pt x="5896616" y="3862087"/>
                </a:cubicBezTo>
                <a:cubicBezTo>
                  <a:pt x="5896783" y="3862140"/>
                  <a:pt x="5896953" y="3862145"/>
                  <a:pt x="5897121" y="3862150"/>
                </a:cubicBezTo>
                <a:lnTo>
                  <a:pt x="5897662" y="3868787"/>
                </a:lnTo>
                <a:cubicBezTo>
                  <a:pt x="5902718" y="3898794"/>
                  <a:pt x="5905168" y="3929436"/>
                  <a:pt x="5905126" y="3960518"/>
                </a:cubicBezTo>
                <a:cubicBezTo>
                  <a:pt x="5906438" y="3966104"/>
                  <a:pt x="5906496" y="3971728"/>
                  <a:pt x="5906496" y="3977366"/>
                </a:cubicBezTo>
                <a:cubicBezTo>
                  <a:pt x="5906496" y="3981158"/>
                  <a:pt x="5906469" y="3984944"/>
                  <a:pt x="5905903" y="3988716"/>
                </a:cubicBezTo>
                <a:lnTo>
                  <a:pt x="5905404" y="3988683"/>
                </a:lnTo>
                <a:lnTo>
                  <a:pt x="5905378" y="3989174"/>
                </a:lnTo>
                <a:lnTo>
                  <a:pt x="5888260" y="3987561"/>
                </a:lnTo>
                <a:cubicBezTo>
                  <a:pt x="5855886" y="3987038"/>
                  <a:pt x="5824005" y="3984080"/>
                  <a:pt x="5792833" y="3978570"/>
                </a:cubicBezTo>
                <a:cubicBezTo>
                  <a:pt x="5787256" y="3978986"/>
                  <a:pt x="5781927" y="3978045"/>
                  <a:pt x="5776617" y="3977042"/>
                </a:cubicBezTo>
                <a:lnTo>
                  <a:pt x="5776501" y="3975903"/>
                </a:lnTo>
                <a:cubicBezTo>
                  <a:pt x="5417649" y="3916971"/>
                  <a:pt x="5136610" y="3638399"/>
                  <a:pt x="5086335" y="3288305"/>
                </a:cubicBezTo>
                <a:cubicBezTo>
                  <a:pt x="5086167" y="3288253"/>
                  <a:pt x="5085999" y="3288248"/>
                  <a:pt x="5085830" y="3288243"/>
                </a:cubicBezTo>
                <a:lnTo>
                  <a:pt x="5085291" y="3281619"/>
                </a:lnTo>
                <a:cubicBezTo>
                  <a:pt x="5080233" y="3251607"/>
                  <a:pt x="5077782" y="3220958"/>
                  <a:pt x="5077824" y="3189869"/>
                </a:cubicBezTo>
                <a:cubicBezTo>
                  <a:pt x="5076512" y="3184286"/>
                  <a:pt x="5076453" y="3178663"/>
                  <a:pt x="5076453" y="3173027"/>
                </a:cubicBezTo>
                <a:lnTo>
                  <a:pt x="5077047" y="3161677"/>
                </a:lnTo>
                <a:lnTo>
                  <a:pt x="5077545" y="3161709"/>
                </a:lnTo>
                <a:close/>
                <a:moveTo>
                  <a:pt x="5063783" y="3161219"/>
                </a:moveTo>
                <a:lnTo>
                  <a:pt x="5063809" y="3161709"/>
                </a:lnTo>
                <a:lnTo>
                  <a:pt x="5064307" y="3161677"/>
                </a:lnTo>
                <a:lnTo>
                  <a:pt x="5064902" y="3173027"/>
                </a:lnTo>
                <a:cubicBezTo>
                  <a:pt x="5064902" y="3178663"/>
                  <a:pt x="5064842" y="3184286"/>
                  <a:pt x="5063530" y="3189869"/>
                </a:cubicBezTo>
                <a:cubicBezTo>
                  <a:pt x="5063572" y="3220958"/>
                  <a:pt x="5061122" y="3251607"/>
                  <a:pt x="5056063" y="3281619"/>
                </a:cubicBezTo>
                <a:lnTo>
                  <a:pt x="5055525" y="3288243"/>
                </a:lnTo>
                <a:cubicBezTo>
                  <a:pt x="5055355" y="3288248"/>
                  <a:pt x="5055187" y="3288253"/>
                  <a:pt x="5055019" y="3288305"/>
                </a:cubicBezTo>
                <a:cubicBezTo>
                  <a:pt x="5004744" y="3638399"/>
                  <a:pt x="4723705" y="3916971"/>
                  <a:pt x="4364853" y="3975903"/>
                </a:cubicBezTo>
                <a:lnTo>
                  <a:pt x="4364737" y="3977042"/>
                </a:lnTo>
                <a:cubicBezTo>
                  <a:pt x="4359427" y="3978045"/>
                  <a:pt x="4354098" y="3978986"/>
                  <a:pt x="4348521" y="3978570"/>
                </a:cubicBezTo>
                <a:cubicBezTo>
                  <a:pt x="4317350" y="3984080"/>
                  <a:pt x="4285468" y="3987038"/>
                  <a:pt x="4253094" y="3987561"/>
                </a:cubicBezTo>
                <a:lnTo>
                  <a:pt x="4235976" y="3989174"/>
                </a:lnTo>
                <a:lnTo>
                  <a:pt x="4235950" y="3988683"/>
                </a:lnTo>
                <a:lnTo>
                  <a:pt x="4235451" y="3988716"/>
                </a:lnTo>
                <a:cubicBezTo>
                  <a:pt x="4234885" y="3984944"/>
                  <a:pt x="4234858" y="3981158"/>
                  <a:pt x="4234858" y="3977366"/>
                </a:cubicBezTo>
                <a:cubicBezTo>
                  <a:pt x="4234858" y="3971728"/>
                  <a:pt x="4234916" y="3966104"/>
                  <a:pt x="4236228" y="3960518"/>
                </a:cubicBezTo>
                <a:cubicBezTo>
                  <a:pt x="4236186" y="3929436"/>
                  <a:pt x="4238636" y="3898794"/>
                  <a:pt x="4243692" y="3868787"/>
                </a:cubicBezTo>
                <a:lnTo>
                  <a:pt x="4244233" y="3862150"/>
                </a:lnTo>
                <a:cubicBezTo>
                  <a:pt x="4244401" y="3862145"/>
                  <a:pt x="4244571" y="3862140"/>
                  <a:pt x="4244738" y="3862087"/>
                </a:cubicBezTo>
                <a:cubicBezTo>
                  <a:pt x="4295015" y="3511992"/>
                  <a:pt x="4576054" y="3233421"/>
                  <a:pt x="4934904" y="3174489"/>
                </a:cubicBezTo>
                <a:lnTo>
                  <a:pt x="4935021" y="3173350"/>
                </a:lnTo>
                <a:cubicBezTo>
                  <a:pt x="4940330" y="3172348"/>
                  <a:pt x="4945658" y="3171407"/>
                  <a:pt x="4951234" y="3171823"/>
                </a:cubicBezTo>
                <a:cubicBezTo>
                  <a:pt x="4982417" y="3166310"/>
                  <a:pt x="5014310" y="3163352"/>
                  <a:pt x="5046695" y="3162829"/>
                </a:cubicBezTo>
                <a:close/>
                <a:moveTo>
                  <a:pt x="3385420" y="3161219"/>
                </a:moveTo>
                <a:lnTo>
                  <a:pt x="3402507" y="3162829"/>
                </a:lnTo>
                <a:cubicBezTo>
                  <a:pt x="3434893" y="3163352"/>
                  <a:pt x="3466785" y="3166310"/>
                  <a:pt x="3497969" y="3171823"/>
                </a:cubicBezTo>
                <a:cubicBezTo>
                  <a:pt x="3503545" y="3171407"/>
                  <a:pt x="3508873" y="3172348"/>
                  <a:pt x="3514181" y="3173350"/>
                </a:cubicBezTo>
                <a:lnTo>
                  <a:pt x="3514298" y="3174489"/>
                </a:lnTo>
                <a:cubicBezTo>
                  <a:pt x="3873149" y="3233421"/>
                  <a:pt x="4154188" y="3511992"/>
                  <a:pt x="4204464" y="3862087"/>
                </a:cubicBezTo>
                <a:cubicBezTo>
                  <a:pt x="4204632" y="3862140"/>
                  <a:pt x="4204801" y="3862145"/>
                  <a:pt x="4204970" y="3862150"/>
                </a:cubicBezTo>
                <a:lnTo>
                  <a:pt x="4205510" y="3868787"/>
                </a:lnTo>
                <a:cubicBezTo>
                  <a:pt x="4210567" y="3898794"/>
                  <a:pt x="4213016" y="3929436"/>
                  <a:pt x="4212974" y="3960518"/>
                </a:cubicBezTo>
                <a:cubicBezTo>
                  <a:pt x="4214286" y="3966104"/>
                  <a:pt x="4214345" y="3971728"/>
                  <a:pt x="4214345" y="3977366"/>
                </a:cubicBezTo>
                <a:cubicBezTo>
                  <a:pt x="4214345" y="3981158"/>
                  <a:pt x="4214318" y="3984944"/>
                  <a:pt x="4213752" y="3988716"/>
                </a:cubicBezTo>
                <a:lnTo>
                  <a:pt x="4213253" y="3988683"/>
                </a:lnTo>
                <a:lnTo>
                  <a:pt x="4213227" y="3989174"/>
                </a:lnTo>
                <a:lnTo>
                  <a:pt x="4196108" y="3987561"/>
                </a:lnTo>
                <a:cubicBezTo>
                  <a:pt x="4163734" y="3987038"/>
                  <a:pt x="4131854" y="3984080"/>
                  <a:pt x="4100682" y="3978570"/>
                </a:cubicBezTo>
                <a:cubicBezTo>
                  <a:pt x="4095105" y="3978986"/>
                  <a:pt x="4089776" y="3978045"/>
                  <a:pt x="4084465" y="3977042"/>
                </a:cubicBezTo>
                <a:lnTo>
                  <a:pt x="4084349" y="3975903"/>
                </a:lnTo>
                <a:cubicBezTo>
                  <a:pt x="3725498" y="3916971"/>
                  <a:pt x="3444459" y="3638399"/>
                  <a:pt x="3394183" y="3288305"/>
                </a:cubicBezTo>
                <a:cubicBezTo>
                  <a:pt x="3394016" y="3288253"/>
                  <a:pt x="3393847" y="3288248"/>
                  <a:pt x="3393678" y="3288243"/>
                </a:cubicBezTo>
                <a:lnTo>
                  <a:pt x="3393139" y="3281619"/>
                </a:lnTo>
                <a:cubicBezTo>
                  <a:pt x="3388081" y="3251607"/>
                  <a:pt x="3385630" y="3220958"/>
                  <a:pt x="3385672" y="3189869"/>
                </a:cubicBezTo>
                <a:cubicBezTo>
                  <a:pt x="3384360" y="3184286"/>
                  <a:pt x="3384302" y="3178663"/>
                  <a:pt x="3384302" y="3173027"/>
                </a:cubicBezTo>
                <a:lnTo>
                  <a:pt x="3384896" y="3161677"/>
                </a:lnTo>
                <a:lnTo>
                  <a:pt x="3385394" y="3161709"/>
                </a:lnTo>
                <a:close/>
                <a:moveTo>
                  <a:pt x="3371632" y="3161219"/>
                </a:moveTo>
                <a:lnTo>
                  <a:pt x="3371658" y="3161709"/>
                </a:lnTo>
                <a:lnTo>
                  <a:pt x="3372156" y="3161677"/>
                </a:lnTo>
                <a:lnTo>
                  <a:pt x="3372750" y="3173027"/>
                </a:lnTo>
                <a:cubicBezTo>
                  <a:pt x="3372750" y="3178663"/>
                  <a:pt x="3372691" y="3184286"/>
                  <a:pt x="3371379" y="3189869"/>
                </a:cubicBezTo>
                <a:cubicBezTo>
                  <a:pt x="3371421" y="3220958"/>
                  <a:pt x="3368971" y="3251607"/>
                  <a:pt x="3363912" y="3281619"/>
                </a:cubicBezTo>
                <a:lnTo>
                  <a:pt x="3363374" y="3288243"/>
                </a:lnTo>
                <a:cubicBezTo>
                  <a:pt x="3363204" y="3288248"/>
                  <a:pt x="3363036" y="3288253"/>
                  <a:pt x="3362868" y="3288305"/>
                </a:cubicBezTo>
                <a:cubicBezTo>
                  <a:pt x="3312593" y="3638399"/>
                  <a:pt x="3031554" y="3916971"/>
                  <a:pt x="2672703" y="3975903"/>
                </a:cubicBezTo>
                <a:lnTo>
                  <a:pt x="2672586" y="3977042"/>
                </a:lnTo>
                <a:cubicBezTo>
                  <a:pt x="2667276" y="3978045"/>
                  <a:pt x="2661947" y="3978986"/>
                  <a:pt x="2656370" y="3978570"/>
                </a:cubicBezTo>
                <a:cubicBezTo>
                  <a:pt x="2625198" y="3984080"/>
                  <a:pt x="2593318" y="3987038"/>
                  <a:pt x="2560943" y="3987561"/>
                </a:cubicBezTo>
                <a:lnTo>
                  <a:pt x="2543825" y="3989174"/>
                </a:lnTo>
                <a:lnTo>
                  <a:pt x="2543799" y="3988683"/>
                </a:lnTo>
                <a:lnTo>
                  <a:pt x="2543300" y="3988716"/>
                </a:lnTo>
                <a:cubicBezTo>
                  <a:pt x="2542734" y="3984944"/>
                  <a:pt x="2542707" y="3981158"/>
                  <a:pt x="2542707" y="3977366"/>
                </a:cubicBezTo>
                <a:cubicBezTo>
                  <a:pt x="2542707" y="3971728"/>
                  <a:pt x="2542765" y="3966104"/>
                  <a:pt x="2544077" y="3960518"/>
                </a:cubicBezTo>
                <a:cubicBezTo>
                  <a:pt x="2544035" y="3929436"/>
                  <a:pt x="2546485" y="3898794"/>
                  <a:pt x="2551541" y="3868787"/>
                </a:cubicBezTo>
                <a:lnTo>
                  <a:pt x="2552082" y="3862150"/>
                </a:lnTo>
                <a:cubicBezTo>
                  <a:pt x="2552250" y="3862145"/>
                  <a:pt x="2552420" y="3862140"/>
                  <a:pt x="2552587" y="3862087"/>
                </a:cubicBezTo>
                <a:cubicBezTo>
                  <a:pt x="2602864" y="3511992"/>
                  <a:pt x="2883903" y="3233421"/>
                  <a:pt x="3242753" y="3174489"/>
                </a:cubicBezTo>
                <a:lnTo>
                  <a:pt x="3242870" y="3173350"/>
                </a:lnTo>
                <a:cubicBezTo>
                  <a:pt x="3248179" y="3172348"/>
                  <a:pt x="3253507" y="3171407"/>
                  <a:pt x="3259083" y="3171823"/>
                </a:cubicBezTo>
                <a:cubicBezTo>
                  <a:pt x="3290266" y="3166310"/>
                  <a:pt x="3322159" y="3163352"/>
                  <a:pt x="3354544" y="3162829"/>
                </a:cubicBezTo>
                <a:close/>
                <a:moveTo>
                  <a:pt x="1693269" y="3161219"/>
                </a:moveTo>
                <a:lnTo>
                  <a:pt x="1710356" y="3162829"/>
                </a:lnTo>
                <a:cubicBezTo>
                  <a:pt x="1742742" y="3163352"/>
                  <a:pt x="1774634" y="3166310"/>
                  <a:pt x="1805818" y="3171823"/>
                </a:cubicBezTo>
                <a:cubicBezTo>
                  <a:pt x="1811394" y="3171407"/>
                  <a:pt x="1816722" y="3172348"/>
                  <a:pt x="1822030" y="3173350"/>
                </a:cubicBezTo>
                <a:lnTo>
                  <a:pt x="1822148" y="3174489"/>
                </a:lnTo>
                <a:cubicBezTo>
                  <a:pt x="2180998" y="3233421"/>
                  <a:pt x="2462037" y="3511992"/>
                  <a:pt x="2512313" y="3862087"/>
                </a:cubicBezTo>
                <a:cubicBezTo>
                  <a:pt x="2512481" y="3862140"/>
                  <a:pt x="2512650" y="3862145"/>
                  <a:pt x="2512819" y="3862150"/>
                </a:cubicBezTo>
                <a:lnTo>
                  <a:pt x="2513359" y="3868787"/>
                </a:lnTo>
                <a:cubicBezTo>
                  <a:pt x="2518416" y="3898794"/>
                  <a:pt x="2520865" y="3929436"/>
                  <a:pt x="2520823" y="3960518"/>
                </a:cubicBezTo>
                <a:cubicBezTo>
                  <a:pt x="2522135" y="3966104"/>
                  <a:pt x="2522194" y="3971728"/>
                  <a:pt x="2522194" y="3977366"/>
                </a:cubicBezTo>
                <a:cubicBezTo>
                  <a:pt x="2522194" y="3981158"/>
                  <a:pt x="2522167" y="3984944"/>
                  <a:pt x="2521601" y="3988716"/>
                </a:cubicBezTo>
                <a:lnTo>
                  <a:pt x="2521102" y="3988683"/>
                </a:lnTo>
                <a:lnTo>
                  <a:pt x="2521076" y="3989174"/>
                </a:lnTo>
                <a:lnTo>
                  <a:pt x="2503957" y="3987561"/>
                </a:lnTo>
                <a:cubicBezTo>
                  <a:pt x="2471583" y="3987038"/>
                  <a:pt x="2439703" y="3984080"/>
                  <a:pt x="2408531" y="3978570"/>
                </a:cubicBezTo>
                <a:cubicBezTo>
                  <a:pt x="2402954" y="3978986"/>
                  <a:pt x="2397625" y="3978045"/>
                  <a:pt x="2392314" y="3977042"/>
                </a:cubicBezTo>
                <a:lnTo>
                  <a:pt x="2392198" y="3975903"/>
                </a:lnTo>
                <a:cubicBezTo>
                  <a:pt x="2033347" y="3916971"/>
                  <a:pt x="1752308" y="3638399"/>
                  <a:pt x="1702032" y="3288305"/>
                </a:cubicBezTo>
                <a:cubicBezTo>
                  <a:pt x="1701865" y="3288253"/>
                  <a:pt x="1701696" y="3288248"/>
                  <a:pt x="1701527" y="3288243"/>
                </a:cubicBezTo>
                <a:lnTo>
                  <a:pt x="1700989" y="3281619"/>
                </a:lnTo>
                <a:cubicBezTo>
                  <a:pt x="1695930" y="3251607"/>
                  <a:pt x="1693479" y="3220958"/>
                  <a:pt x="1693521" y="3189869"/>
                </a:cubicBezTo>
                <a:cubicBezTo>
                  <a:pt x="1692209" y="3184286"/>
                  <a:pt x="1692151" y="3178663"/>
                  <a:pt x="1692151" y="3173027"/>
                </a:cubicBezTo>
                <a:lnTo>
                  <a:pt x="1692745" y="3161677"/>
                </a:lnTo>
                <a:lnTo>
                  <a:pt x="1693243" y="3161709"/>
                </a:lnTo>
                <a:close/>
                <a:moveTo>
                  <a:pt x="1679481" y="3161219"/>
                </a:moveTo>
                <a:lnTo>
                  <a:pt x="1679507" y="3161709"/>
                </a:lnTo>
                <a:lnTo>
                  <a:pt x="1680005" y="3161677"/>
                </a:lnTo>
                <a:lnTo>
                  <a:pt x="1680599" y="3173027"/>
                </a:lnTo>
                <a:cubicBezTo>
                  <a:pt x="1680599" y="3178663"/>
                  <a:pt x="1680540" y="3184286"/>
                  <a:pt x="1679228" y="3189869"/>
                </a:cubicBezTo>
                <a:cubicBezTo>
                  <a:pt x="1679270" y="3220958"/>
                  <a:pt x="1676820" y="3251607"/>
                  <a:pt x="1671761" y="3281619"/>
                </a:cubicBezTo>
                <a:lnTo>
                  <a:pt x="1671223" y="3288243"/>
                </a:lnTo>
                <a:cubicBezTo>
                  <a:pt x="1671053" y="3288248"/>
                  <a:pt x="1670885" y="3288253"/>
                  <a:pt x="1670717" y="3288305"/>
                </a:cubicBezTo>
                <a:cubicBezTo>
                  <a:pt x="1620442" y="3638399"/>
                  <a:pt x="1339403" y="3916971"/>
                  <a:pt x="980552" y="3975903"/>
                </a:cubicBezTo>
                <a:lnTo>
                  <a:pt x="980435" y="3977042"/>
                </a:lnTo>
                <a:cubicBezTo>
                  <a:pt x="975125" y="3978045"/>
                  <a:pt x="969796" y="3978986"/>
                  <a:pt x="964219" y="3978570"/>
                </a:cubicBezTo>
                <a:cubicBezTo>
                  <a:pt x="933047" y="3984080"/>
                  <a:pt x="901167" y="3987038"/>
                  <a:pt x="868792" y="3987561"/>
                </a:cubicBezTo>
                <a:lnTo>
                  <a:pt x="851674" y="3989174"/>
                </a:lnTo>
                <a:lnTo>
                  <a:pt x="851648" y="3988683"/>
                </a:lnTo>
                <a:lnTo>
                  <a:pt x="851149" y="3988716"/>
                </a:lnTo>
                <a:cubicBezTo>
                  <a:pt x="850583" y="3984944"/>
                  <a:pt x="850556" y="3981158"/>
                  <a:pt x="850556" y="3977366"/>
                </a:cubicBezTo>
                <a:cubicBezTo>
                  <a:pt x="850556" y="3971728"/>
                  <a:pt x="850614" y="3966104"/>
                  <a:pt x="851926" y="3960518"/>
                </a:cubicBezTo>
                <a:cubicBezTo>
                  <a:pt x="851884" y="3929436"/>
                  <a:pt x="854334" y="3898794"/>
                  <a:pt x="859390" y="3868787"/>
                </a:cubicBezTo>
                <a:lnTo>
                  <a:pt x="859931" y="3862150"/>
                </a:lnTo>
                <a:cubicBezTo>
                  <a:pt x="860099" y="3862145"/>
                  <a:pt x="860269" y="3862140"/>
                  <a:pt x="860436" y="3862087"/>
                </a:cubicBezTo>
                <a:cubicBezTo>
                  <a:pt x="910713" y="3511992"/>
                  <a:pt x="1191752" y="3233421"/>
                  <a:pt x="1550602" y="3174489"/>
                </a:cubicBezTo>
                <a:lnTo>
                  <a:pt x="1550719" y="3173350"/>
                </a:lnTo>
                <a:cubicBezTo>
                  <a:pt x="1556028" y="3172348"/>
                  <a:pt x="1561356" y="3171407"/>
                  <a:pt x="1566932" y="3171823"/>
                </a:cubicBezTo>
                <a:cubicBezTo>
                  <a:pt x="1598115" y="3166310"/>
                  <a:pt x="1630008" y="3163352"/>
                  <a:pt x="1662393" y="3162829"/>
                </a:cubicBezTo>
                <a:close/>
                <a:moveTo>
                  <a:pt x="1118" y="3161219"/>
                </a:moveTo>
                <a:lnTo>
                  <a:pt x="18205" y="3162829"/>
                </a:lnTo>
                <a:cubicBezTo>
                  <a:pt x="50591" y="3163352"/>
                  <a:pt x="82483" y="3166310"/>
                  <a:pt x="113667" y="3171823"/>
                </a:cubicBezTo>
                <a:cubicBezTo>
                  <a:pt x="119243" y="3171407"/>
                  <a:pt x="124571" y="3172348"/>
                  <a:pt x="129879" y="3173350"/>
                </a:cubicBezTo>
                <a:lnTo>
                  <a:pt x="129997" y="3174489"/>
                </a:lnTo>
                <a:cubicBezTo>
                  <a:pt x="488847" y="3233421"/>
                  <a:pt x="769886" y="3511992"/>
                  <a:pt x="820162" y="3862087"/>
                </a:cubicBezTo>
                <a:cubicBezTo>
                  <a:pt x="820330" y="3862140"/>
                  <a:pt x="820499" y="3862145"/>
                  <a:pt x="820668" y="3862150"/>
                </a:cubicBezTo>
                <a:lnTo>
                  <a:pt x="821208" y="3868787"/>
                </a:lnTo>
                <a:cubicBezTo>
                  <a:pt x="826265" y="3898794"/>
                  <a:pt x="828714" y="3929436"/>
                  <a:pt x="828672" y="3960518"/>
                </a:cubicBezTo>
                <a:cubicBezTo>
                  <a:pt x="829984" y="3966104"/>
                  <a:pt x="830043" y="3971728"/>
                  <a:pt x="830043" y="3977366"/>
                </a:cubicBezTo>
                <a:cubicBezTo>
                  <a:pt x="830043" y="3981158"/>
                  <a:pt x="830016" y="3984944"/>
                  <a:pt x="829450" y="3988716"/>
                </a:cubicBezTo>
                <a:lnTo>
                  <a:pt x="828951" y="3988683"/>
                </a:lnTo>
                <a:lnTo>
                  <a:pt x="828925" y="3989174"/>
                </a:lnTo>
                <a:lnTo>
                  <a:pt x="811806" y="3987561"/>
                </a:lnTo>
                <a:cubicBezTo>
                  <a:pt x="779432" y="3987038"/>
                  <a:pt x="747552" y="3984080"/>
                  <a:pt x="716380" y="3978570"/>
                </a:cubicBezTo>
                <a:cubicBezTo>
                  <a:pt x="710803" y="3978986"/>
                  <a:pt x="705474" y="3978045"/>
                  <a:pt x="700163" y="3977042"/>
                </a:cubicBezTo>
                <a:lnTo>
                  <a:pt x="700047" y="3975903"/>
                </a:lnTo>
                <a:cubicBezTo>
                  <a:pt x="341196" y="3916971"/>
                  <a:pt x="60157" y="3638399"/>
                  <a:pt x="9881" y="3288305"/>
                </a:cubicBezTo>
                <a:cubicBezTo>
                  <a:pt x="9714" y="3288253"/>
                  <a:pt x="9545" y="3288248"/>
                  <a:pt x="9376" y="3288243"/>
                </a:cubicBezTo>
                <a:lnTo>
                  <a:pt x="8837" y="3281619"/>
                </a:lnTo>
                <a:cubicBezTo>
                  <a:pt x="3779" y="3251607"/>
                  <a:pt x="1328" y="3220958"/>
                  <a:pt x="1370" y="3189869"/>
                </a:cubicBezTo>
                <a:cubicBezTo>
                  <a:pt x="58" y="3184286"/>
                  <a:pt x="0" y="3178663"/>
                  <a:pt x="0" y="3173027"/>
                </a:cubicBezTo>
                <a:lnTo>
                  <a:pt x="594" y="3161677"/>
                </a:lnTo>
                <a:lnTo>
                  <a:pt x="1092" y="3161709"/>
                </a:lnTo>
                <a:close/>
                <a:moveTo>
                  <a:pt x="7762529" y="2447425"/>
                </a:moveTo>
                <a:cubicBezTo>
                  <a:pt x="7815805" y="2718331"/>
                  <a:pt x="8030648" y="2933128"/>
                  <a:pt x="8305838" y="2992271"/>
                </a:cubicBezTo>
                <a:cubicBezTo>
                  <a:pt x="8252563" y="2721365"/>
                  <a:pt x="8037719" y="2506568"/>
                  <a:pt x="7762529" y="2447425"/>
                </a:cubicBezTo>
                <a:close/>
                <a:moveTo>
                  <a:pt x="7455280" y="2447425"/>
                </a:moveTo>
                <a:cubicBezTo>
                  <a:pt x="7180090" y="2506568"/>
                  <a:pt x="6965246" y="2721365"/>
                  <a:pt x="6911971" y="2992271"/>
                </a:cubicBezTo>
                <a:cubicBezTo>
                  <a:pt x="7187161" y="2933128"/>
                  <a:pt x="7402004" y="2718331"/>
                  <a:pt x="7455280" y="2447425"/>
                </a:cubicBezTo>
                <a:close/>
                <a:moveTo>
                  <a:pt x="6070378" y="2447425"/>
                </a:moveTo>
                <a:cubicBezTo>
                  <a:pt x="6123654" y="2718331"/>
                  <a:pt x="6338497" y="2933128"/>
                  <a:pt x="6613687" y="2992271"/>
                </a:cubicBezTo>
                <a:cubicBezTo>
                  <a:pt x="6560412" y="2721365"/>
                  <a:pt x="6345568" y="2506568"/>
                  <a:pt x="6070378" y="2447425"/>
                </a:cubicBezTo>
                <a:close/>
                <a:moveTo>
                  <a:pt x="5763129" y="2447425"/>
                </a:moveTo>
                <a:cubicBezTo>
                  <a:pt x="5487939" y="2506568"/>
                  <a:pt x="5273095" y="2721365"/>
                  <a:pt x="5219820" y="2992271"/>
                </a:cubicBezTo>
                <a:cubicBezTo>
                  <a:pt x="5495010" y="2933128"/>
                  <a:pt x="5709853" y="2718331"/>
                  <a:pt x="5763129" y="2447425"/>
                </a:cubicBezTo>
                <a:close/>
                <a:moveTo>
                  <a:pt x="4378227" y="2447425"/>
                </a:moveTo>
                <a:cubicBezTo>
                  <a:pt x="4431503" y="2718331"/>
                  <a:pt x="4646346" y="2933128"/>
                  <a:pt x="4921536" y="2992271"/>
                </a:cubicBezTo>
                <a:cubicBezTo>
                  <a:pt x="4868261" y="2721365"/>
                  <a:pt x="4653417" y="2506568"/>
                  <a:pt x="4378227" y="2447425"/>
                </a:cubicBezTo>
                <a:close/>
                <a:moveTo>
                  <a:pt x="4070978" y="2447425"/>
                </a:moveTo>
                <a:cubicBezTo>
                  <a:pt x="3795788" y="2506568"/>
                  <a:pt x="3580944" y="2721365"/>
                  <a:pt x="3527669" y="2992271"/>
                </a:cubicBezTo>
                <a:cubicBezTo>
                  <a:pt x="3802859" y="2933128"/>
                  <a:pt x="4017702" y="2718331"/>
                  <a:pt x="4070978" y="2447425"/>
                </a:cubicBezTo>
                <a:close/>
                <a:moveTo>
                  <a:pt x="2686076" y="2447425"/>
                </a:moveTo>
                <a:cubicBezTo>
                  <a:pt x="2739352" y="2718331"/>
                  <a:pt x="2954195" y="2933128"/>
                  <a:pt x="3229385" y="2992271"/>
                </a:cubicBezTo>
                <a:cubicBezTo>
                  <a:pt x="3176110" y="2721365"/>
                  <a:pt x="2961266" y="2506568"/>
                  <a:pt x="2686076" y="2447425"/>
                </a:cubicBezTo>
                <a:close/>
                <a:moveTo>
                  <a:pt x="2378827" y="2447425"/>
                </a:moveTo>
                <a:cubicBezTo>
                  <a:pt x="2103637" y="2506568"/>
                  <a:pt x="1888793" y="2721365"/>
                  <a:pt x="1835518" y="2992271"/>
                </a:cubicBezTo>
                <a:cubicBezTo>
                  <a:pt x="2110708" y="2933128"/>
                  <a:pt x="2325551" y="2718331"/>
                  <a:pt x="2378827" y="2447425"/>
                </a:cubicBezTo>
                <a:close/>
                <a:moveTo>
                  <a:pt x="993925" y="2447425"/>
                </a:moveTo>
                <a:cubicBezTo>
                  <a:pt x="1047201" y="2718331"/>
                  <a:pt x="1262044" y="2933128"/>
                  <a:pt x="1537234" y="2992271"/>
                </a:cubicBezTo>
                <a:cubicBezTo>
                  <a:pt x="1483959" y="2721365"/>
                  <a:pt x="1269115" y="2506568"/>
                  <a:pt x="993925" y="2447425"/>
                </a:cubicBezTo>
                <a:close/>
                <a:moveTo>
                  <a:pt x="686676" y="2447425"/>
                </a:moveTo>
                <a:cubicBezTo>
                  <a:pt x="411486" y="2506568"/>
                  <a:pt x="196642" y="2721365"/>
                  <a:pt x="143367" y="2992271"/>
                </a:cubicBezTo>
                <a:cubicBezTo>
                  <a:pt x="418557" y="2933128"/>
                  <a:pt x="633400" y="2718331"/>
                  <a:pt x="686676" y="2447425"/>
                </a:cubicBezTo>
                <a:close/>
                <a:moveTo>
                  <a:pt x="9139239" y="2321311"/>
                </a:moveTo>
                <a:lnTo>
                  <a:pt x="9139239" y="2449820"/>
                </a:lnTo>
                <a:lnTo>
                  <a:pt x="9047261" y="2476706"/>
                </a:lnTo>
                <a:cubicBezTo>
                  <a:pt x="8821055" y="2561144"/>
                  <a:pt x="8650738" y="2755228"/>
                  <a:pt x="8604122" y="2992271"/>
                </a:cubicBezTo>
                <a:cubicBezTo>
                  <a:pt x="8844913" y="2940521"/>
                  <a:pt x="9039501" y="2769598"/>
                  <a:pt x="9120077" y="2546190"/>
                </a:cubicBezTo>
                <a:lnTo>
                  <a:pt x="9139239" y="2477003"/>
                </a:lnTo>
                <a:lnTo>
                  <a:pt x="9139239" y="2782562"/>
                </a:lnTo>
                <a:lnTo>
                  <a:pt x="9135069" y="2789374"/>
                </a:lnTo>
                <a:cubicBezTo>
                  <a:pt x="9008919" y="2963003"/>
                  <a:pt x="8815033" y="3086603"/>
                  <a:pt x="8590751" y="3123727"/>
                </a:cubicBezTo>
                <a:lnTo>
                  <a:pt x="8590635" y="3124875"/>
                </a:lnTo>
                <a:cubicBezTo>
                  <a:pt x="8585324" y="3125886"/>
                  <a:pt x="8579995" y="3126834"/>
                  <a:pt x="8574418" y="3126415"/>
                </a:cubicBezTo>
                <a:cubicBezTo>
                  <a:pt x="8543246" y="3131969"/>
                  <a:pt x="8511366" y="3134950"/>
                  <a:pt x="8478991" y="3135477"/>
                </a:cubicBezTo>
                <a:lnTo>
                  <a:pt x="8461873" y="3137103"/>
                </a:lnTo>
                <a:lnTo>
                  <a:pt x="8461847" y="3136608"/>
                </a:lnTo>
                <a:lnTo>
                  <a:pt x="8461348" y="3136641"/>
                </a:lnTo>
                <a:cubicBezTo>
                  <a:pt x="8460782" y="3132839"/>
                  <a:pt x="8460755" y="3129023"/>
                  <a:pt x="8460755" y="3125201"/>
                </a:cubicBezTo>
                <a:cubicBezTo>
                  <a:pt x="8460755" y="3119519"/>
                  <a:pt x="8460814" y="3113850"/>
                  <a:pt x="8462126" y="3108220"/>
                </a:cubicBezTo>
                <a:cubicBezTo>
                  <a:pt x="8462083" y="3076892"/>
                  <a:pt x="8464533" y="3046007"/>
                  <a:pt x="8469590" y="3015763"/>
                </a:cubicBezTo>
                <a:lnTo>
                  <a:pt x="8470130" y="3009073"/>
                </a:lnTo>
                <a:cubicBezTo>
                  <a:pt x="8470299" y="3009068"/>
                  <a:pt x="8470468" y="3009063"/>
                  <a:pt x="8470636" y="3009010"/>
                </a:cubicBezTo>
                <a:cubicBezTo>
                  <a:pt x="8514628" y="2700252"/>
                  <a:pt x="8735297" y="2446688"/>
                  <a:pt x="9030178" y="2348329"/>
                </a:cubicBezTo>
                <a:close/>
                <a:moveTo>
                  <a:pt x="7620280" y="2302594"/>
                </a:moveTo>
                <a:lnTo>
                  <a:pt x="7637367" y="2304217"/>
                </a:lnTo>
                <a:cubicBezTo>
                  <a:pt x="7669753" y="2304744"/>
                  <a:pt x="7701646" y="2307725"/>
                  <a:pt x="7732829" y="2313282"/>
                </a:cubicBezTo>
                <a:cubicBezTo>
                  <a:pt x="7738405" y="2312863"/>
                  <a:pt x="7743733" y="2313811"/>
                  <a:pt x="7749042" y="2314821"/>
                </a:cubicBezTo>
                <a:lnTo>
                  <a:pt x="7749159" y="2315969"/>
                </a:lnTo>
                <a:cubicBezTo>
                  <a:pt x="8108009" y="2375367"/>
                  <a:pt x="8389048" y="2656144"/>
                  <a:pt x="8439324" y="3009010"/>
                </a:cubicBezTo>
                <a:cubicBezTo>
                  <a:pt x="8439492" y="3009063"/>
                  <a:pt x="8439661" y="3009068"/>
                  <a:pt x="8439830" y="3009073"/>
                </a:cubicBezTo>
                <a:lnTo>
                  <a:pt x="8440370" y="3015763"/>
                </a:lnTo>
                <a:cubicBezTo>
                  <a:pt x="8445427" y="3046007"/>
                  <a:pt x="8447877" y="3076892"/>
                  <a:pt x="8447834" y="3108220"/>
                </a:cubicBezTo>
                <a:cubicBezTo>
                  <a:pt x="8449146" y="3113850"/>
                  <a:pt x="8449205" y="3119519"/>
                  <a:pt x="8449205" y="3125201"/>
                </a:cubicBezTo>
                <a:cubicBezTo>
                  <a:pt x="8449205" y="3129023"/>
                  <a:pt x="8449178" y="3132839"/>
                  <a:pt x="8448612" y="3136641"/>
                </a:cubicBezTo>
                <a:lnTo>
                  <a:pt x="8448113" y="3136608"/>
                </a:lnTo>
                <a:lnTo>
                  <a:pt x="8448087" y="3137103"/>
                </a:lnTo>
                <a:lnTo>
                  <a:pt x="8430969" y="3135477"/>
                </a:lnTo>
                <a:cubicBezTo>
                  <a:pt x="8398594" y="3134950"/>
                  <a:pt x="8366714" y="3131969"/>
                  <a:pt x="8335542" y="3126415"/>
                </a:cubicBezTo>
                <a:cubicBezTo>
                  <a:pt x="8329965" y="3126834"/>
                  <a:pt x="8324636" y="3125886"/>
                  <a:pt x="8319325" y="3124875"/>
                </a:cubicBezTo>
                <a:lnTo>
                  <a:pt x="8319209" y="3123727"/>
                </a:lnTo>
                <a:cubicBezTo>
                  <a:pt x="7960358" y="3064328"/>
                  <a:pt x="7679319" y="2783551"/>
                  <a:pt x="7629044" y="2430686"/>
                </a:cubicBezTo>
                <a:cubicBezTo>
                  <a:pt x="7628876" y="2430633"/>
                  <a:pt x="7628708" y="2430628"/>
                  <a:pt x="7628538" y="2430623"/>
                </a:cubicBezTo>
                <a:lnTo>
                  <a:pt x="7628000" y="2423947"/>
                </a:lnTo>
                <a:cubicBezTo>
                  <a:pt x="7622941" y="2393697"/>
                  <a:pt x="7620490" y="2362806"/>
                  <a:pt x="7620533" y="2331471"/>
                </a:cubicBezTo>
                <a:cubicBezTo>
                  <a:pt x="7619221" y="2325843"/>
                  <a:pt x="7619162" y="2320176"/>
                  <a:pt x="7619162" y="2314495"/>
                </a:cubicBezTo>
                <a:lnTo>
                  <a:pt x="7619756" y="2303055"/>
                </a:lnTo>
                <a:lnTo>
                  <a:pt x="7620254" y="2303088"/>
                </a:lnTo>
                <a:close/>
                <a:moveTo>
                  <a:pt x="7597529" y="2302594"/>
                </a:moveTo>
                <a:lnTo>
                  <a:pt x="7597555" y="2303088"/>
                </a:lnTo>
                <a:lnTo>
                  <a:pt x="7598053" y="2303055"/>
                </a:lnTo>
                <a:lnTo>
                  <a:pt x="7598647" y="2314495"/>
                </a:lnTo>
                <a:cubicBezTo>
                  <a:pt x="7598647" y="2320176"/>
                  <a:pt x="7598588" y="2325843"/>
                  <a:pt x="7597276" y="2331471"/>
                </a:cubicBezTo>
                <a:cubicBezTo>
                  <a:pt x="7597319" y="2362806"/>
                  <a:pt x="7594868" y="2393697"/>
                  <a:pt x="7589809" y="2423947"/>
                </a:cubicBezTo>
                <a:lnTo>
                  <a:pt x="7589271" y="2430623"/>
                </a:lnTo>
                <a:cubicBezTo>
                  <a:pt x="7589101" y="2430628"/>
                  <a:pt x="7588933" y="2430633"/>
                  <a:pt x="7588765" y="2430686"/>
                </a:cubicBezTo>
                <a:cubicBezTo>
                  <a:pt x="7538490" y="2783551"/>
                  <a:pt x="7257451" y="3064328"/>
                  <a:pt x="6898600" y="3123727"/>
                </a:cubicBezTo>
                <a:lnTo>
                  <a:pt x="6898484" y="3124875"/>
                </a:lnTo>
                <a:cubicBezTo>
                  <a:pt x="6893173" y="3125886"/>
                  <a:pt x="6887844" y="3126834"/>
                  <a:pt x="6882267" y="3126415"/>
                </a:cubicBezTo>
                <a:cubicBezTo>
                  <a:pt x="6851095" y="3131969"/>
                  <a:pt x="6819215" y="3134950"/>
                  <a:pt x="6786841" y="3135477"/>
                </a:cubicBezTo>
                <a:lnTo>
                  <a:pt x="6769722" y="3137103"/>
                </a:lnTo>
                <a:lnTo>
                  <a:pt x="6769696" y="3136608"/>
                </a:lnTo>
                <a:lnTo>
                  <a:pt x="6769197" y="3136641"/>
                </a:lnTo>
                <a:cubicBezTo>
                  <a:pt x="6768631" y="3132839"/>
                  <a:pt x="6768604" y="3129023"/>
                  <a:pt x="6768604" y="3125201"/>
                </a:cubicBezTo>
                <a:cubicBezTo>
                  <a:pt x="6768604" y="3119519"/>
                  <a:pt x="6768663" y="3113850"/>
                  <a:pt x="6769975" y="3108220"/>
                </a:cubicBezTo>
                <a:cubicBezTo>
                  <a:pt x="6769933" y="3076892"/>
                  <a:pt x="6772382" y="3046007"/>
                  <a:pt x="6777439" y="3015763"/>
                </a:cubicBezTo>
                <a:lnTo>
                  <a:pt x="6777979" y="3009073"/>
                </a:lnTo>
                <a:cubicBezTo>
                  <a:pt x="6778148" y="3009068"/>
                  <a:pt x="6778317" y="3009063"/>
                  <a:pt x="6778485" y="3009010"/>
                </a:cubicBezTo>
                <a:cubicBezTo>
                  <a:pt x="6828761" y="2656144"/>
                  <a:pt x="7109800" y="2375367"/>
                  <a:pt x="7468650" y="2315969"/>
                </a:cubicBezTo>
                <a:lnTo>
                  <a:pt x="7468767" y="2314821"/>
                </a:lnTo>
                <a:cubicBezTo>
                  <a:pt x="7474076" y="2313811"/>
                  <a:pt x="7479404" y="2312863"/>
                  <a:pt x="7484980" y="2313282"/>
                </a:cubicBezTo>
                <a:cubicBezTo>
                  <a:pt x="7516163" y="2307725"/>
                  <a:pt x="7548056" y="2304744"/>
                  <a:pt x="7580442" y="2304217"/>
                </a:cubicBezTo>
                <a:close/>
                <a:moveTo>
                  <a:pt x="5928129" y="2302594"/>
                </a:moveTo>
                <a:lnTo>
                  <a:pt x="5945217" y="2304217"/>
                </a:lnTo>
                <a:cubicBezTo>
                  <a:pt x="5977602" y="2304744"/>
                  <a:pt x="6009495" y="2307725"/>
                  <a:pt x="6040678" y="2313282"/>
                </a:cubicBezTo>
                <a:cubicBezTo>
                  <a:pt x="6046254" y="2312863"/>
                  <a:pt x="6051582" y="2313811"/>
                  <a:pt x="6056891" y="2314821"/>
                </a:cubicBezTo>
                <a:lnTo>
                  <a:pt x="6057008" y="2315969"/>
                </a:lnTo>
                <a:cubicBezTo>
                  <a:pt x="6415858" y="2375367"/>
                  <a:pt x="6696897" y="2656144"/>
                  <a:pt x="6747174" y="3009010"/>
                </a:cubicBezTo>
                <a:cubicBezTo>
                  <a:pt x="6747341" y="3009063"/>
                  <a:pt x="6747511" y="3009068"/>
                  <a:pt x="6747679" y="3009073"/>
                </a:cubicBezTo>
                <a:lnTo>
                  <a:pt x="6748220" y="3015763"/>
                </a:lnTo>
                <a:cubicBezTo>
                  <a:pt x="6753276" y="3046007"/>
                  <a:pt x="6755726" y="3076892"/>
                  <a:pt x="6755684" y="3108220"/>
                </a:cubicBezTo>
                <a:cubicBezTo>
                  <a:pt x="6756996" y="3113850"/>
                  <a:pt x="6757054" y="3119519"/>
                  <a:pt x="6757054" y="3125201"/>
                </a:cubicBezTo>
                <a:cubicBezTo>
                  <a:pt x="6757054" y="3129023"/>
                  <a:pt x="6757027" y="3132839"/>
                  <a:pt x="6756461" y="3136641"/>
                </a:cubicBezTo>
                <a:lnTo>
                  <a:pt x="6755962" y="3136608"/>
                </a:lnTo>
                <a:lnTo>
                  <a:pt x="6755936" y="3137103"/>
                </a:lnTo>
                <a:lnTo>
                  <a:pt x="6738818" y="3135477"/>
                </a:lnTo>
                <a:cubicBezTo>
                  <a:pt x="6706444" y="3134950"/>
                  <a:pt x="6674563" y="3131969"/>
                  <a:pt x="6643391" y="3126415"/>
                </a:cubicBezTo>
                <a:cubicBezTo>
                  <a:pt x="6637814" y="3126834"/>
                  <a:pt x="6632485" y="3125886"/>
                  <a:pt x="6627175" y="3124875"/>
                </a:cubicBezTo>
                <a:lnTo>
                  <a:pt x="6627059" y="3123727"/>
                </a:lnTo>
                <a:cubicBezTo>
                  <a:pt x="6268207" y="3064328"/>
                  <a:pt x="5987168" y="2783551"/>
                  <a:pt x="5936893" y="2430686"/>
                </a:cubicBezTo>
                <a:cubicBezTo>
                  <a:pt x="5936725" y="2430633"/>
                  <a:pt x="5936557" y="2430628"/>
                  <a:pt x="5936387" y="2430623"/>
                </a:cubicBezTo>
                <a:lnTo>
                  <a:pt x="5935849" y="2423947"/>
                </a:lnTo>
                <a:cubicBezTo>
                  <a:pt x="5930790" y="2393697"/>
                  <a:pt x="5928340" y="2362806"/>
                  <a:pt x="5928382" y="2331471"/>
                </a:cubicBezTo>
                <a:cubicBezTo>
                  <a:pt x="5927070" y="2325843"/>
                  <a:pt x="5927011" y="2320176"/>
                  <a:pt x="5927011" y="2314495"/>
                </a:cubicBezTo>
                <a:lnTo>
                  <a:pt x="5927605" y="2303055"/>
                </a:lnTo>
                <a:lnTo>
                  <a:pt x="5928103" y="2303088"/>
                </a:lnTo>
                <a:close/>
                <a:moveTo>
                  <a:pt x="5905378" y="2302594"/>
                </a:moveTo>
                <a:lnTo>
                  <a:pt x="5905404" y="2303088"/>
                </a:lnTo>
                <a:lnTo>
                  <a:pt x="5905902" y="2303055"/>
                </a:lnTo>
                <a:lnTo>
                  <a:pt x="5906496" y="2314495"/>
                </a:lnTo>
                <a:cubicBezTo>
                  <a:pt x="5906496" y="2320176"/>
                  <a:pt x="5906438" y="2325843"/>
                  <a:pt x="5905126" y="2331471"/>
                </a:cubicBezTo>
                <a:cubicBezTo>
                  <a:pt x="5905168" y="2362806"/>
                  <a:pt x="5902717" y="2393697"/>
                  <a:pt x="5897659" y="2423947"/>
                </a:cubicBezTo>
                <a:lnTo>
                  <a:pt x="5897120" y="2430623"/>
                </a:lnTo>
                <a:cubicBezTo>
                  <a:pt x="5896951" y="2430628"/>
                  <a:pt x="5896782" y="2430633"/>
                  <a:pt x="5896615" y="2430686"/>
                </a:cubicBezTo>
                <a:cubicBezTo>
                  <a:pt x="5846339" y="2783551"/>
                  <a:pt x="5565300" y="3064328"/>
                  <a:pt x="5206449" y="3123727"/>
                </a:cubicBezTo>
                <a:lnTo>
                  <a:pt x="5206334" y="3124875"/>
                </a:lnTo>
                <a:cubicBezTo>
                  <a:pt x="5201022" y="3125886"/>
                  <a:pt x="5195693" y="3126834"/>
                  <a:pt x="5190116" y="3126415"/>
                </a:cubicBezTo>
                <a:cubicBezTo>
                  <a:pt x="5158944" y="3131969"/>
                  <a:pt x="5127065" y="3134950"/>
                  <a:pt x="5094690" y="3135477"/>
                </a:cubicBezTo>
                <a:lnTo>
                  <a:pt x="5077571" y="3137103"/>
                </a:lnTo>
                <a:lnTo>
                  <a:pt x="5077545" y="3136608"/>
                </a:lnTo>
                <a:lnTo>
                  <a:pt x="5077046" y="3136641"/>
                </a:lnTo>
                <a:cubicBezTo>
                  <a:pt x="5076480" y="3132839"/>
                  <a:pt x="5076453" y="3129023"/>
                  <a:pt x="5076453" y="3125201"/>
                </a:cubicBezTo>
                <a:cubicBezTo>
                  <a:pt x="5076453" y="3119519"/>
                  <a:pt x="5076512" y="3113850"/>
                  <a:pt x="5077824" y="3108220"/>
                </a:cubicBezTo>
                <a:cubicBezTo>
                  <a:pt x="5077782" y="3076892"/>
                  <a:pt x="5080231" y="3046007"/>
                  <a:pt x="5085288" y="3015763"/>
                </a:cubicBezTo>
                <a:lnTo>
                  <a:pt x="5085828" y="3009073"/>
                </a:lnTo>
                <a:cubicBezTo>
                  <a:pt x="5085997" y="3009068"/>
                  <a:pt x="5086166" y="3009063"/>
                  <a:pt x="5086334" y="3009010"/>
                </a:cubicBezTo>
                <a:cubicBezTo>
                  <a:pt x="5136610" y="2656144"/>
                  <a:pt x="5417649" y="2375367"/>
                  <a:pt x="5776501" y="2315969"/>
                </a:cubicBezTo>
                <a:lnTo>
                  <a:pt x="5776617" y="2314821"/>
                </a:lnTo>
                <a:cubicBezTo>
                  <a:pt x="5781926" y="2313811"/>
                  <a:pt x="5787253" y="2312863"/>
                  <a:pt x="5792829" y="2313282"/>
                </a:cubicBezTo>
                <a:cubicBezTo>
                  <a:pt x="5824013" y="2307725"/>
                  <a:pt x="5855905" y="2304744"/>
                  <a:pt x="5888291" y="2304217"/>
                </a:cubicBezTo>
                <a:close/>
                <a:moveTo>
                  <a:pt x="4235979" y="2302594"/>
                </a:moveTo>
                <a:lnTo>
                  <a:pt x="4253065" y="2304217"/>
                </a:lnTo>
                <a:cubicBezTo>
                  <a:pt x="4285451" y="2304744"/>
                  <a:pt x="4317343" y="2307725"/>
                  <a:pt x="4348528" y="2313282"/>
                </a:cubicBezTo>
                <a:cubicBezTo>
                  <a:pt x="4354104" y="2312863"/>
                  <a:pt x="4359431" y="2313811"/>
                  <a:pt x="4364739" y="2314821"/>
                </a:cubicBezTo>
                <a:lnTo>
                  <a:pt x="4364856" y="2315969"/>
                </a:lnTo>
                <a:cubicBezTo>
                  <a:pt x="4723707" y="2375367"/>
                  <a:pt x="5004746" y="2656144"/>
                  <a:pt x="5055022" y="3009010"/>
                </a:cubicBezTo>
                <a:cubicBezTo>
                  <a:pt x="5055190" y="3009063"/>
                  <a:pt x="5055359" y="3009068"/>
                  <a:pt x="5055528" y="3009073"/>
                </a:cubicBezTo>
                <a:lnTo>
                  <a:pt x="5056068" y="3015763"/>
                </a:lnTo>
                <a:cubicBezTo>
                  <a:pt x="5061125" y="3046007"/>
                  <a:pt x="5063574" y="3076892"/>
                  <a:pt x="5063532" y="3108220"/>
                </a:cubicBezTo>
                <a:cubicBezTo>
                  <a:pt x="5064844" y="3113850"/>
                  <a:pt x="5064903" y="3119519"/>
                  <a:pt x="5064903" y="3125201"/>
                </a:cubicBezTo>
                <a:cubicBezTo>
                  <a:pt x="5064903" y="3129023"/>
                  <a:pt x="5064876" y="3132839"/>
                  <a:pt x="5064310" y="3136641"/>
                </a:cubicBezTo>
                <a:lnTo>
                  <a:pt x="5063811" y="3136608"/>
                </a:lnTo>
                <a:lnTo>
                  <a:pt x="5063785" y="3137103"/>
                </a:lnTo>
                <a:lnTo>
                  <a:pt x="5046666" y="3135477"/>
                </a:lnTo>
                <a:cubicBezTo>
                  <a:pt x="5014292" y="3134950"/>
                  <a:pt x="4982412" y="3131969"/>
                  <a:pt x="4951241" y="3126415"/>
                </a:cubicBezTo>
                <a:cubicBezTo>
                  <a:pt x="4945663" y="3126834"/>
                  <a:pt x="4940334" y="3125886"/>
                  <a:pt x="4935023" y="3124875"/>
                </a:cubicBezTo>
                <a:lnTo>
                  <a:pt x="4934907" y="3123727"/>
                </a:lnTo>
                <a:cubicBezTo>
                  <a:pt x="4576056" y="3064328"/>
                  <a:pt x="4295017" y="2783551"/>
                  <a:pt x="4244741" y="2430686"/>
                </a:cubicBezTo>
                <a:cubicBezTo>
                  <a:pt x="4244574" y="2430633"/>
                  <a:pt x="4244405" y="2430628"/>
                  <a:pt x="4244236" y="2430623"/>
                </a:cubicBezTo>
                <a:lnTo>
                  <a:pt x="4243697" y="2423947"/>
                </a:lnTo>
                <a:cubicBezTo>
                  <a:pt x="4238639" y="2393697"/>
                  <a:pt x="4236188" y="2362806"/>
                  <a:pt x="4236230" y="2331471"/>
                </a:cubicBezTo>
                <a:cubicBezTo>
                  <a:pt x="4234918" y="2325843"/>
                  <a:pt x="4234860" y="2320176"/>
                  <a:pt x="4234860" y="2314495"/>
                </a:cubicBezTo>
                <a:lnTo>
                  <a:pt x="4235454" y="2303055"/>
                </a:lnTo>
                <a:lnTo>
                  <a:pt x="4235952" y="2303088"/>
                </a:lnTo>
                <a:close/>
                <a:moveTo>
                  <a:pt x="4213227" y="2302594"/>
                </a:moveTo>
                <a:lnTo>
                  <a:pt x="4213253" y="2303088"/>
                </a:lnTo>
                <a:lnTo>
                  <a:pt x="4213751" y="2303055"/>
                </a:lnTo>
                <a:lnTo>
                  <a:pt x="4214345" y="2314495"/>
                </a:lnTo>
                <a:cubicBezTo>
                  <a:pt x="4214345" y="2320176"/>
                  <a:pt x="4214286" y="2325843"/>
                  <a:pt x="4212974" y="2331471"/>
                </a:cubicBezTo>
                <a:cubicBezTo>
                  <a:pt x="4213016" y="2362806"/>
                  <a:pt x="4210566" y="2393697"/>
                  <a:pt x="4205507" y="2423947"/>
                </a:cubicBezTo>
                <a:lnTo>
                  <a:pt x="4204969" y="2430623"/>
                </a:lnTo>
                <a:cubicBezTo>
                  <a:pt x="4204799" y="2430628"/>
                  <a:pt x="4204631" y="2430633"/>
                  <a:pt x="4204463" y="2430686"/>
                </a:cubicBezTo>
                <a:cubicBezTo>
                  <a:pt x="4154188" y="2783551"/>
                  <a:pt x="3873149" y="3064328"/>
                  <a:pt x="3514297" y="3123727"/>
                </a:cubicBezTo>
                <a:lnTo>
                  <a:pt x="3514181" y="3124875"/>
                </a:lnTo>
                <a:cubicBezTo>
                  <a:pt x="3508871" y="3125886"/>
                  <a:pt x="3503542" y="3126834"/>
                  <a:pt x="3497965" y="3126415"/>
                </a:cubicBezTo>
                <a:cubicBezTo>
                  <a:pt x="3466793" y="3131969"/>
                  <a:pt x="3434912" y="3134950"/>
                  <a:pt x="3402538" y="3135477"/>
                </a:cubicBezTo>
                <a:lnTo>
                  <a:pt x="3385420" y="3137103"/>
                </a:lnTo>
                <a:lnTo>
                  <a:pt x="3385394" y="3136608"/>
                </a:lnTo>
                <a:lnTo>
                  <a:pt x="3384895" y="3136641"/>
                </a:lnTo>
                <a:cubicBezTo>
                  <a:pt x="3384329" y="3132839"/>
                  <a:pt x="3384302" y="3129023"/>
                  <a:pt x="3384302" y="3125201"/>
                </a:cubicBezTo>
                <a:cubicBezTo>
                  <a:pt x="3384302" y="3119519"/>
                  <a:pt x="3384360" y="3113850"/>
                  <a:pt x="3385672" y="3108220"/>
                </a:cubicBezTo>
                <a:cubicBezTo>
                  <a:pt x="3385630" y="3076892"/>
                  <a:pt x="3388080" y="3046007"/>
                  <a:pt x="3393136" y="3015763"/>
                </a:cubicBezTo>
                <a:lnTo>
                  <a:pt x="3393677" y="3009073"/>
                </a:lnTo>
                <a:cubicBezTo>
                  <a:pt x="3393845" y="3009068"/>
                  <a:pt x="3394015" y="3009063"/>
                  <a:pt x="3394182" y="3009010"/>
                </a:cubicBezTo>
                <a:cubicBezTo>
                  <a:pt x="3444459" y="2656144"/>
                  <a:pt x="3725498" y="2375367"/>
                  <a:pt x="4084348" y="2315969"/>
                </a:cubicBezTo>
                <a:lnTo>
                  <a:pt x="4084465" y="2314821"/>
                </a:lnTo>
                <a:cubicBezTo>
                  <a:pt x="4089774" y="2313811"/>
                  <a:pt x="4095102" y="2312863"/>
                  <a:pt x="4100678" y="2313282"/>
                </a:cubicBezTo>
                <a:cubicBezTo>
                  <a:pt x="4131861" y="2307725"/>
                  <a:pt x="4163754" y="2304744"/>
                  <a:pt x="4196139" y="2304217"/>
                </a:cubicBezTo>
                <a:close/>
                <a:moveTo>
                  <a:pt x="2543827" y="2302594"/>
                </a:moveTo>
                <a:lnTo>
                  <a:pt x="2560914" y="2304217"/>
                </a:lnTo>
                <a:cubicBezTo>
                  <a:pt x="2593300" y="2304744"/>
                  <a:pt x="2625192" y="2307725"/>
                  <a:pt x="2656376" y="2313282"/>
                </a:cubicBezTo>
                <a:cubicBezTo>
                  <a:pt x="2661952" y="2312863"/>
                  <a:pt x="2667280" y="2313811"/>
                  <a:pt x="2672588" y="2314821"/>
                </a:cubicBezTo>
                <a:lnTo>
                  <a:pt x="2672706" y="2315969"/>
                </a:lnTo>
                <a:cubicBezTo>
                  <a:pt x="3031556" y="2375367"/>
                  <a:pt x="3312595" y="2656144"/>
                  <a:pt x="3362871" y="3009010"/>
                </a:cubicBezTo>
                <a:cubicBezTo>
                  <a:pt x="3363039" y="3009063"/>
                  <a:pt x="3363208" y="3009068"/>
                  <a:pt x="3363377" y="3009073"/>
                </a:cubicBezTo>
                <a:lnTo>
                  <a:pt x="3363917" y="3015763"/>
                </a:lnTo>
                <a:cubicBezTo>
                  <a:pt x="3368974" y="3046007"/>
                  <a:pt x="3371423" y="3076892"/>
                  <a:pt x="3371381" y="3108220"/>
                </a:cubicBezTo>
                <a:cubicBezTo>
                  <a:pt x="3372693" y="3113850"/>
                  <a:pt x="3372752" y="3119519"/>
                  <a:pt x="3372752" y="3125201"/>
                </a:cubicBezTo>
                <a:cubicBezTo>
                  <a:pt x="3372752" y="3129023"/>
                  <a:pt x="3372725" y="3132839"/>
                  <a:pt x="3372159" y="3136641"/>
                </a:cubicBezTo>
                <a:lnTo>
                  <a:pt x="3371660" y="3136608"/>
                </a:lnTo>
                <a:lnTo>
                  <a:pt x="3371634" y="3137103"/>
                </a:lnTo>
                <a:lnTo>
                  <a:pt x="3354515" y="3135477"/>
                </a:lnTo>
                <a:cubicBezTo>
                  <a:pt x="3322141" y="3134950"/>
                  <a:pt x="3290261" y="3131969"/>
                  <a:pt x="3259089" y="3126415"/>
                </a:cubicBezTo>
                <a:cubicBezTo>
                  <a:pt x="3253512" y="3126834"/>
                  <a:pt x="3248183" y="3125886"/>
                  <a:pt x="3242872" y="3124875"/>
                </a:cubicBezTo>
                <a:lnTo>
                  <a:pt x="3242756" y="3123727"/>
                </a:lnTo>
                <a:cubicBezTo>
                  <a:pt x="2883905" y="3064328"/>
                  <a:pt x="2602866" y="2783551"/>
                  <a:pt x="2552590" y="2430686"/>
                </a:cubicBezTo>
                <a:cubicBezTo>
                  <a:pt x="2552423" y="2430633"/>
                  <a:pt x="2552254" y="2430628"/>
                  <a:pt x="2552085" y="2430623"/>
                </a:cubicBezTo>
                <a:lnTo>
                  <a:pt x="2551547" y="2423947"/>
                </a:lnTo>
                <a:cubicBezTo>
                  <a:pt x="2546488" y="2393697"/>
                  <a:pt x="2544037" y="2362806"/>
                  <a:pt x="2544079" y="2331471"/>
                </a:cubicBezTo>
                <a:cubicBezTo>
                  <a:pt x="2542767" y="2325843"/>
                  <a:pt x="2542709" y="2320176"/>
                  <a:pt x="2542709" y="2314495"/>
                </a:cubicBezTo>
                <a:lnTo>
                  <a:pt x="2543303" y="2303055"/>
                </a:lnTo>
                <a:lnTo>
                  <a:pt x="2543801" y="2303088"/>
                </a:lnTo>
                <a:close/>
                <a:moveTo>
                  <a:pt x="2521076" y="2302594"/>
                </a:moveTo>
                <a:lnTo>
                  <a:pt x="2521102" y="2303088"/>
                </a:lnTo>
                <a:lnTo>
                  <a:pt x="2521600" y="2303055"/>
                </a:lnTo>
                <a:lnTo>
                  <a:pt x="2522194" y="2314495"/>
                </a:lnTo>
                <a:cubicBezTo>
                  <a:pt x="2522194" y="2320176"/>
                  <a:pt x="2522135" y="2325843"/>
                  <a:pt x="2520823" y="2331471"/>
                </a:cubicBezTo>
                <a:cubicBezTo>
                  <a:pt x="2520865" y="2362806"/>
                  <a:pt x="2518415" y="2393697"/>
                  <a:pt x="2513356" y="2423947"/>
                </a:cubicBezTo>
                <a:lnTo>
                  <a:pt x="2512818" y="2430623"/>
                </a:lnTo>
                <a:cubicBezTo>
                  <a:pt x="2512648" y="2430628"/>
                  <a:pt x="2512480" y="2430633"/>
                  <a:pt x="2512312" y="2430686"/>
                </a:cubicBezTo>
                <a:cubicBezTo>
                  <a:pt x="2462037" y="2783551"/>
                  <a:pt x="2180998" y="3064328"/>
                  <a:pt x="1822147" y="3123727"/>
                </a:cubicBezTo>
                <a:lnTo>
                  <a:pt x="1822030" y="3124875"/>
                </a:lnTo>
                <a:cubicBezTo>
                  <a:pt x="1816720" y="3125886"/>
                  <a:pt x="1811391" y="3126834"/>
                  <a:pt x="1805814" y="3126415"/>
                </a:cubicBezTo>
                <a:cubicBezTo>
                  <a:pt x="1774642" y="3131969"/>
                  <a:pt x="1742762" y="3134950"/>
                  <a:pt x="1710387" y="3135477"/>
                </a:cubicBezTo>
                <a:lnTo>
                  <a:pt x="1693269" y="3137103"/>
                </a:lnTo>
                <a:lnTo>
                  <a:pt x="1693243" y="3136608"/>
                </a:lnTo>
                <a:lnTo>
                  <a:pt x="1692744" y="3136641"/>
                </a:lnTo>
                <a:cubicBezTo>
                  <a:pt x="1692178" y="3132839"/>
                  <a:pt x="1692151" y="3129023"/>
                  <a:pt x="1692151" y="3125201"/>
                </a:cubicBezTo>
                <a:cubicBezTo>
                  <a:pt x="1692151" y="3119519"/>
                  <a:pt x="1692209" y="3113850"/>
                  <a:pt x="1693521" y="3108220"/>
                </a:cubicBezTo>
                <a:cubicBezTo>
                  <a:pt x="1693479" y="3076892"/>
                  <a:pt x="1695929" y="3046007"/>
                  <a:pt x="1700985" y="3015763"/>
                </a:cubicBezTo>
                <a:lnTo>
                  <a:pt x="1701526" y="3009073"/>
                </a:lnTo>
                <a:cubicBezTo>
                  <a:pt x="1701694" y="3009068"/>
                  <a:pt x="1701864" y="3009063"/>
                  <a:pt x="1702031" y="3009010"/>
                </a:cubicBezTo>
                <a:cubicBezTo>
                  <a:pt x="1752308" y="2656144"/>
                  <a:pt x="2033347" y="2375367"/>
                  <a:pt x="2392197" y="2315969"/>
                </a:cubicBezTo>
                <a:lnTo>
                  <a:pt x="2392314" y="2314821"/>
                </a:lnTo>
                <a:cubicBezTo>
                  <a:pt x="2397623" y="2313811"/>
                  <a:pt x="2402951" y="2312863"/>
                  <a:pt x="2408527" y="2313282"/>
                </a:cubicBezTo>
                <a:cubicBezTo>
                  <a:pt x="2439710" y="2307725"/>
                  <a:pt x="2471603" y="2304744"/>
                  <a:pt x="2503988" y="2304217"/>
                </a:cubicBezTo>
                <a:close/>
                <a:moveTo>
                  <a:pt x="851676" y="2302594"/>
                </a:moveTo>
                <a:lnTo>
                  <a:pt x="868763" y="2304217"/>
                </a:lnTo>
                <a:cubicBezTo>
                  <a:pt x="901149" y="2304744"/>
                  <a:pt x="933041" y="2307725"/>
                  <a:pt x="964225" y="2313282"/>
                </a:cubicBezTo>
                <a:cubicBezTo>
                  <a:pt x="969801" y="2312863"/>
                  <a:pt x="975129" y="2313811"/>
                  <a:pt x="980437" y="2314821"/>
                </a:cubicBezTo>
                <a:lnTo>
                  <a:pt x="980555" y="2315969"/>
                </a:lnTo>
                <a:cubicBezTo>
                  <a:pt x="1339405" y="2375367"/>
                  <a:pt x="1620444" y="2656144"/>
                  <a:pt x="1670720" y="3009010"/>
                </a:cubicBezTo>
                <a:cubicBezTo>
                  <a:pt x="1670888" y="3009063"/>
                  <a:pt x="1671057" y="3009068"/>
                  <a:pt x="1671226" y="3009073"/>
                </a:cubicBezTo>
                <a:lnTo>
                  <a:pt x="1671766" y="3015763"/>
                </a:lnTo>
                <a:cubicBezTo>
                  <a:pt x="1676823" y="3046007"/>
                  <a:pt x="1679272" y="3076892"/>
                  <a:pt x="1679230" y="3108220"/>
                </a:cubicBezTo>
                <a:cubicBezTo>
                  <a:pt x="1680542" y="3113850"/>
                  <a:pt x="1680601" y="3119519"/>
                  <a:pt x="1680601" y="3125201"/>
                </a:cubicBezTo>
                <a:cubicBezTo>
                  <a:pt x="1680601" y="3129023"/>
                  <a:pt x="1680574" y="3132839"/>
                  <a:pt x="1680008" y="3136641"/>
                </a:cubicBezTo>
                <a:lnTo>
                  <a:pt x="1679509" y="3136608"/>
                </a:lnTo>
                <a:lnTo>
                  <a:pt x="1679483" y="3137103"/>
                </a:lnTo>
                <a:lnTo>
                  <a:pt x="1662364" y="3135477"/>
                </a:lnTo>
                <a:cubicBezTo>
                  <a:pt x="1629990" y="3134950"/>
                  <a:pt x="1598110" y="3131969"/>
                  <a:pt x="1566938" y="3126415"/>
                </a:cubicBezTo>
                <a:cubicBezTo>
                  <a:pt x="1561361" y="3126834"/>
                  <a:pt x="1556032" y="3125886"/>
                  <a:pt x="1550721" y="3124875"/>
                </a:cubicBezTo>
                <a:lnTo>
                  <a:pt x="1550605" y="3123727"/>
                </a:lnTo>
                <a:cubicBezTo>
                  <a:pt x="1191754" y="3064328"/>
                  <a:pt x="910715" y="2783551"/>
                  <a:pt x="860439" y="2430686"/>
                </a:cubicBezTo>
                <a:cubicBezTo>
                  <a:pt x="860272" y="2430633"/>
                  <a:pt x="860103" y="2430628"/>
                  <a:pt x="859934" y="2430623"/>
                </a:cubicBezTo>
                <a:lnTo>
                  <a:pt x="859396" y="2423947"/>
                </a:lnTo>
                <a:cubicBezTo>
                  <a:pt x="854337" y="2393697"/>
                  <a:pt x="851886" y="2362806"/>
                  <a:pt x="851928" y="2331471"/>
                </a:cubicBezTo>
                <a:cubicBezTo>
                  <a:pt x="850616" y="2325843"/>
                  <a:pt x="850558" y="2320176"/>
                  <a:pt x="850558" y="2314495"/>
                </a:cubicBezTo>
                <a:lnTo>
                  <a:pt x="851152" y="2303055"/>
                </a:lnTo>
                <a:lnTo>
                  <a:pt x="851650" y="2303088"/>
                </a:lnTo>
                <a:close/>
                <a:moveTo>
                  <a:pt x="828925" y="2302594"/>
                </a:moveTo>
                <a:lnTo>
                  <a:pt x="828951" y="2303088"/>
                </a:lnTo>
                <a:lnTo>
                  <a:pt x="829449" y="2303055"/>
                </a:lnTo>
                <a:lnTo>
                  <a:pt x="830043" y="2314495"/>
                </a:lnTo>
                <a:cubicBezTo>
                  <a:pt x="830043" y="2320176"/>
                  <a:pt x="829984" y="2325843"/>
                  <a:pt x="828672" y="2331471"/>
                </a:cubicBezTo>
                <a:cubicBezTo>
                  <a:pt x="828714" y="2362806"/>
                  <a:pt x="826264" y="2393697"/>
                  <a:pt x="821205" y="2423947"/>
                </a:cubicBezTo>
                <a:lnTo>
                  <a:pt x="820667" y="2430623"/>
                </a:lnTo>
                <a:cubicBezTo>
                  <a:pt x="820497" y="2430628"/>
                  <a:pt x="820329" y="2430633"/>
                  <a:pt x="820161" y="2430686"/>
                </a:cubicBezTo>
                <a:cubicBezTo>
                  <a:pt x="769886" y="2783551"/>
                  <a:pt x="488847" y="3064328"/>
                  <a:pt x="129995" y="3123727"/>
                </a:cubicBezTo>
                <a:lnTo>
                  <a:pt x="129879" y="3124875"/>
                </a:lnTo>
                <a:cubicBezTo>
                  <a:pt x="124569" y="3125886"/>
                  <a:pt x="119240" y="3126834"/>
                  <a:pt x="113663" y="3126415"/>
                </a:cubicBezTo>
                <a:cubicBezTo>
                  <a:pt x="82491" y="3131969"/>
                  <a:pt x="50611" y="3134950"/>
                  <a:pt x="18236" y="3135477"/>
                </a:cubicBezTo>
                <a:lnTo>
                  <a:pt x="1118" y="3137103"/>
                </a:lnTo>
                <a:lnTo>
                  <a:pt x="1092" y="3136608"/>
                </a:lnTo>
                <a:lnTo>
                  <a:pt x="593" y="3136641"/>
                </a:lnTo>
                <a:cubicBezTo>
                  <a:pt x="27" y="3132839"/>
                  <a:pt x="0" y="3129023"/>
                  <a:pt x="0" y="3125201"/>
                </a:cubicBezTo>
                <a:cubicBezTo>
                  <a:pt x="0" y="3119519"/>
                  <a:pt x="58" y="3113850"/>
                  <a:pt x="1370" y="3108220"/>
                </a:cubicBezTo>
                <a:cubicBezTo>
                  <a:pt x="1328" y="3076892"/>
                  <a:pt x="3778" y="3046007"/>
                  <a:pt x="8835" y="3015763"/>
                </a:cubicBezTo>
                <a:lnTo>
                  <a:pt x="9375" y="3009073"/>
                </a:lnTo>
                <a:cubicBezTo>
                  <a:pt x="9543" y="3009068"/>
                  <a:pt x="9713" y="3009063"/>
                  <a:pt x="9880" y="3009010"/>
                </a:cubicBezTo>
                <a:cubicBezTo>
                  <a:pt x="60157" y="2656144"/>
                  <a:pt x="341196" y="2375367"/>
                  <a:pt x="700046" y="2315969"/>
                </a:cubicBezTo>
                <a:lnTo>
                  <a:pt x="700163" y="2314821"/>
                </a:lnTo>
                <a:cubicBezTo>
                  <a:pt x="705472" y="2313811"/>
                  <a:pt x="710800" y="2312863"/>
                  <a:pt x="716376" y="2313282"/>
                </a:cubicBezTo>
                <a:cubicBezTo>
                  <a:pt x="747559" y="2307725"/>
                  <a:pt x="779452" y="2304744"/>
                  <a:pt x="811837" y="2304217"/>
                </a:cubicBezTo>
                <a:close/>
                <a:moveTo>
                  <a:pt x="8305836" y="1608087"/>
                </a:moveTo>
                <a:cubicBezTo>
                  <a:pt x="8030646" y="1666766"/>
                  <a:pt x="7815802" y="1879876"/>
                  <a:pt x="7762527" y="2148655"/>
                </a:cubicBezTo>
                <a:cubicBezTo>
                  <a:pt x="8037717" y="2089976"/>
                  <a:pt x="8252560" y="1876866"/>
                  <a:pt x="8305836" y="1608087"/>
                </a:cubicBezTo>
                <a:close/>
                <a:moveTo>
                  <a:pt x="6911971" y="1608087"/>
                </a:moveTo>
                <a:cubicBezTo>
                  <a:pt x="6965247" y="1876866"/>
                  <a:pt x="7180090" y="2089976"/>
                  <a:pt x="7455280" y="2148655"/>
                </a:cubicBezTo>
                <a:cubicBezTo>
                  <a:pt x="7402005" y="1879876"/>
                  <a:pt x="7187161" y="1666766"/>
                  <a:pt x="6911971" y="1608087"/>
                </a:cubicBezTo>
                <a:close/>
                <a:moveTo>
                  <a:pt x="6613685" y="1608087"/>
                </a:moveTo>
                <a:cubicBezTo>
                  <a:pt x="6338495" y="1666766"/>
                  <a:pt x="6123651" y="1879876"/>
                  <a:pt x="6070376" y="2148655"/>
                </a:cubicBezTo>
                <a:cubicBezTo>
                  <a:pt x="6345566" y="2089976"/>
                  <a:pt x="6560409" y="1876866"/>
                  <a:pt x="6613685" y="1608087"/>
                </a:cubicBezTo>
                <a:close/>
                <a:moveTo>
                  <a:pt x="5219820" y="1608087"/>
                </a:moveTo>
                <a:cubicBezTo>
                  <a:pt x="5273096" y="1876866"/>
                  <a:pt x="5487939" y="2089976"/>
                  <a:pt x="5763129" y="2148655"/>
                </a:cubicBezTo>
                <a:cubicBezTo>
                  <a:pt x="5709854" y="1879876"/>
                  <a:pt x="5495010" y="1666766"/>
                  <a:pt x="5219820" y="1608087"/>
                </a:cubicBezTo>
                <a:close/>
                <a:moveTo>
                  <a:pt x="4921534" y="1608087"/>
                </a:moveTo>
                <a:cubicBezTo>
                  <a:pt x="4646344" y="1666766"/>
                  <a:pt x="4431500" y="1879876"/>
                  <a:pt x="4378225" y="2148655"/>
                </a:cubicBezTo>
                <a:cubicBezTo>
                  <a:pt x="4653415" y="2089976"/>
                  <a:pt x="4868259" y="1876866"/>
                  <a:pt x="4921534" y="1608087"/>
                </a:cubicBezTo>
                <a:close/>
                <a:moveTo>
                  <a:pt x="3527669" y="1608087"/>
                </a:moveTo>
                <a:cubicBezTo>
                  <a:pt x="3580945" y="1876866"/>
                  <a:pt x="3795788" y="2089976"/>
                  <a:pt x="4070978" y="2148655"/>
                </a:cubicBezTo>
                <a:cubicBezTo>
                  <a:pt x="4017703" y="1879876"/>
                  <a:pt x="3802859" y="1666766"/>
                  <a:pt x="3527669" y="1608087"/>
                </a:cubicBezTo>
                <a:close/>
                <a:moveTo>
                  <a:pt x="3229383" y="1608087"/>
                </a:moveTo>
                <a:cubicBezTo>
                  <a:pt x="2954193" y="1666766"/>
                  <a:pt x="2739349" y="1879876"/>
                  <a:pt x="2686074" y="2148655"/>
                </a:cubicBezTo>
                <a:cubicBezTo>
                  <a:pt x="2961264" y="2089976"/>
                  <a:pt x="3176107" y="1876866"/>
                  <a:pt x="3229383" y="1608087"/>
                </a:cubicBezTo>
                <a:close/>
                <a:moveTo>
                  <a:pt x="1835518" y="1608087"/>
                </a:moveTo>
                <a:cubicBezTo>
                  <a:pt x="1888794" y="1876866"/>
                  <a:pt x="2103637" y="2089976"/>
                  <a:pt x="2378827" y="2148655"/>
                </a:cubicBezTo>
                <a:cubicBezTo>
                  <a:pt x="2325552" y="1879876"/>
                  <a:pt x="2110708" y="1666766"/>
                  <a:pt x="1835518" y="1608087"/>
                </a:cubicBezTo>
                <a:close/>
                <a:moveTo>
                  <a:pt x="1537232" y="1608087"/>
                </a:moveTo>
                <a:cubicBezTo>
                  <a:pt x="1262042" y="1666766"/>
                  <a:pt x="1047198" y="1879876"/>
                  <a:pt x="993923" y="2148655"/>
                </a:cubicBezTo>
                <a:cubicBezTo>
                  <a:pt x="1269113" y="2089976"/>
                  <a:pt x="1483956" y="1876866"/>
                  <a:pt x="1537232" y="1608087"/>
                </a:cubicBezTo>
                <a:close/>
                <a:moveTo>
                  <a:pt x="143367" y="1608087"/>
                </a:moveTo>
                <a:cubicBezTo>
                  <a:pt x="196643" y="1876866"/>
                  <a:pt x="411486" y="2089976"/>
                  <a:pt x="686676" y="2148655"/>
                </a:cubicBezTo>
                <a:cubicBezTo>
                  <a:pt x="633401" y="1879876"/>
                  <a:pt x="418557" y="1666766"/>
                  <a:pt x="143367" y="1608087"/>
                </a:cubicBezTo>
                <a:close/>
                <a:moveTo>
                  <a:pt x="8461873" y="1464394"/>
                </a:moveTo>
                <a:lnTo>
                  <a:pt x="8478960" y="1466004"/>
                </a:lnTo>
                <a:cubicBezTo>
                  <a:pt x="8511346" y="1466527"/>
                  <a:pt x="8543239" y="1469485"/>
                  <a:pt x="8574422" y="1474998"/>
                </a:cubicBezTo>
                <a:cubicBezTo>
                  <a:pt x="8579998" y="1474582"/>
                  <a:pt x="8585326" y="1475523"/>
                  <a:pt x="8590635" y="1476525"/>
                </a:cubicBezTo>
                <a:lnTo>
                  <a:pt x="8590752" y="1477664"/>
                </a:lnTo>
                <a:cubicBezTo>
                  <a:pt x="8815033" y="1514497"/>
                  <a:pt x="9008920" y="1637126"/>
                  <a:pt x="9135069" y="1809390"/>
                </a:cubicBezTo>
                <a:lnTo>
                  <a:pt x="9139239" y="1816149"/>
                </a:lnTo>
                <a:lnTo>
                  <a:pt x="9139239" y="2119309"/>
                </a:lnTo>
                <a:lnTo>
                  <a:pt x="9120077" y="2050665"/>
                </a:lnTo>
                <a:cubicBezTo>
                  <a:pt x="9039502" y="1829012"/>
                  <a:pt x="8844913" y="1659431"/>
                  <a:pt x="8604122" y="1608087"/>
                </a:cubicBezTo>
                <a:cubicBezTo>
                  <a:pt x="8650738" y="1843269"/>
                  <a:pt x="8821055" y="2035829"/>
                  <a:pt x="9047261" y="2119605"/>
                </a:cubicBezTo>
                <a:lnTo>
                  <a:pt x="9139239" y="2146279"/>
                </a:lnTo>
                <a:lnTo>
                  <a:pt x="9139239" y="2273778"/>
                </a:lnTo>
                <a:lnTo>
                  <a:pt x="9030179" y="2246972"/>
                </a:lnTo>
                <a:cubicBezTo>
                  <a:pt x="8735297" y="2149386"/>
                  <a:pt x="8514628" y="1897812"/>
                  <a:pt x="8470637" y="1591480"/>
                </a:cubicBezTo>
                <a:cubicBezTo>
                  <a:pt x="8470469" y="1591427"/>
                  <a:pt x="8470301" y="1591423"/>
                  <a:pt x="8470131" y="1591418"/>
                </a:cubicBezTo>
                <a:lnTo>
                  <a:pt x="8469593" y="1584794"/>
                </a:lnTo>
                <a:cubicBezTo>
                  <a:pt x="8464534" y="1554782"/>
                  <a:pt x="8462083" y="1524133"/>
                  <a:pt x="8462126" y="1493044"/>
                </a:cubicBezTo>
                <a:cubicBezTo>
                  <a:pt x="8460814" y="1487460"/>
                  <a:pt x="8460755" y="1481838"/>
                  <a:pt x="8460755" y="1476202"/>
                </a:cubicBezTo>
                <a:lnTo>
                  <a:pt x="8461349" y="1464852"/>
                </a:lnTo>
                <a:lnTo>
                  <a:pt x="8461847" y="1464884"/>
                </a:lnTo>
                <a:close/>
                <a:moveTo>
                  <a:pt x="8448085" y="1464394"/>
                </a:moveTo>
                <a:lnTo>
                  <a:pt x="8448111" y="1464884"/>
                </a:lnTo>
                <a:lnTo>
                  <a:pt x="8448609" y="1464852"/>
                </a:lnTo>
                <a:lnTo>
                  <a:pt x="8449203" y="1476202"/>
                </a:lnTo>
                <a:cubicBezTo>
                  <a:pt x="8449203" y="1481838"/>
                  <a:pt x="8449144" y="1487460"/>
                  <a:pt x="8447832" y="1493044"/>
                </a:cubicBezTo>
                <a:cubicBezTo>
                  <a:pt x="8447875" y="1524133"/>
                  <a:pt x="8445424" y="1554782"/>
                  <a:pt x="8440365" y="1584794"/>
                </a:cubicBezTo>
                <a:lnTo>
                  <a:pt x="8439827" y="1591418"/>
                </a:lnTo>
                <a:cubicBezTo>
                  <a:pt x="8439657" y="1591423"/>
                  <a:pt x="8439489" y="1591427"/>
                  <a:pt x="8439321" y="1591480"/>
                </a:cubicBezTo>
                <a:cubicBezTo>
                  <a:pt x="8389046" y="1941574"/>
                  <a:pt x="8108007" y="2220146"/>
                  <a:pt x="7749156" y="2279078"/>
                </a:cubicBezTo>
                <a:lnTo>
                  <a:pt x="7749040" y="2280217"/>
                </a:lnTo>
                <a:cubicBezTo>
                  <a:pt x="7743729" y="2281220"/>
                  <a:pt x="7738400" y="2282161"/>
                  <a:pt x="7732823" y="2281745"/>
                </a:cubicBezTo>
                <a:cubicBezTo>
                  <a:pt x="7701651" y="2287255"/>
                  <a:pt x="7669771" y="2290213"/>
                  <a:pt x="7637396" y="2290736"/>
                </a:cubicBezTo>
                <a:lnTo>
                  <a:pt x="7620278" y="2292349"/>
                </a:lnTo>
                <a:lnTo>
                  <a:pt x="7620252" y="2291858"/>
                </a:lnTo>
                <a:lnTo>
                  <a:pt x="7619753" y="2291891"/>
                </a:lnTo>
                <a:cubicBezTo>
                  <a:pt x="7619187" y="2288119"/>
                  <a:pt x="7619160" y="2284333"/>
                  <a:pt x="7619160" y="2280541"/>
                </a:cubicBezTo>
                <a:cubicBezTo>
                  <a:pt x="7619160" y="2274903"/>
                  <a:pt x="7619219" y="2269279"/>
                  <a:pt x="7620531" y="2263693"/>
                </a:cubicBezTo>
                <a:cubicBezTo>
                  <a:pt x="7620488" y="2232611"/>
                  <a:pt x="7622938" y="2201969"/>
                  <a:pt x="7627995" y="2171962"/>
                </a:cubicBezTo>
                <a:lnTo>
                  <a:pt x="7628535" y="2165325"/>
                </a:lnTo>
                <a:cubicBezTo>
                  <a:pt x="7628704" y="2165320"/>
                  <a:pt x="7628873" y="2165315"/>
                  <a:pt x="7629040" y="2165262"/>
                </a:cubicBezTo>
                <a:cubicBezTo>
                  <a:pt x="7679317" y="1815167"/>
                  <a:pt x="7960356" y="1536596"/>
                  <a:pt x="8319206" y="1477664"/>
                </a:cubicBezTo>
                <a:lnTo>
                  <a:pt x="8319323" y="1476525"/>
                </a:lnTo>
                <a:cubicBezTo>
                  <a:pt x="8324632" y="1475523"/>
                  <a:pt x="8329960" y="1474582"/>
                  <a:pt x="8335536" y="1474998"/>
                </a:cubicBezTo>
                <a:cubicBezTo>
                  <a:pt x="8366719" y="1469485"/>
                  <a:pt x="8398612" y="1466527"/>
                  <a:pt x="8430998" y="1466004"/>
                </a:cubicBezTo>
                <a:close/>
                <a:moveTo>
                  <a:pt x="6769722" y="1464394"/>
                </a:moveTo>
                <a:lnTo>
                  <a:pt x="6786810" y="1466004"/>
                </a:lnTo>
                <a:cubicBezTo>
                  <a:pt x="6819195" y="1466527"/>
                  <a:pt x="6851088" y="1469485"/>
                  <a:pt x="6882271" y="1474998"/>
                </a:cubicBezTo>
                <a:cubicBezTo>
                  <a:pt x="6887847" y="1474582"/>
                  <a:pt x="6893175" y="1475523"/>
                  <a:pt x="6898484" y="1476525"/>
                </a:cubicBezTo>
                <a:lnTo>
                  <a:pt x="6898601" y="1477664"/>
                </a:lnTo>
                <a:cubicBezTo>
                  <a:pt x="7257451" y="1536596"/>
                  <a:pt x="7538490" y="1815167"/>
                  <a:pt x="7588766" y="2165262"/>
                </a:cubicBezTo>
                <a:cubicBezTo>
                  <a:pt x="7588934" y="2165315"/>
                  <a:pt x="7589103" y="2165320"/>
                  <a:pt x="7589272" y="2165325"/>
                </a:cubicBezTo>
                <a:lnTo>
                  <a:pt x="7589812" y="2171962"/>
                </a:lnTo>
                <a:cubicBezTo>
                  <a:pt x="7594869" y="2201969"/>
                  <a:pt x="7597319" y="2232611"/>
                  <a:pt x="7597276" y="2263693"/>
                </a:cubicBezTo>
                <a:cubicBezTo>
                  <a:pt x="7598588" y="2269279"/>
                  <a:pt x="7598647" y="2274903"/>
                  <a:pt x="7598647" y="2280541"/>
                </a:cubicBezTo>
                <a:cubicBezTo>
                  <a:pt x="7598647" y="2284333"/>
                  <a:pt x="7598620" y="2288119"/>
                  <a:pt x="7598054" y="2291891"/>
                </a:cubicBezTo>
                <a:lnTo>
                  <a:pt x="7597555" y="2291858"/>
                </a:lnTo>
                <a:lnTo>
                  <a:pt x="7597529" y="2292349"/>
                </a:lnTo>
                <a:lnTo>
                  <a:pt x="7580411" y="2290736"/>
                </a:lnTo>
                <a:cubicBezTo>
                  <a:pt x="7548036" y="2290213"/>
                  <a:pt x="7516156" y="2287255"/>
                  <a:pt x="7484984" y="2281745"/>
                </a:cubicBezTo>
                <a:cubicBezTo>
                  <a:pt x="7479407" y="2282161"/>
                  <a:pt x="7474078" y="2281220"/>
                  <a:pt x="7468767" y="2280217"/>
                </a:cubicBezTo>
                <a:lnTo>
                  <a:pt x="7468651" y="2279078"/>
                </a:lnTo>
                <a:cubicBezTo>
                  <a:pt x="7109800" y="2220146"/>
                  <a:pt x="6828761" y="1941574"/>
                  <a:pt x="6778486" y="1591480"/>
                </a:cubicBezTo>
                <a:cubicBezTo>
                  <a:pt x="6778318" y="1591427"/>
                  <a:pt x="6778150" y="1591423"/>
                  <a:pt x="6777980" y="1591418"/>
                </a:cubicBezTo>
                <a:lnTo>
                  <a:pt x="6777442" y="1584794"/>
                </a:lnTo>
                <a:cubicBezTo>
                  <a:pt x="6772383" y="1554782"/>
                  <a:pt x="6769933" y="1524133"/>
                  <a:pt x="6769975" y="1493044"/>
                </a:cubicBezTo>
                <a:cubicBezTo>
                  <a:pt x="6768663" y="1487460"/>
                  <a:pt x="6768604" y="1481838"/>
                  <a:pt x="6768604" y="1476202"/>
                </a:cubicBezTo>
                <a:lnTo>
                  <a:pt x="6769198" y="1464852"/>
                </a:lnTo>
                <a:lnTo>
                  <a:pt x="6769696" y="1464884"/>
                </a:lnTo>
                <a:close/>
                <a:moveTo>
                  <a:pt x="6755934" y="1464394"/>
                </a:moveTo>
                <a:lnTo>
                  <a:pt x="6755960" y="1464884"/>
                </a:lnTo>
                <a:lnTo>
                  <a:pt x="6756458" y="1464852"/>
                </a:lnTo>
                <a:lnTo>
                  <a:pt x="6757052" y="1476202"/>
                </a:lnTo>
                <a:cubicBezTo>
                  <a:pt x="6757052" y="1481838"/>
                  <a:pt x="6756994" y="1487460"/>
                  <a:pt x="6755682" y="1493044"/>
                </a:cubicBezTo>
                <a:cubicBezTo>
                  <a:pt x="6755724" y="1524133"/>
                  <a:pt x="6753273" y="1554782"/>
                  <a:pt x="6748215" y="1584794"/>
                </a:cubicBezTo>
                <a:lnTo>
                  <a:pt x="6747676" y="1591418"/>
                </a:lnTo>
                <a:cubicBezTo>
                  <a:pt x="6747507" y="1591423"/>
                  <a:pt x="6747338" y="1591427"/>
                  <a:pt x="6747171" y="1591480"/>
                </a:cubicBezTo>
                <a:cubicBezTo>
                  <a:pt x="6696895" y="1941574"/>
                  <a:pt x="6415856" y="2220146"/>
                  <a:pt x="6057005" y="2279078"/>
                </a:cubicBezTo>
                <a:lnTo>
                  <a:pt x="6056889" y="2280217"/>
                </a:lnTo>
                <a:cubicBezTo>
                  <a:pt x="6051578" y="2281220"/>
                  <a:pt x="6046249" y="2282161"/>
                  <a:pt x="6040672" y="2281745"/>
                </a:cubicBezTo>
                <a:cubicBezTo>
                  <a:pt x="6009500" y="2287255"/>
                  <a:pt x="5977620" y="2290213"/>
                  <a:pt x="5945246" y="2290736"/>
                </a:cubicBezTo>
                <a:lnTo>
                  <a:pt x="5928127" y="2292349"/>
                </a:lnTo>
                <a:lnTo>
                  <a:pt x="5928101" y="2291858"/>
                </a:lnTo>
                <a:lnTo>
                  <a:pt x="5927602" y="2291891"/>
                </a:lnTo>
                <a:cubicBezTo>
                  <a:pt x="5927036" y="2288119"/>
                  <a:pt x="5927009" y="2284333"/>
                  <a:pt x="5927009" y="2280541"/>
                </a:cubicBezTo>
                <a:cubicBezTo>
                  <a:pt x="5927009" y="2274903"/>
                  <a:pt x="5927068" y="2269279"/>
                  <a:pt x="5928380" y="2263693"/>
                </a:cubicBezTo>
                <a:cubicBezTo>
                  <a:pt x="5928338" y="2232611"/>
                  <a:pt x="5930787" y="2201969"/>
                  <a:pt x="5935844" y="2171962"/>
                </a:cubicBezTo>
                <a:lnTo>
                  <a:pt x="5936384" y="2165325"/>
                </a:lnTo>
                <a:cubicBezTo>
                  <a:pt x="5936553" y="2165320"/>
                  <a:pt x="5936722" y="2165315"/>
                  <a:pt x="5936890" y="2165262"/>
                </a:cubicBezTo>
                <a:cubicBezTo>
                  <a:pt x="5987166" y="1815167"/>
                  <a:pt x="6268205" y="1536596"/>
                  <a:pt x="6627056" y="1477664"/>
                </a:cubicBezTo>
                <a:lnTo>
                  <a:pt x="6627173" y="1476525"/>
                </a:lnTo>
                <a:cubicBezTo>
                  <a:pt x="6632481" y="1475523"/>
                  <a:pt x="6637809" y="1474582"/>
                  <a:pt x="6643385" y="1474998"/>
                </a:cubicBezTo>
                <a:cubicBezTo>
                  <a:pt x="6674569" y="1469485"/>
                  <a:pt x="6706461" y="1466527"/>
                  <a:pt x="6738847" y="1466004"/>
                </a:cubicBezTo>
                <a:close/>
                <a:moveTo>
                  <a:pt x="5077571" y="1464394"/>
                </a:moveTo>
                <a:lnTo>
                  <a:pt x="5094659" y="1466004"/>
                </a:lnTo>
                <a:cubicBezTo>
                  <a:pt x="5127044" y="1466527"/>
                  <a:pt x="5158937" y="1469485"/>
                  <a:pt x="5190120" y="1474998"/>
                </a:cubicBezTo>
                <a:cubicBezTo>
                  <a:pt x="5195696" y="1474582"/>
                  <a:pt x="5201024" y="1475523"/>
                  <a:pt x="5206334" y="1476525"/>
                </a:cubicBezTo>
                <a:lnTo>
                  <a:pt x="5206450" y="1477664"/>
                </a:lnTo>
                <a:cubicBezTo>
                  <a:pt x="5565300" y="1536596"/>
                  <a:pt x="5846339" y="1815167"/>
                  <a:pt x="5896616" y="2165262"/>
                </a:cubicBezTo>
                <a:cubicBezTo>
                  <a:pt x="5896783" y="2165315"/>
                  <a:pt x="5896953" y="2165320"/>
                  <a:pt x="5897121" y="2165325"/>
                </a:cubicBezTo>
                <a:lnTo>
                  <a:pt x="5897662" y="2171962"/>
                </a:lnTo>
                <a:cubicBezTo>
                  <a:pt x="5902718" y="2201969"/>
                  <a:pt x="5905168" y="2232611"/>
                  <a:pt x="5905126" y="2263693"/>
                </a:cubicBezTo>
                <a:cubicBezTo>
                  <a:pt x="5906438" y="2269279"/>
                  <a:pt x="5906496" y="2274903"/>
                  <a:pt x="5906496" y="2280541"/>
                </a:cubicBezTo>
                <a:cubicBezTo>
                  <a:pt x="5906496" y="2284333"/>
                  <a:pt x="5906469" y="2288119"/>
                  <a:pt x="5905903" y="2291891"/>
                </a:cubicBezTo>
                <a:lnTo>
                  <a:pt x="5905404" y="2291858"/>
                </a:lnTo>
                <a:lnTo>
                  <a:pt x="5905378" y="2292349"/>
                </a:lnTo>
                <a:lnTo>
                  <a:pt x="5888260" y="2290736"/>
                </a:lnTo>
                <a:cubicBezTo>
                  <a:pt x="5855886" y="2290213"/>
                  <a:pt x="5824005" y="2287255"/>
                  <a:pt x="5792833" y="2281745"/>
                </a:cubicBezTo>
                <a:cubicBezTo>
                  <a:pt x="5787256" y="2282161"/>
                  <a:pt x="5781927" y="2281220"/>
                  <a:pt x="5776617" y="2280217"/>
                </a:cubicBezTo>
                <a:lnTo>
                  <a:pt x="5776501" y="2279078"/>
                </a:lnTo>
                <a:cubicBezTo>
                  <a:pt x="5417649" y="2220146"/>
                  <a:pt x="5136610" y="1941574"/>
                  <a:pt x="5086335" y="1591480"/>
                </a:cubicBezTo>
                <a:cubicBezTo>
                  <a:pt x="5086167" y="1591427"/>
                  <a:pt x="5085999" y="1591423"/>
                  <a:pt x="5085830" y="1591418"/>
                </a:cubicBezTo>
                <a:lnTo>
                  <a:pt x="5085291" y="1584794"/>
                </a:lnTo>
                <a:cubicBezTo>
                  <a:pt x="5080233" y="1554782"/>
                  <a:pt x="5077782" y="1524133"/>
                  <a:pt x="5077824" y="1493044"/>
                </a:cubicBezTo>
                <a:cubicBezTo>
                  <a:pt x="5076512" y="1487460"/>
                  <a:pt x="5076453" y="1481838"/>
                  <a:pt x="5076453" y="1476202"/>
                </a:cubicBezTo>
                <a:lnTo>
                  <a:pt x="5077047" y="1464852"/>
                </a:lnTo>
                <a:lnTo>
                  <a:pt x="5077545" y="1464884"/>
                </a:lnTo>
                <a:close/>
                <a:moveTo>
                  <a:pt x="5063783" y="1464394"/>
                </a:moveTo>
                <a:lnTo>
                  <a:pt x="5063809" y="1464884"/>
                </a:lnTo>
                <a:lnTo>
                  <a:pt x="5064307" y="1464852"/>
                </a:lnTo>
                <a:lnTo>
                  <a:pt x="5064902" y="1476202"/>
                </a:lnTo>
                <a:cubicBezTo>
                  <a:pt x="5064902" y="1481838"/>
                  <a:pt x="5064842" y="1487460"/>
                  <a:pt x="5063530" y="1493044"/>
                </a:cubicBezTo>
                <a:cubicBezTo>
                  <a:pt x="5063572" y="1524133"/>
                  <a:pt x="5061122" y="1554782"/>
                  <a:pt x="5056063" y="1584794"/>
                </a:cubicBezTo>
                <a:lnTo>
                  <a:pt x="5055525" y="1591418"/>
                </a:lnTo>
                <a:cubicBezTo>
                  <a:pt x="5055355" y="1591423"/>
                  <a:pt x="5055187" y="1591427"/>
                  <a:pt x="5055019" y="1591480"/>
                </a:cubicBezTo>
                <a:cubicBezTo>
                  <a:pt x="5004744" y="1941574"/>
                  <a:pt x="4723705" y="2220146"/>
                  <a:pt x="4364853" y="2279078"/>
                </a:cubicBezTo>
                <a:lnTo>
                  <a:pt x="4364737" y="2280217"/>
                </a:lnTo>
                <a:cubicBezTo>
                  <a:pt x="4359427" y="2281220"/>
                  <a:pt x="4354098" y="2282161"/>
                  <a:pt x="4348521" y="2281745"/>
                </a:cubicBezTo>
                <a:cubicBezTo>
                  <a:pt x="4317350" y="2287255"/>
                  <a:pt x="4285468" y="2290213"/>
                  <a:pt x="4253094" y="2290736"/>
                </a:cubicBezTo>
                <a:lnTo>
                  <a:pt x="4235976" y="2292349"/>
                </a:lnTo>
                <a:lnTo>
                  <a:pt x="4235950" y="2291858"/>
                </a:lnTo>
                <a:lnTo>
                  <a:pt x="4235451" y="2291891"/>
                </a:lnTo>
                <a:cubicBezTo>
                  <a:pt x="4234885" y="2288119"/>
                  <a:pt x="4234858" y="2284333"/>
                  <a:pt x="4234858" y="2280541"/>
                </a:cubicBezTo>
                <a:cubicBezTo>
                  <a:pt x="4234858" y="2274903"/>
                  <a:pt x="4234916" y="2269279"/>
                  <a:pt x="4236228" y="2263693"/>
                </a:cubicBezTo>
                <a:cubicBezTo>
                  <a:pt x="4236186" y="2232611"/>
                  <a:pt x="4238636" y="2201969"/>
                  <a:pt x="4243692" y="2171962"/>
                </a:cubicBezTo>
                <a:lnTo>
                  <a:pt x="4244233" y="2165325"/>
                </a:lnTo>
                <a:cubicBezTo>
                  <a:pt x="4244401" y="2165320"/>
                  <a:pt x="4244571" y="2165315"/>
                  <a:pt x="4244738" y="2165262"/>
                </a:cubicBezTo>
                <a:cubicBezTo>
                  <a:pt x="4295015" y="1815167"/>
                  <a:pt x="4576054" y="1536596"/>
                  <a:pt x="4934904" y="1477664"/>
                </a:cubicBezTo>
                <a:lnTo>
                  <a:pt x="4935021" y="1476525"/>
                </a:lnTo>
                <a:cubicBezTo>
                  <a:pt x="4940330" y="1475523"/>
                  <a:pt x="4945658" y="1474582"/>
                  <a:pt x="4951234" y="1474998"/>
                </a:cubicBezTo>
                <a:cubicBezTo>
                  <a:pt x="4982417" y="1469485"/>
                  <a:pt x="5014310" y="1466527"/>
                  <a:pt x="5046695" y="1466004"/>
                </a:cubicBezTo>
                <a:close/>
                <a:moveTo>
                  <a:pt x="3385420" y="1464394"/>
                </a:moveTo>
                <a:lnTo>
                  <a:pt x="3402507" y="1466004"/>
                </a:lnTo>
                <a:cubicBezTo>
                  <a:pt x="3434893" y="1466527"/>
                  <a:pt x="3466785" y="1469485"/>
                  <a:pt x="3497969" y="1474998"/>
                </a:cubicBezTo>
                <a:cubicBezTo>
                  <a:pt x="3503545" y="1474582"/>
                  <a:pt x="3508873" y="1475523"/>
                  <a:pt x="3514181" y="1476525"/>
                </a:cubicBezTo>
                <a:lnTo>
                  <a:pt x="3514298" y="1477664"/>
                </a:lnTo>
                <a:cubicBezTo>
                  <a:pt x="3873149" y="1536596"/>
                  <a:pt x="4154188" y="1815167"/>
                  <a:pt x="4204464" y="2165262"/>
                </a:cubicBezTo>
                <a:cubicBezTo>
                  <a:pt x="4204632" y="2165315"/>
                  <a:pt x="4204801" y="2165320"/>
                  <a:pt x="4204970" y="2165325"/>
                </a:cubicBezTo>
                <a:lnTo>
                  <a:pt x="4205510" y="2171962"/>
                </a:lnTo>
                <a:cubicBezTo>
                  <a:pt x="4210567" y="2201969"/>
                  <a:pt x="4213016" y="2232611"/>
                  <a:pt x="4212974" y="2263693"/>
                </a:cubicBezTo>
                <a:cubicBezTo>
                  <a:pt x="4214286" y="2269279"/>
                  <a:pt x="4214345" y="2274903"/>
                  <a:pt x="4214345" y="2280541"/>
                </a:cubicBezTo>
                <a:cubicBezTo>
                  <a:pt x="4214345" y="2284333"/>
                  <a:pt x="4214318" y="2288119"/>
                  <a:pt x="4213752" y="2291891"/>
                </a:cubicBezTo>
                <a:lnTo>
                  <a:pt x="4213253" y="2291858"/>
                </a:lnTo>
                <a:lnTo>
                  <a:pt x="4213227" y="2292349"/>
                </a:lnTo>
                <a:lnTo>
                  <a:pt x="4196108" y="2290736"/>
                </a:lnTo>
                <a:cubicBezTo>
                  <a:pt x="4163734" y="2290213"/>
                  <a:pt x="4131854" y="2287255"/>
                  <a:pt x="4100682" y="2281745"/>
                </a:cubicBezTo>
                <a:cubicBezTo>
                  <a:pt x="4095105" y="2282161"/>
                  <a:pt x="4089776" y="2281220"/>
                  <a:pt x="4084465" y="2280217"/>
                </a:cubicBezTo>
                <a:lnTo>
                  <a:pt x="4084349" y="2279078"/>
                </a:lnTo>
                <a:cubicBezTo>
                  <a:pt x="3725498" y="2220146"/>
                  <a:pt x="3444459" y="1941574"/>
                  <a:pt x="3394183" y="1591480"/>
                </a:cubicBezTo>
                <a:cubicBezTo>
                  <a:pt x="3394016" y="1591427"/>
                  <a:pt x="3393847" y="1591423"/>
                  <a:pt x="3393678" y="1591418"/>
                </a:cubicBezTo>
                <a:lnTo>
                  <a:pt x="3393139" y="1584794"/>
                </a:lnTo>
                <a:cubicBezTo>
                  <a:pt x="3388081" y="1554782"/>
                  <a:pt x="3385630" y="1524133"/>
                  <a:pt x="3385672" y="1493044"/>
                </a:cubicBezTo>
                <a:cubicBezTo>
                  <a:pt x="3384360" y="1487460"/>
                  <a:pt x="3384302" y="1481838"/>
                  <a:pt x="3384302" y="1476202"/>
                </a:cubicBezTo>
                <a:lnTo>
                  <a:pt x="3384896" y="1464852"/>
                </a:lnTo>
                <a:lnTo>
                  <a:pt x="3385394" y="1464884"/>
                </a:lnTo>
                <a:close/>
                <a:moveTo>
                  <a:pt x="3371632" y="1464394"/>
                </a:moveTo>
                <a:lnTo>
                  <a:pt x="3371658" y="1464884"/>
                </a:lnTo>
                <a:lnTo>
                  <a:pt x="3372156" y="1464852"/>
                </a:lnTo>
                <a:lnTo>
                  <a:pt x="3372750" y="1476202"/>
                </a:lnTo>
                <a:cubicBezTo>
                  <a:pt x="3372750" y="1481838"/>
                  <a:pt x="3372691" y="1487460"/>
                  <a:pt x="3371379" y="1493044"/>
                </a:cubicBezTo>
                <a:cubicBezTo>
                  <a:pt x="3371421" y="1524133"/>
                  <a:pt x="3368971" y="1554782"/>
                  <a:pt x="3363912" y="1584794"/>
                </a:cubicBezTo>
                <a:lnTo>
                  <a:pt x="3363374" y="1591418"/>
                </a:lnTo>
                <a:cubicBezTo>
                  <a:pt x="3363204" y="1591423"/>
                  <a:pt x="3363036" y="1591427"/>
                  <a:pt x="3362868" y="1591480"/>
                </a:cubicBezTo>
                <a:cubicBezTo>
                  <a:pt x="3312593" y="1941574"/>
                  <a:pt x="3031554" y="2220146"/>
                  <a:pt x="2672703" y="2279078"/>
                </a:cubicBezTo>
                <a:lnTo>
                  <a:pt x="2672586" y="2280217"/>
                </a:lnTo>
                <a:cubicBezTo>
                  <a:pt x="2667276" y="2281220"/>
                  <a:pt x="2661947" y="2282161"/>
                  <a:pt x="2656370" y="2281745"/>
                </a:cubicBezTo>
                <a:cubicBezTo>
                  <a:pt x="2625198" y="2287255"/>
                  <a:pt x="2593318" y="2290213"/>
                  <a:pt x="2560943" y="2290736"/>
                </a:cubicBezTo>
                <a:lnTo>
                  <a:pt x="2543825" y="2292349"/>
                </a:lnTo>
                <a:lnTo>
                  <a:pt x="2543799" y="2291858"/>
                </a:lnTo>
                <a:lnTo>
                  <a:pt x="2543300" y="2291891"/>
                </a:lnTo>
                <a:cubicBezTo>
                  <a:pt x="2542734" y="2288119"/>
                  <a:pt x="2542707" y="2284333"/>
                  <a:pt x="2542707" y="2280541"/>
                </a:cubicBezTo>
                <a:cubicBezTo>
                  <a:pt x="2542707" y="2274903"/>
                  <a:pt x="2542765" y="2269279"/>
                  <a:pt x="2544077" y="2263693"/>
                </a:cubicBezTo>
                <a:cubicBezTo>
                  <a:pt x="2544035" y="2232611"/>
                  <a:pt x="2546485" y="2201969"/>
                  <a:pt x="2551541" y="2171962"/>
                </a:cubicBezTo>
                <a:lnTo>
                  <a:pt x="2552082" y="2165325"/>
                </a:lnTo>
                <a:cubicBezTo>
                  <a:pt x="2552250" y="2165320"/>
                  <a:pt x="2552420" y="2165315"/>
                  <a:pt x="2552587" y="2165262"/>
                </a:cubicBezTo>
                <a:cubicBezTo>
                  <a:pt x="2602864" y="1815167"/>
                  <a:pt x="2883903" y="1536596"/>
                  <a:pt x="3242753" y="1477664"/>
                </a:cubicBezTo>
                <a:lnTo>
                  <a:pt x="3242870" y="1476525"/>
                </a:lnTo>
                <a:cubicBezTo>
                  <a:pt x="3248179" y="1475523"/>
                  <a:pt x="3253507" y="1474582"/>
                  <a:pt x="3259083" y="1474998"/>
                </a:cubicBezTo>
                <a:cubicBezTo>
                  <a:pt x="3290266" y="1469485"/>
                  <a:pt x="3322159" y="1466527"/>
                  <a:pt x="3354544" y="1466004"/>
                </a:cubicBezTo>
                <a:close/>
                <a:moveTo>
                  <a:pt x="1693269" y="1464394"/>
                </a:moveTo>
                <a:lnTo>
                  <a:pt x="1710356" y="1466004"/>
                </a:lnTo>
                <a:cubicBezTo>
                  <a:pt x="1742742" y="1466527"/>
                  <a:pt x="1774634" y="1469485"/>
                  <a:pt x="1805818" y="1474998"/>
                </a:cubicBezTo>
                <a:cubicBezTo>
                  <a:pt x="1811394" y="1474582"/>
                  <a:pt x="1816722" y="1475523"/>
                  <a:pt x="1822030" y="1476525"/>
                </a:cubicBezTo>
                <a:lnTo>
                  <a:pt x="1822148" y="1477664"/>
                </a:lnTo>
                <a:cubicBezTo>
                  <a:pt x="2180998" y="1536596"/>
                  <a:pt x="2462037" y="1815167"/>
                  <a:pt x="2512313" y="2165262"/>
                </a:cubicBezTo>
                <a:cubicBezTo>
                  <a:pt x="2512481" y="2165315"/>
                  <a:pt x="2512650" y="2165320"/>
                  <a:pt x="2512819" y="2165325"/>
                </a:cubicBezTo>
                <a:lnTo>
                  <a:pt x="2513359" y="2171962"/>
                </a:lnTo>
                <a:cubicBezTo>
                  <a:pt x="2518416" y="2201969"/>
                  <a:pt x="2520865" y="2232611"/>
                  <a:pt x="2520823" y="2263693"/>
                </a:cubicBezTo>
                <a:cubicBezTo>
                  <a:pt x="2522135" y="2269279"/>
                  <a:pt x="2522194" y="2274903"/>
                  <a:pt x="2522194" y="2280541"/>
                </a:cubicBezTo>
                <a:cubicBezTo>
                  <a:pt x="2522194" y="2284333"/>
                  <a:pt x="2522167" y="2288119"/>
                  <a:pt x="2521601" y="2291891"/>
                </a:cubicBezTo>
                <a:lnTo>
                  <a:pt x="2521102" y="2291858"/>
                </a:lnTo>
                <a:lnTo>
                  <a:pt x="2521076" y="2292349"/>
                </a:lnTo>
                <a:lnTo>
                  <a:pt x="2503957" y="2290736"/>
                </a:lnTo>
                <a:cubicBezTo>
                  <a:pt x="2471583" y="2290213"/>
                  <a:pt x="2439703" y="2287255"/>
                  <a:pt x="2408531" y="2281745"/>
                </a:cubicBezTo>
                <a:cubicBezTo>
                  <a:pt x="2402954" y="2282161"/>
                  <a:pt x="2397625" y="2281220"/>
                  <a:pt x="2392314" y="2280217"/>
                </a:cubicBezTo>
                <a:lnTo>
                  <a:pt x="2392198" y="2279078"/>
                </a:lnTo>
                <a:cubicBezTo>
                  <a:pt x="2033347" y="2220146"/>
                  <a:pt x="1752308" y="1941574"/>
                  <a:pt x="1702032" y="1591480"/>
                </a:cubicBezTo>
                <a:cubicBezTo>
                  <a:pt x="1701865" y="1591427"/>
                  <a:pt x="1701696" y="1591423"/>
                  <a:pt x="1701527" y="1591418"/>
                </a:cubicBezTo>
                <a:lnTo>
                  <a:pt x="1700989" y="1584794"/>
                </a:lnTo>
                <a:cubicBezTo>
                  <a:pt x="1695930" y="1554782"/>
                  <a:pt x="1693479" y="1524133"/>
                  <a:pt x="1693521" y="1493044"/>
                </a:cubicBezTo>
                <a:cubicBezTo>
                  <a:pt x="1692209" y="1487460"/>
                  <a:pt x="1692151" y="1481838"/>
                  <a:pt x="1692151" y="1476202"/>
                </a:cubicBezTo>
                <a:lnTo>
                  <a:pt x="1692745" y="1464852"/>
                </a:lnTo>
                <a:lnTo>
                  <a:pt x="1693243" y="1464884"/>
                </a:lnTo>
                <a:close/>
                <a:moveTo>
                  <a:pt x="1679481" y="1464394"/>
                </a:moveTo>
                <a:lnTo>
                  <a:pt x="1679507" y="1464884"/>
                </a:lnTo>
                <a:lnTo>
                  <a:pt x="1680005" y="1464852"/>
                </a:lnTo>
                <a:lnTo>
                  <a:pt x="1680599" y="1476202"/>
                </a:lnTo>
                <a:cubicBezTo>
                  <a:pt x="1680599" y="1481838"/>
                  <a:pt x="1680540" y="1487460"/>
                  <a:pt x="1679228" y="1493044"/>
                </a:cubicBezTo>
                <a:cubicBezTo>
                  <a:pt x="1679270" y="1524133"/>
                  <a:pt x="1676820" y="1554782"/>
                  <a:pt x="1671761" y="1584794"/>
                </a:cubicBezTo>
                <a:lnTo>
                  <a:pt x="1671223" y="1591418"/>
                </a:lnTo>
                <a:cubicBezTo>
                  <a:pt x="1671053" y="1591423"/>
                  <a:pt x="1670885" y="1591427"/>
                  <a:pt x="1670717" y="1591480"/>
                </a:cubicBezTo>
                <a:cubicBezTo>
                  <a:pt x="1620442" y="1941574"/>
                  <a:pt x="1339403" y="2220146"/>
                  <a:pt x="980552" y="2279078"/>
                </a:cubicBezTo>
                <a:lnTo>
                  <a:pt x="980435" y="2280217"/>
                </a:lnTo>
                <a:cubicBezTo>
                  <a:pt x="975125" y="2281220"/>
                  <a:pt x="969796" y="2282161"/>
                  <a:pt x="964219" y="2281745"/>
                </a:cubicBezTo>
                <a:cubicBezTo>
                  <a:pt x="933047" y="2287255"/>
                  <a:pt x="901167" y="2290213"/>
                  <a:pt x="868792" y="2290736"/>
                </a:cubicBezTo>
                <a:lnTo>
                  <a:pt x="851674" y="2292349"/>
                </a:lnTo>
                <a:lnTo>
                  <a:pt x="851648" y="2291858"/>
                </a:lnTo>
                <a:lnTo>
                  <a:pt x="851149" y="2291891"/>
                </a:lnTo>
                <a:cubicBezTo>
                  <a:pt x="850583" y="2288119"/>
                  <a:pt x="850556" y="2284333"/>
                  <a:pt x="850556" y="2280541"/>
                </a:cubicBezTo>
                <a:cubicBezTo>
                  <a:pt x="850556" y="2274903"/>
                  <a:pt x="850614" y="2269279"/>
                  <a:pt x="851926" y="2263693"/>
                </a:cubicBezTo>
                <a:cubicBezTo>
                  <a:pt x="851884" y="2232611"/>
                  <a:pt x="854334" y="2201969"/>
                  <a:pt x="859390" y="2171962"/>
                </a:cubicBezTo>
                <a:lnTo>
                  <a:pt x="859931" y="2165325"/>
                </a:lnTo>
                <a:cubicBezTo>
                  <a:pt x="860099" y="2165320"/>
                  <a:pt x="860269" y="2165315"/>
                  <a:pt x="860436" y="2165262"/>
                </a:cubicBezTo>
                <a:cubicBezTo>
                  <a:pt x="910713" y="1815167"/>
                  <a:pt x="1191752" y="1536596"/>
                  <a:pt x="1550602" y="1477664"/>
                </a:cubicBezTo>
                <a:lnTo>
                  <a:pt x="1550719" y="1476525"/>
                </a:lnTo>
                <a:cubicBezTo>
                  <a:pt x="1556028" y="1475523"/>
                  <a:pt x="1561356" y="1474582"/>
                  <a:pt x="1566932" y="1474998"/>
                </a:cubicBezTo>
                <a:cubicBezTo>
                  <a:pt x="1598115" y="1469485"/>
                  <a:pt x="1630008" y="1466527"/>
                  <a:pt x="1662393" y="1466004"/>
                </a:cubicBezTo>
                <a:close/>
                <a:moveTo>
                  <a:pt x="1118" y="1464394"/>
                </a:moveTo>
                <a:lnTo>
                  <a:pt x="18205" y="1466004"/>
                </a:lnTo>
                <a:cubicBezTo>
                  <a:pt x="50591" y="1466527"/>
                  <a:pt x="82483" y="1469485"/>
                  <a:pt x="113667" y="1474998"/>
                </a:cubicBezTo>
                <a:cubicBezTo>
                  <a:pt x="119243" y="1474582"/>
                  <a:pt x="124571" y="1475523"/>
                  <a:pt x="129879" y="1476525"/>
                </a:cubicBezTo>
                <a:lnTo>
                  <a:pt x="129997" y="1477664"/>
                </a:lnTo>
                <a:cubicBezTo>
                  <a:pt x="488847" y="1536596"/>
                  <a:pt x="769886" y="1815167"/>
                  <a:pt x="820162" y="2165262"/>
                </a:cubicBezTo>
                <a:cubicBezTo>
                  <a:pt x="820330" y="2165315"/>
                  <a:pt x="820499" y="2165320"/>
                  <a:pt x="820668" y="2165325"/>
                </a:cubicBezTo>
                <a:lnTo>
                  <a:pt x="821208" y="2171962"/>
                </a:lnTo>
                <a:cubicBezTo>
                  <a:pt x="826265" y="2201969"/>
                  <a:pt x="828714" y="2232611"/>
                  <a:pt x="828672" y="2263693"/>
                </a:cubicBezTo>
                <a:cubicBezTo>
                  <a:pt x="829984" y="2269279"/>
                  <a:pt x="830043" y="2274903"/>
                  <a:pt x="830043" y="2280541"/>
                </a:cubicBezTo>
                <a:cubicBezTo>
                  <a:pt x="830043" y="2284333"/>
                  <a:pt x="830016" y="2288119"/>
                  <a:pt x="829450" y="2291891"/>
                </a:cubicBezTo>
                <a:lnTo>
                  <a:pt x="828951" y="2291858"/>
                </a:lnTo>
                <a:lnTo>
                  <a:pt x="828925" y="2292349"/>
                </a:lnTo>
                <a:lnTo>
                  <a:pt x="811806" y="2290736"/>
                </a:lnTo>
                <a:cubicBezTo>
                  <a:pt x="779432" y="2290213"/>
                  <a:pt x="747552" y="2287255"/>
                  <a:pt x="716380" y="2281745"/>
                </a:cubicBezTo>
                <a:cubicBezTo>
                  <a:pt x="710803" y="2282161"/>
                  <a:pt x="705474" y="2281220"/>
                  <a:pt x="700163" y="2280217"/>
                </a:cubicBezTo>
                <a:lnTo>
                  <a:pt x="700047" y="2279078"/>
                </a:lnTo>
                <a:cubicBezTo>
                  <a:pt x="341196" y="2220146"/>
                  <a:pt x="60157" y="1941574"/>
                  <a:pt x="9881" y="1591480"/>
                </a:cubicBezTo>
                <a:cubicBezTo>
                  <a:pt x="9714" y="1591427"/>
                  <a:pt x="9545" y="1591423"/>
                  <a:pt x="9376" y="1591418"/>
                </a:cubicBezTo>
                <a:lnTo>
                  <a:pt x="8837" y="1584794"/>
                </a:lnTo>
                <a:cubicBezTo>
                  <a:pt x="3779" y="1554782"/>
                  <a:pt x="1328" y="1524133"/>
                  <a:pt x="1370" y="1493044"/>
                </a:cubicBezTo>
                <a:cubicBezTo>
                  <a:pt x="58" y="1487460"/>
                  <a:pt x="0" y="1481838"/>
                  <a:pt x="0" y="1476202"/>
                </a:cubicBezTo>
                <a:lnTo>
                  <a:pt x="594" y="1464852"/>
                </a:lnTo>
                <a:lnTo>
                  <a:pt x="1092" y="1464884"/>
                </a:lnTo>
                <a:close/>
                <a:moveTo>
                  <a:pt x="7762529" y="750600"/>
                </a:moveTo>
                <a:cubicBezTo>
                  <a:pt x="7815805" y="1021506"/>
                  <a:pt x="8030648" y="1236303"/>
                  <a:pt x="8305838" y="1295446"/>
                </a:cubicBezTo>
                <a:cubicBezTo>
                  <a:pt x="8252563" y="1024540"/>
                  <a:pt x="8037719" y="809743"/>
                  <a:pt x="7762529" y="750600"/>
                </a:cubicBezTo>
                <a:close/>
                <a:moveTo>
                  <a:pt x="7455280" y="750600"/>
                </a:moveTo>
                <a:cubicBezTo>
                  <a:pt x="7180090" y="809743"/>
                  <a:pt x="6965246" y="1024540"/>
                  <a:pt x="6911971" y="1295446"/>
                </a:cubicBezTo>
                <a:cubicBezTo>
                  <a:pt x="7187161" y="1236303"/>
                  <a:pt x="7402004" y="1021506"/>
                  <a:pt x="7455280" y="750600"/>
                </a:cubicBezTo>
                <a:close/>
                <a:moveTo>
                  <a:pt x="6070378" y="750600"/>
                </a:moveTo>
                <a:cubicBezTo>
                  <a:pt x="6123654" y="1021506"/>
                  <a:pt x="6338497" y="1236303"/>
                  <a:pt x="6613687" y="1295446"/>
                </a:cubicBezTo>
                <a:cubicBezTo>
                  <a:pt x="6560412" y="1024540"/>
                  <a:pt x="6345568" y="809743"/>
                  <a:pt x="6070378" y="750600"/>
                </a:cubicBezTo>
                <a:close/>
                <a:moveTo>
                  <a:pt x="5763129" y="750600"/>
                </a:moveTo>
                <a:cubicBezTo>
                  <a:pt x="5487939" y="809743"/>
                  <a:pt x="5273095" y="1024540"/>
                  <a:pt x="5219820" y="1295446"/>
                </a:cubicBezTo>
                <a:cubicBezTo>
                  <a:pt x="5495010" y="1236303"/>
                  <a:pt x="5709853" y="1021506"/>
                  <a:pt x="5763129" y="750600"/>
                </a:cubicBezTo>
                <a:close/>
                <a:moveTo>
                  <a:pt x="4378227" y="750600"/>
                </a:moveTo>
                <a:cubicBezTo>
                  <a:pt x="4431503" y="1021506"/>
                  <a:pt x="4646346" y="1236303"/>
                  <a:pt x="4921536" y="1295446"/>
                </a:cubicBezTo>
                <a:cubicBezTo>
                  <a:pt x="4868261" y="1024540"/>
                  <a:pt x="4653417" y="809743"/>
                  <a:pt x="4378227" y="750600"/>
                </a:cubicBezTo>
                <a:close/>
                <a:moveTo>
                  <a:pt x="4070978" y="750600"/>
                </a:moveTo>
                <a:cubicBezTo>
                  <a:pt x="3795788" y="809743"/>
                  <a:pt x="3580944" y="1024540"/>
                  <a:pt x="3527669" y="1295446"/>
                </a:cubicBezTo>
                <a:cubicBezTo>
                  <a:pt x="3802859" y="1236303"/>
                  <a:pt x="4017702" y="1021506"/>
                  <a:pt x="4070978" y="750600"/>
                </a:cubicBezTo>
                <a:close/>
                <a:moveTo>
                  <a:pt x="2686076" y="750600"/>
                </a:moveTo>
                <a:cubicBezTo>
                  <a:pt x="2739352" y="1021506"/>
                  <a:pt x="2954195" y="1236303"/>
                  <a:pt x="3229385" y="1295446"/>
                </a:cubicBezTo>
                <a:cubicBezTo>
                  <a:pt x="3176110" y="1024540"/>
                  <a:pt x="2961266" y="809743"/>
                  <a:pt x="2686076" y="750600"/>
                </a:cubicBezTo>
                <a:close/>
                <a:moveTo>
                  <a:pt x="2378827" y="750600"/>
                </a:moveTo>
                <a:cubicBezTo>
                  <a:pt x="2103637" y="809743"/>
                  <a:pt x="1888793" y="1024540"/>
                  <a:pt x="1835518" y="1295446"/>
                </a:cubicBezTo>
                <a:cubicBezTo>
                  <a:pt x="2110708" y="1236303"/>
                  <a:pt x="2325551" y="1021506"/>
                  <a:pt x="2378827" y="750600"/>
                </a:cubicBezTo>
                <a:close/>
                <a:moveTo>
                  <a:pt x="993925" y="750600"/>
                </a:moveTo>
                <a:cubicBezTo>
                  <a:pt x="1047201" y="1021506"/>
                  <a:pt x="1262044" y="1236303"/>
                  <a:pt x="1537234" y="1295446"/>
                </a:cubicBezTo>
                <a:cubicBezTo>
                  <a:pt x="1483959" y="1024540"/>
                  <a:pt x="1269115" y="809743"/>
                  <a:pt x="993925" y="750600"/>
                </a:cubicBezTo>
                <a:close/>
                <a:moveTo>
                  <a:pt x="686676" y="750600"/>
                </a:moveTo>
                <a:cubicBezTo>
                  <a:pt x="411486" y="809743"/>
                  <a:pt x="196642" y="1024540"/>
                  <a:pt x="143367" y="1295446"/>
                </a:cubicBezTo>
                <a:cubicBezTo>
                  <a:pt x="418557" y="1236303"/>
                  <a:pt x="633400" y="1021506"/>
                  <a:pt x="686676" y="750600"/>
                </a:cubicBezTo>
                <a:close/>
                <a:moveTo>
                  <a:pt x="9139239" y="624486"/>
                </a:moveTo>
                <a:lnTo>
                  <a:pt x="9139239" y="752995"/>
                </a:lnTo>
                <a:lnTo>
                  <a:pt x="9047261" y="779881"/>
                </a:lnTo>
                <a:cubicBezTo>
                  <a:pt x="8821055" y="864319"/>
                  <a:pt x="8650738" y="1058403"/>
                  <a:pt x="8604122" y="1295446"/>
                </a:cubicBezTo>
                <a:cubicBezTo>
                  <a:pt x="8844913" y="1243696"/>
                  <a:pt x="9039501" y="1072773"/>
                  <a:pt x="9120077" y="849365"/>
                </a:cubicBezTo>
                <a:lnTo>
                  <a:pt x="9139239" y="780178"/>
                </a:lnTo>
                <a:lnTo>
                  <a:pt x="9139239" y="1085737"/>
                </a:lnTo>
                <a:lnTo>
                  <a:pt x="9135069" y="1092549"/>
                </a:lnTo>
                <a:cubicBezTo>
                  <a:pt x="9008919" y="1266178"/>
                  <a:pt x="8815033" y="1389778"/>
                  <a:pt x="8590751" y="1426902"/>
                </a:cubicBezTo>
                <a:lnTo>
                  <a:pt x="8590635" y="1428050"/>
                </a:lnTo>
                <a:cubicBezTo>
                  <a:pt x="8585324" y="1429061"/>
                  <a:pt x="8579995" y="1430009"/>
                  <a:pt x="8574418" y="1429590"/>
                </a:cubicBezTo>
                <a:cubicBezTo>
                  <a:pt x="8543246" y="1435144"/>
                  <a:pt x="8511366" y="1438125"/>
                  <a:pt x="8478991" y="1438652"/>
                </a:cubicBezTo>
                <a:lnTo>
                  <a:pt x="8461873" y="1440278"/>
                </a:lnTo>
                <a:lnTo>
                  <a:pt x="8461847" y="1439783"/>
                </a:lnTo>
                <a:lnTo>
                  <a:pt x="8461348" y="1439816"/>
                </a:lnTo>
                <a:cubicBezTo>
                  <a:pt x="8460782" y="1436014"/>
                  <a:pt x="8460755" y="1432198"/>
                  <a:pt x="8460755" y="1428376"/>
                </a:cubicBezTo>
                <a:cubicBezTo>
                  <a:pt x="8460755" y="1422694"/>
                  <a:pt x="8460814" y="1417025"/>
                  <a:pt x="8462126" y="1411395"/>
                </a:cubicBezTo>
                <a:cubicBezTo>
                  <a:pt x="8462083" y="1380067"/>
                  <a:pt x="8464533" y="1349182"/>
                  <a:pt x="8469590" y="1318938"/>
                </a:cubicBezTo>
                <a:lnTo>
                  <a:pt x="8470130" y="1312248"/>
                </a:lnTo>
                <a:cubicBezTo>
                  <a:pt x="8470299" y="1312243"/>
                  <a:pt x="8470468" y="1312238"/>
                  <a:pt x="8470636" y="1312185"/>
                </a:cubicBezTo>
                <a:cubicBezTo>
                  <a:pt x="8514628" y="1003427"/>
                  <a:pt x="8735297" y="749863"/>
                  <a:pt x="9030178" y="651504"/>
                </a:cubicBezTo>
                <a:close/>
                <a:moveTo>
                  <a:pt x="7620280" y="605769"/>
                </a:moveTo>
                <a:lnTo>
                  <a:pt x="7637367" y="607392"/>
                </a:lnTo>
                <a:cubicBezTo>
                  <a:pt x="7669753" y="607919"/>
                  <a:pt x="7701646" y="610900"/>
                  <a:pt x="7732829" y="616457"/>
                </a:cubicBezTo>
                <a:cubicBezTo>
                  <a:pt x="7738405" y="616038"/>
                  <a:pt x="7743733" y="616986"/>
                  <a:pt x="7749042" y="617996"/>
                </a:cubicBezTo>
                <a:lnTo>
                  <a:pt x="7749159" y="619144"/>
                </a:lnTo>
                <a:cubicBezTo>
                  <a:pt x="8108009" y="678542"/>
                  <a:pt x="8389048" y="959319"/>
                  <a:pt x="8439324" y="1312185"/>
                </a:cubicBezTo>
                <a:cubicBezTo>
                  <a:pt x="8439492" y="1312238"/>
                  <a:pt x="8439661" y="1312243"/>
                  <a:pt x="8439830" y="1312248"/>
                </a:cubicBezTo>
                <a:lnTo>
                  <a:pt x="8440370" y="1318938"/>
                </a:lnTo>
                <a:cubicBezTo>
                  <a:pt x="8445427" y="1349182"/>
                  <a:pt x="8447877" y="1380067"/>
                  <a:pt x="8447834" y="1411395"/>
                </a:cubicBezTo>
                <a:cubicBezTo>
                  <a:pt x="8449146" y="1417025"/>
                  <a:pt x="8449205" y="1422694"/>
                  <a:pt x="8449205" y="1428376"/>
                </a:cubicBezTo>
                <a:cubicBezTo>
                  <a:pt x="8449205" y="1432198"/>
                  <a:pt x="8449178" y="1436014"/>
                  <a:pt x="8448612" y="1439816"/>
                </a:cubicBezTo>
                <a:lnTo>
                  <a:pt x="8448113" y="1439783"/>
                </a:lnTo>
                <a:lnTo>
                  <a:pt x="8448087" y="1440278"/>
                </a:lnTo>
                <a:lnTo>
                  <a:pt x="8430969" y="1438652"/>
                </a:lnTo>
                <a:cubicBezTo>
                  <a:pt x="8398594" y="1438125"/>
                  <a:pt x="8366714" y="1435144"/>
                  <a:pt x="8335542" y="1429590"/>
                </a:cubicBezTo>
                <a:cubicBezTo>
                  <a:pt x="8329965" y="1430009"/>
                  <a:pt x="8324636" y="1429061"/>
                  <a:pt x="8319325" y="1428050"/>
                </a:cubicBezTo>
                <a:lnTo>
                  <a:pt x="8319209" y="1426902"/>
                </a:lnTo>
                <a:cubicBezTo>
                  <a:pt x="7960358" y="1367503"/>
                  <a:pt x="7679319" y="1086726"/>
                  <a:pt x="7629044" y="733861"/>
                </a:cubicBezTo>
                <a:cubicBezTo>
                  <a:pt x="7628876" y="733808"/>
                  <a:pt x="7628708" y="733803"/>
                  <a:pt x="7628538" y="733798"/>
                </a:cubicBezTo>
                <a:lnTo>
                  <a:pt x="7628000" y="727122"/>
                </a:lnTo>
                <a:cubicBezTo>
                  <a:pt x="7622941" y="696872"/>
                  <a:pt x="7620490" y="665981"/>
                  <a:pt x="7620533" y="634646"/>
                </a:cubicBezTo>
                <a:cubicBezTo>
                  <a:pt x="7619221" y="629018"/>
                  <a:pt x="7619162" y="623351"/>
                  <a:pt x="7619162" y="617670"/>
                </a:cubicBezTo>
                <a:lnTo>
                  <a:pt x="7619756" y="606230"/>
                </a:lnTo>
                <a:lnTo>
                  <a:pt x="7620254" y="606263"/>
                </a:lnTo>
                <a:close/>
                <a:moveTo>
                  <a:pt x="7597529" y="605769"/>
                </a:moveTo>
                <a:lnTo>
                  <a:pt x="7597555" y="606263"/>
                </a:lnTo>
                <a:lnTo>
                  <a:pt x="7598053" y="606230"/>
                </a:lnTo>
                <a:lnTo>
                  <a:pt x="7598647" y="617670"/>
                </a:lnTo>
                <a:cubicBezTo>
                  <a:pt x="7598647" y="623351"/>
                  <a:pt x="7598588" y="629018"/>
                  <a:pt x="7597276" y="634646"/>
                </a:cubicBezTo>
                <a:cubicBezTo>
                  <a:pt x="7597319" y="665981"/>
                  <a:pt x="7594868" y="696872"/>
                  <a:pt x="7589809" y="727122"/>
                </a:cubicBezTo>
                <a:lnTo>
                  <a:pt x="7589271" y="733798"/>
                </a:lnTo>
                <a:cubicBezTo>
                  <a:pt x="7589101" y="733803"/>
                  <a:pt x="7588933" y="733808"/>
                  <a:pt x="7588765" y="733861"/>
                </a:cubicBezTo>
                <a:cubicBezTo>
                  <a:pt x="7538490" y="1086726"/>
                  <a:pt x="7257451" y="1367503"/>
                  <a:pt x="6898600" y="1426902"/>
                </a:cubicBezTo>
                <a:lnTo>
                  <a:pt x="6898484" y="1428050"/>
                </a:lnTo>
                <a:cubicBezTo>
                  <a:pt x="6893173" y="1429061"/>
                  <a:pt x="6887844" y="1430009"/>
                  <a:pt x="6882267" y="1429590"/>
                </a:cubicBezTo>
                <a:cubicBezTo>
                  <a:pt x="6851095" y="1435144"/>
                  <a:pt x="6819215" y="1438125"/>
                  <a:pt x="6786841" y="1438652"/>
                </a:cubicBezTo>
                <a:lnTo>
                  <a:pt x="6769722" y="1440278"/>
                </a:lnTo>
                <a:lnTo>
                  <a:pt x="6769696" y="1439783"/>
                </a:lnTo>
                <a:lnTo>
                  <a:pt x="6769197" y="1439816"/>
                </a:lnTo>
                <a:cubicBezTo>
                  <a:pt x="6768631" y="1436014"/>
                  <a:pt x="6768604" y="1432198"/>
                  <a:pt x="6768604" y="1428376"/>
                </a:cubicBezTo>
                <a:cubicBezTo>
                  <a:pt x="6768604" y="1422694"/>
                  <a:pt x="6768663" y="1417025"/>
                  <a:pt x="6769975" y="1411395"/>
                </a:cubicBezTo>
                <a:cubicBezTo>
                  <a:pt x="6769933" y="1380067"/>
                  <a:pt x="6772382" y="1349182"/>
                  <a:pt x="6777439" y="1318938"/>
                </a:cubicBezTo>
                <a:lnTo>
                  <a:pt x="6777979" y="1312248"/>
                </a:lnTo>
                <a:cubicBezTo>
                  <a:pt x="6778148" y="1312243"/>
                  <a:pt x="6778317" y="1312238"/>
                  <a:pt x="6778485" y="1312185"/>
                </a:cubicBezTo>
                <a:cubicBezTo>
                  <a:pt x="6828761" y="959319"/>
                  <a:pt x="7109800" y="678542"/>
                  <a:pt x="7468650" y="619144"/>
                </a:cubicBezTo>
                <a:lnTo>
                  <a:pt x="7468767" y="617996"/>
                </a:lnTo>
                <a:cubicBezTo>
                  <a:pt x="7474076" y="616986"/>
                  <a:pt x="7479404" y="616038"/>
                  <a:pt x="7484980" y="616457"/>
                </a:cubicBezTo>
                <a:cubicBezTo>
                  <a:pt x="7516163" y="610900"/>
                  <a:pt x="7548056" y="607919"/>
                  <a:pt x="7580442" y="607392"/>
                </a:cubicBezTo>
                <a:close/>
                <a:moveTo>
                  <a:pt x="5928129" y="605769"/>
                </a:moveTo>
                <a:lnTo>
                  <a:pt x="5945217" y="607392"/>
                </a:lnTo>
                <a:cubicBezTo>
                  <a:pt x="5977602" y="607919"/>
                  <a:pt x="6009495" y="610900"/>
                  <a:pt x="6040678" y="616457"/>
                </a:cubicBezTo>
                <a:cubicBezTo>
                  <a:pt x="6046254" y="616038"/>
                  <a:pt x="6051582" y="616986"/>
                  <a:pt x="6056891" y="617996"/>
                </a:cubicBezTo>
                <a:lnTo>
                  <a:pt x="6057008" y="619144"/>
                </a:lnTo>
                <a:cubicBezTo>
                  <a:pt x="6415858" y="678542"/>
                  <a:pt x="6696897" y="959319"/>
                  <a:pt x="6747174" y="1312185"/>
                </a:cubicBezTo>
                <a:cubicBezTo>
                  <a:pt x="6747341" y="1312238"/>
                  <a:pt x="6747511" y="1312243"/>
                  <a:pt x="6747679" y="1312248"/>
                </a:cubicBezTo>
                <a:lnTo>
                  <a:pt x="6748220" y="1318938"/>
                </a:lnTo>
                <a:cubicBezTo>
                  <a:pt x="6753276" y="1349182"/>
                  <a:pt x="6755726" y="1380067"/>
                  <a:pt x="6755684" y="1411395"/>
                </a:cubicBezTo>
                <a:cubicBezTo>
                  <a:pt x="6756996" y="1417025"/>
                  <a:pt x="6757054" y="1422694"/>
                  <a:pt x="6757054" y="1428376"/>
                </a:cubicBezTo>
                <a:cubicBezTo>
                  <a:pt x="6757054" y="1432198"/>
                  <a:pt x="6757027" y="1436014"/>
                  <a:pt x="6756461" y="1439816"/>
                </a:cubicBezTo>
                <a:lnTo>
                  <a:pt x="6755962" y="1439783"/>
                </a:lnTo>
                <a:lnTo>
                  <a:pt x="6755936" y="1440278"/>
                </a:lnTo>
                <a:lnTo>
                  <a:pt x="6738818" y="1438652"/>
                </a:lnTo>
                <a:cubicBezTo>
                  <a:pt x="6706444" y="1438125"/>
                  <a:pt x="6674563" y="1435144"/>
                  <a:pt x="6643391" y="1429590"/>
                </a:cubicBezTo>
                <a:cubicBezTo>
                  <a:pt x="6637814" y="1430009"/>
                  <a:pt x="6632485" y="1429061"/>
                  <a:pt x="6627175" y="1428050"/>
                </a:cubicBezTo>
                <a:lnTo>
                  <a:pt x="6627059" y="1426902"/>
                </a:lnTo>
                <a:cubicBezTo>
                  <a:pt x="6268207" y="1367503"/>
                  <a:pt x="5987168" y="1086726"/>
                  <a:pt x="5936893" y="733861"/>
                </a:cubicBezTo>
                <a:cubicBezTo>
                  <a:pt x="5936725" y="733808"/>
                  <a:pt x="5936557" y="733803"/>
                  <a:pt x="5936387" y="733798"/>
                </a:cubicBezTo>
                <a:lnTo>
                  <a:pt x="5935849" y="727122"/>
                </a:lnTo>
                <a:cubicBezTo>
                  <a:pt x="5930790" y="696872"/>
                  <a:pt x="5928340" y="665981"/>
                  <a:pt x="5928382" y="634646"/>
                </a:cubicBezTo>
                <a:cubicBezTo>
                  <a:pt x="5927070" y="629018"/>
                  <a:pt x="5927011" y="623351"/>
                  <a:pt x="5927011" y="617670"/>
                </a:cubicBezTo>
                <a:lnTo>
                  <a:pt x="5927605" y="606230"/>
                </a:lnTo>
                <a:lnTo>
                  <a:pt x="5928103" y="606263"/>
                </a:lnTo>
                <a:close/>
                <a:moveTo>
                  <a:pt x="5905378" y="605769"/>
                </a:moveTo>
                <a:lnTo>
                  <a:pt x="5905404" y="606263"/>
                </a:lnTo>
                <a:lnTo>
                  <a:pt x="5905902" y="606230"/>
                </a:lnTo>
                <a:lnTo>
                  <a:pt x="5906496" y="617670"/>
                </a:lnTo>
                <a:cubicBezTo>
                  <a:pt x="5906496" y="623351"/>
                  <a:pt x="5906438" y="629018"/>
                  <a:pt x="5905126" y="634646"/>
                </a:cubicBezTo>
                <a:cubicBezTo>
                  <a:pt x="5905168" y="665981"/>
                  <a:pt x="5902717" y="696872"/>
                  <a:pt x="5897659" y="727122"/>
                </a:cubicBezTo>
                <a:lnTo>
                  <a:pt x="5897120" y="733798"/>
                </a:lnTo>
                <a:cubicBezTo>
                  <a:pt x="5896951" y="733803"/>
                  <a:pt x="5896782" y="733808"/>
                  <a:pt x="5896615" y="733861"/>
                </a:cubicBezTo>
                <a:cubicBezTo>
                  <a:pt x="5846339" y="1086726"/>
                  <a:pt x="5565300" y="1367503"/>
                  <a:pt x="5206449" y="1426902"/>
                </a:cubicBezTo>
                <a:lnTo>
                  <a:pt x="5206334" y="1428050"/>
                </a:lnTo>
                <a:cubicBezTo>
                  <a:pt x="5201022" y="1429061"/>
                  <a:pt x="5195693" y="1430009"/>
                  <a:pt x="5190116" y="1429590"/>
                </a:cubicBezTo>
                <a:cubicBezTo>
                  <a:pt x="5158944" y="1435144"/>
                  <a:pt x="5127065" y="1438125"/>
                  <a:pt x="5094690" y="1438652"/>
                </a:cubicBezTo>
                <a:lnTo>
                  <a:pt x="5077571" y="1440278"/>
                </a:lnTo>
                <a:lnTo>
                  <a:pt x="5077545" y="1439783"/>
                </a:lnTo>
                <a:lnTo>
                  <a:pt x="5077046" y="1439816"/>
                </a:lnTo>
                <a:cubicBezTo>
                  <a:pt x="5076480" y="1436014"/>
                  <a:pt x="5076453" y="1432198"/>
                  <a:pt x="5076453" y="1428376"/>
                </a:cubicBezTo>
                <a:cubicBezTo>
                  <a:pt x="5076453" y="1422694"/>
                  <a:pt x="5076512" y="1417025"/>
                  <a:pt x="5077824" y="1411395"/>
                </a:cubicBezTo>
                <a:cubicBezTo>
                  <a:pt x="5077782" y="1380067"/>
                  <a:pt x="5080231" y="1349182"/>
                  <a:pt x="5085288" y="1318938"/>
                </a:cubicBezTo>
                <a:lnTo>
                  <a:pt x="5085828" y="1312248"/>
                </a:lnTo>
                <a:cubicBezTo>
                  <a:pt x="5085997" y="1312243"/>
                  <a:pt x="5086166" y="1312238"/>
                  <a:pt x="5086334" y="1312185"/>
                </a:cubicBezTo>
                <a:cubicBezTo>
                  <a:pt x="5136610" y="959319"/>
                  <a:pt x="5417649" y="678542"/>
                  <a:pt x="5776501" y="619144"/>
                </a:cubicBezTo>
                <a:lnTo>
                  <a:pt x="5776617" y="617996"/>
                </a:lnTo>
                <a:cubicBezTo>
                  <a:pt x="5781926" y="616986"/>
                  <a:pt x="5787253" y="616038"/>
                  <a:pt x="5792829" y="616457"/>
                </a:cubicBezTo>
                <a:cubicBezTo>
                  <a:pt x="5824013" y="610900"/>
                  <a:pt x="5855905" y="607919"/>
                  <a:pt x="5888291" y="607392"/>
                </a:cubicBezTo>
                <a:close/>
                <a:moveTo>
                  <a:pt x="4235979" y="605769"/>
                </a:moveTo>
                <a:lnTo>
                  <a:pt x="4253065" y="607392"/>
                </a:lnTo>
                <a:cubicBezTo>
                  <a:pt x="4285451" y="607919"/>
                  <a:pt x="4317343" y="610900"/>
                  <a:pt x="4348528" y="616457"/>
                </a:cubicBezTo>
                <a:cubicBezTo>
                  <a:pt x="4354104" y="616038"/>
                  <a:pt x="4359431" y="616986"/>
                  <a:pt x="4364739" y="617996"/>
                </a:cubicBezTo>
                <a:lnTo>
                  <a:pt x="4364856" y="619144"/>
                </a:lnTo>
                <a:cubicBezTo>
                  <a:pt x="4723707" y="678542"/>
                  <a:pt x="5004746" y="959319"/>
                  <a:pt x="5055022" y="1312185"/>
                </a:cubicBezTo>
                <a:cubicBezTo>
                  <a:pt x="5055190" y="1312238"/>
                  <a:pt x="5055359" y="1312243"/>
                  <a:pt x="5055528" y="1312248"/>
                </a:cubicBezTo>
                <a:lnTo>
                  <a:pt x="5056068" y="1318938"/>
                </a:lnTo>
                <a:cubicBezTo>
                  <a:pt x="5061125" y="1349182"/>
                  <a:pt x="5063574" y="1380067"/>
                  <a:pt x="5063532" y="1411395"/>
                </a:cubicBezTo>
                <a:cubicBezTo>
                  <a:pt x="5064844" y="1417025"/>
                  <a:pt x="5064903" y="1422694"/>
                  <a:pt x="5064903" y="1428376"/>
                </a:cubicBezTo>
                <a:cubicBezTo>
                  <a:pt x="5064903" y="1432198"/>
                  <a:pt x="5064876" y="1436014"/>
                  <a:pt x="5064310" y="1439816"/>
                </a:cubicBezTo>
                <a:lnTo>
                  <a:pt x="5063811" y="1439783"/>
                </a:lnTo>
                <a:lnTo>
                  <a:pt x="5063785" y="1440278"/>
                </a:lnTo>
                <a:lnTo>
                  <a:pt x="5046666" y="1438652"/>
                </a:lnTo>
                <a:cubicBezTo>
                  <a:pt x="5014292" y="1438125"/>
                  <a:pt x="4982412" y="1435144"/>
                  <a:pt x="4951241" y="1429590"/>
                </a:cubicBezTo>
                <a:cubicBezTo>
                  <a:pt x="4945663" y="1430009"/>
                  <a:pt x="4940334" y="1429061"/>
                  <a:pt x="4935023" y="1428050"/>
                </a:cubicBezTo>
                <a:lnTo>
                  <a:pt x="4934907" y="1426902"/>
                </a:lnTo>
                <a:cubicBezTo>
                  <a:pt x="4576056" y="1367503"/>
                  <a:pt x="4295017" y="1086726"/>
                  <a:pt x="4244741" y="733861"/>
                </a:cubicBezTo>
                <a:cubicBezTo>
                  <a:pt x="4244574" y="733808"/>
                  <a:pt x="4244405" y="733803"/>
                  <a:pt x="4244236" y="733798"/>
                </a:cubicBezTo>
                <a:lnTo>
                  <a:pt x="4243697" y="727122"/>
                </a:lnTo>
                <a:cubicBezTo>
                  <a:pt x="4238639" y="696872"/>
                  <a:pt x="4236188" y="665981"/>
                  <a:pt x="4236230" y="634646"/>
                </a:cubicBezTo>
                <a:cubicBezTo>
                  <a:pt x="4234918" y="629018"/>
                  <a:pt x="4234860" y="623351"/>
                  <a:pt x="4234860" y="617670"/>
                </a:cubicBezTo>
                <a:lnTo>
                  <a:pt x="4235454" y="606230"/>
                </a:lnTo>
                <a:lnTo>
                  <a:pt x="4235952" y="606263"/>
                </a:lnTo>
                <a:close/>
                <a:moveTo>
                  <a:pt x="4213227" y="605769"/>
                </a:moveTo>
                <a:lnTo>
                  <a:pt x="4213253" y="606263"/>
                </a:lnTo>
                <a:lnTo>
                  <a:pt x="4213751" y="606230"/>
                </a:lnTo>
                <a:lnTo>
                  <a:pt x="4214345" y="617670"/>
                </a:lnTo>
                <a:cubicBezTo>
                  <a:pt x="4214345" y="623351"/>
                  <a:pt x="4214286" y="629018"/>
                  <a:pt x="4212974" y="634646"/>
                </a:cubicBezTo>
                <a:cubicBezTo>
                  <a:pt x="4213016" y="665981"/>
                  <a:pt x="4210566" y="696872"/>
                  <a:pt x="4205507" y="727122"/>
                </a:cubicBezTo>
                <a:lnTo>
                  <a:pt x="4204969" y="733798"/>
                </a:lnTo>
                <a:cubicBezTo>
                  <a:pt x="4204799" y="733803"/>
                  <a:pt x="4204631" y="733808"/>
                  <a:pt x="4204463" y="733861"/>
                </a:cubicBezTo>
                <a:cubicBezTo>
                  <a:pt x="4154188" y="1086726"/>
                  <a:pt x="3873149" y="1367503"/>
                  <a:pt x="3514297" y="1426902"/>
                </a:cubicBezTo>
                <a:lnTo>
                  <a:pt x="3514181" y="1428050"/>
                </a:lnTo>
                <a:cubicBezTo>
                  <a:pt x="3508871" y="1429061"/>
                  <a:pt x="3503542" y="1430009"/>
                  <a:pt x="3497965" y="1429590"/>
                </a:cubicBezTo>
                <a:cubicBezTo>
                  <a:pt x="3466793" y="1435144"/>
                  <a:pt x="3434912" y="1438125"/>
                  <a:pt x="3402538" y="1438652"/>
                </a:cubicBezTo>
                <a:lnTo>
                  <a:pt x="3385420" y="1440278"/>
                </a:lnTo>
                <a:lnTo>
                  <a:pt x="3385394" y="1439783"/>
                </a:lnTo>
                <a:lnTo>
                  <a:pt x="3384895" y="1439816"/>
                </a:lnTo>
                <a:cubicBezTo>
                  <a:pt x="3384329" y="1436014"/>
                  <a:pt x="3384302" y="1432198"/>
                  <a:pt x="3384302" y="1428376"/>
                </a:cubicBezTo>
                <a:cubicBezTo>
                  <a:pt x="3384302" y="1422694"/>
                  <a:pt x="3384360" y="1417025"/>
                  <a:pt x="3385672" y="1411395"/>
                </a:cubicBezTo>
                <a:cubicBezTo>
                  <a:pt x="3385630" y="1380067"/>
                  <a:pt x="3388080" y="1349182"/>
                  <a:pt x="3393136" y="1318938"/>
                </a:cubicBezTo>
                <a:lnTo>
                  <a:pt x="3393677" y="1312248"/>
                </a:lnTo>
                <a:cubicBezTo>
                  <a:pt x="3393845" y="1312243"/>
                  <a:pt x="3394015" y="1312238"/>
                  <a:pt x="3394182" y="1312185"/>
                </a:cubicBezTo>
                <a:cubicBezTo>
                  <a:pt x="3444459" y="959319"/>
                  <a:pt x="3725498" y="678542"/>
                  <a:pt x="4084348" y="619144"/>
                </a:cubicBezTo>
                <a:lnTo>
                  <a:pt x="4084465" y="617996"/>
                </a:lnTo>
                <a:cubicBezTo>
                  <a:pt x="4089774" y="616986"/>
                  <a:pt x="4095102" y="616038"/>
                  <a:pt x="4100678" y="616457"/>
                </a:cubicBezTo>
                <a:cubicBezTo>
                  <a:pt x="4131861" y="610900"/>
                  <a:pt x="4163754" y="607919"/>
                  <a:pt x="4196139" y="607392"/>
                </a:cubicBezTo>
                <a:close/>
                <a:moveTo>
                  <a:pt x="2543827" y="605769"/>
                </a:moveTo>
                <a:lnTo>
                  <a:pt x="2560914" y="607392"/>
                </a:lnTo>
                <a:cubicBezTo>
                  <a:pt x="2593300" y="607919"/>
                  <a:pt x="2625192" y="610900"/>
                  <a:pt x="2656376" y="616457"/>
                </a:cubicBezTo>
                <a:cubicBezTo>
                  <a:pt x="2661952" y="616038"/>
                  <a:pt x="2667280" y="616986"/>
                  <a:pt x="2672588" y="617996"/>
                </a:cubicBezTo>
                <a:lnTo>
                  <a:pt x="2672706" y="619144"/>
                </a:lnTo>
                <a:cubicBezTo>
                  <a:pt x="3031556" y="678542"/>
                  <a:pt x="3312595" y="959319"/>
                  <a:pt x="3362871" y="1312185"/>
                </a:cubicBezTo>
                <a:cubicBezTo>
                  <a:pt x="3363039" y="1312238"/>
                  <a:pt x="3363208" y="1312243"/>
                  <a:pt x="3363377" y="1312248"/>
                </a:cubicBezTo>
                <a:lnTo>
                  <a:pt x="3363917" y="1318938"/>
                </a:lnTo>
                <a:cubicBezTo>
                  <a:pt x="3368974" y="1349182"/>
                  <a:pt x="3371423" y="1380067"/>
                  <a:pt x="3371381" y="1411395"/>
                </a:cubicBezTo>
                <a:cubicBezTo>
                  <a:pt x="3372693" y="1417025"/>
                  <a:pt x="3372752" y="1422694"/>
                  <a:pt x="3372752" y="1428376"/>
                </a:cubicBezTo>
                <a:cubicBezTo>
                  <a:pt x="3372752" y="1432198"/>
                  <a:pt x="3372725" y="1436014"/>
                  <a:pt x="3372159" y="1439816"/>
                </a:cubicBezTo>
                <a:lnTo>
                  <a:pt x="3371660" y="1439783"/>
                </a:lnTo>
                <a:lnTo>
                  <a:pt x="3371634" y="1440278"/>
                </a:lnTo>
                <a:lnTo>
                  <a:pt x="3354515" y="1438652"/>
                </a:lnTo>
                <a:cubicBezTo>
                  <a:pt x="3322141" y="1438125"/>
                  <a:pt x="3290261" y="1435144"/>
                  <a:pt x="3259089" y="1429590"/>
                </a:cubicBezTo>
                <a:cubicBezTo>
                  <a:pt x="3253512" y="1430009"/>
                  <a:pt x="3248183" y="1429061"/>
                  <a:pt x="3242872" y="1428050"/>
                </a:cubicBezTo>
                <a:lnTo>
                  <a:pt x="3242756" y="1426902"/>
                </a:lnTo>
                <a:cubicBezTo>
                  <a:pt x="2883905" y="1367503"/>
                  <a:pt x="2602866" y="1086726"/>
                  <a:pt x="2552590" y="733861"/>
                </a:cubicBezTo>
                <a:cubicBezTo>
                  <a:pt x="2552423" y="733808"/>
                  <a:pt x="2552254" y="733803"/>
                  <a:pt x="2552085" y="733798"/>
                </a:cubicBezTo>
                <a:lnTo>
                  <a:pt x="2551547" y="727122"/>
                </a:lnTo>
                <a:cubicBezTo>
                  <a:pt x="2546488" y="696872"/>
                  <a:pt x="2544037" y="665981"/>
                  <a:pt x="2544079" y="634646"/>
                </a:cubicBezTo>
                <a:cubicBezTo>
                  <a:pt x="2542767" y="629018"/>
                  <a:pt x="2542709" y="623351"/>
                  <a:pt x="2542709" y="617670"/>
                </a:cubicBezTo>
                <a:lnTo>
                  <a:pt x="2543303" y="606230"/>
                </a:lnTo>
                <a:lnTo>
                  <a:pt x="2543801" y="606263"/>
                </a:lnTo>
                <a:close/>
                <a:moveTo>
                  <a:pt x="2521076" y="605769"/>
                </a:moveTo>
                <a:lnTo>
                  <a:pt x="2521102" y="606263"/>
                </a:lnTo>
                <a:lnTo>
                  <a:pt x="2521600" y="606230"/>
                </a:lnTo>
                <a:lnTo>
                  <a:pt x="2522194" y="617670"/>
                </a:lnTo>
                <a:cubicBezTo>
                  <a:pt x="2522194" y="623351"/>
                  <a:pt x="2522135" y="629018"/>
                  <a:pt x="2520823" y="634646"/>
                </a:cubicBezTo>
                <a:cubicBezTo>
                  <a:pt x="2520865" y="665981"/>
                  <a:pt x="2518415" y="696872"/>
                  <a:pt x="2513356" y="727122"/>
                </a:cubicBezTo>
                <a:lnTo>
                  <a:pt x="2512818" y="733798"/>
                </a:lnTo>
                <a:cubicBezTo>
                  <a:pt x="2512648" y="733803"/>
                  <a:pt x="2512480" y="733808"/>
                  <a:pt x="2512312" y="733861"/>
                </a:cubicBezTo>
                <a:cubicBezTo>
                  <a:pt x="2462037" y="1086726"/>
                  <a:pt x="2180998" y="1367503"/>
                  <a:pt x="1822147" y="1426902"/>
                </a:cubicBezTo>
                <a:lnTo>
                  <a:pt x="1822030" y="1428050"/>
                </a:lnTo>
                <a:cubicBezTo>
                  <a:pt x="1816720" y="1429061"/>
                  <a:pt x="1811391" y="1430009"/>
                  <a:pt x="1805814" y="1429590"/>
                </a:cubicBezTo>
                <a:cubicBezTo>
                  <a:pt x="1774642" y="1435144"/>
                  <a:pt x="1742762" y="1438125"/>
                  <a:pt x="1710387" y="1438652"/>
                </a:cubicBezTo>
                <a:lnTo>
                  <a:pt x="1693269" y="1440278"/>
                </a:lnTo>
                <a:lnTo>
                  <a:pt x="1693243" y="1439783"/>
                </a:lnTo>
                <a:lnTo>
                  <a:pt x="1692744" y="1439816"/>
                </a:lnTo>
                <a:cubicBezTo>
                  <a:pt x="1692178" y="1436014"/>
                  <a:pt x="1692151" y="1432198"/>
                  <a:pt x="1692151" y="1428376"/>
                </a:cubicBezTo>
                <a:cubicBezTo>
                  <a:pt x="1692151" y="1422694"/>
                  <a:pt x="1692209" y="1417025"/>
                  <a:pt x="1693521" y="1411395"/>
                </a:cubicBezTo>
                <a:cubicBezTo>
                  <a:pt x="1693479" y="1380067"/>
                  <a:pt x="1695929" y="1349182"/>
                  <a:pt x="1700985" y="1318938"/>
                </a:cubicBezTo>
                <a:lnTo>
                  <a:pt x="1701526" y="1312248"/>
                </a:lnTo>
                <a:cubicBezTo>
                  <a:pt x="1701694" y="1312243"/>
                  <a:pt x="1701864" y="1312238"/>
                  <a:pt x="1702031" y="1312185"/>
                </a:cubicBezTo>
                <a:cubicBezTo>
                  <a:pt x="1752308" y="959319"/>
                  <a:pt x="2033347" y="678542"/>
                  <a:pt x="2392197" y="619144"/>
                </a:cubicBezTo>
                <a:lnTo>
                  <a:pt x="2392314" y="617996"/>
                </a:lnTo>
                <a:cubicBezTo>
                  <a:pt x="2397623" y="616986"/>
                  <a:pt x="2402951" y="616038"/>
                  <a:pt x="2408527" y="616457"/>
                </a:cubicBezTo>
                <a:cubicBezTo>
                  <a:pt x="2439710" y="610900"/>
                  <a:pt x="2471603" y="607919"/>
                  <a:pt x="2503988" y="607392"/>
                </a:cubicBezTo>
                <a:close/>
                <a:moveTo>
                  <a:pt x="851676" y="605769"/>
                </a:moveTo>
                <a:lnTo>
                  <a:pt x="868763" y="607392"/>
                </a:lnTo>
                <a:cubicBezTo>
                  <a:pt x="901149" y="607919"/>
                  <a:pt x="933041" y="610900"/>
                  <a:pt x="964225" y="616457"/>
                </a:cubicBezTo>
                <a:cubicBezTo>
                  <a:pt x="969801" y="616038"/>
                  <a:pt x="975129" y="616986"/>
                  <a:pt x="980437" y="617996"/>
                </a:cubicBezTo>
                <a:lnTo>
                  <a:pt x="980555" y="619144"/>
                </a:lnTo>
                <a:cubicBezTo>
                  <a:pt x="1339405" y="678542"/>
                  <a:pt x="1620444" y="959319"/>
                  <a:pt x="1670720" y="1312185"/>
                </a:cubicBezTo>
                <a:cubicBezTo>
                  <a:pt x="1670888" y="1312238"/>
                  <a:pt x="1671057" y="1312243"/>
                  <a:pt x="1671226" y="1312248"/>
                </a:cubicBezTo>
                <a:lnTo>
                  <a:pt x="1671766" y="1318938"/>
                </a:lnTo>
                <a:cubicBezTo>
                  <a:pt x="1676823" y="1349182"/>
                  <a:pt x="1679272" y="1380067"/>
                  <a:pt x="1679230" y="1411395"/>
                </a:cubicBezTo>
                <a:cubicBezTo>
                  <a:pt x="1680542" y="1417025"/>
                  <a:pt x="1680601" y="1422694"/>
                  <a:pt x="1680601" y="1428376"/>
                </a:cubicBezTo>
                <a:cubicBezTo>
                  <a:pt x="1680601" y="1432198"/>
                  <a:pt x="1680574" y="1436014"/>
                  <a:pt x="1680008" y="1439816"/>
                </a:cubicBezTo>
                <a:lnTo>
                  <a:pt x="1679509" y="1439783"/>
                </a:lnTo>
                <a:lnTo>
                  <a:pt x="1679483" y="1440278"/>
                </a:lnTo>
                <a:lnTo>
                  <a:pt x="1662364" y="1438652"/>
                </a:lnTo>
                <a:cubicBezTo>
                  <a:pt x="1629990" y="1438125"/>
                  <a:pt x="1598110" y="1435144"/>
                  <a:pt x="1566938" y="1429590"/>
                </a:cubicBezTo>
                <a:cubicBezTo>
                  <a:pt x="1561361" y="1430009"/>
                  <a:pt x="1556032" y="1429061"/>
                  <a:pt x="1550721" y="1428050"/>
                </a:cubicBezTo>
                <a:lnTo>
                  <a:pt x="1550605" y="1426902"/>
                </a:lnTo>
                <a:cubicBezTo>
                  <a:pt x="1191754" y="1367503"/>
                  <a:pt x="910715" y="1086726"/>
                  <a:pt x="860439" y="733861"/>
                </a:cubicBezTo>
                <a:cubicBezTo>
                  <a:pt x="860272" y="733808"/>
                  <a:pt x="860103" y="733803"/>
                  <a:pt x="859934" y="733798"/>
                </a:cubicBezTo>
                <a:lnTo>
                  <a:pt x="859396" y="727122"/>
                </a:lnTo>
                <a:cubicBezTo>
                  <a:pt x="854337" y="696872"/>
                  <a:pt x="851886" y="665981"/>
                  <a:pt x="851928" y="634646"/>
                </a:cubicBezTo>
                <a:cubicBezTo>
                  <a:pt x="850616" y="629018"/>
                  <a:pt x="850558" y="623351"/>
                  <a:pt x="850558" y="617670"/>
                </a:cubicBezTo>
                <a:lnTo>
                  <a:pt x="851152" y="606230"/>
                </a:lnTo>
                <a:lnTo>
                  <a:pt x="851650" y="606263"/>
                </a:lnTo>
                <a:close/>
                <a:moveTo>
                  <a:pt x="828925" y="605769"/>
                </a:moveTo>
                <a:lnTo>
                  <a:pt x="828951" y="606263"/>
                </a:lnTo>
                <a:lnTo>
                  <a:pt x="829449" y="606230"/>
                </a:lnTo>
                <a:lnTo>
                  <a:pt x="830043" y="617670"/>
                </a:lnTo>
                <a:cubicBezTo>
                  <a:pt x="830043" y="623351"/>
                  <a:pt x="829984" y="629018"/>
                  <a:pt x="828672" y="634646"/>
                </a:cubicBezTo>
                <a:cubicBezTo>
                  <a:pt x="828714" y="665981"/>
                  <a:pt x="826264" y="696872"/>
                  <a:pt x="821205" y="727122"/>
                </a:cubicBezTo>
                <a:lnTo>
                  <a:pt x="820667" y="733798"/>
                </a:lnTo>
                <a:cubicBezTo>
                  <a:pt x="820497" y="733803"/>
                  <a:pt x="820329" y="733808"/>
                  <a:pt x="820161" y="733861"/>
                </a:cubicBezTo>
                <a:cubicBezTo>
                  <a:pt x="769886" y="1086726"/>
                  <a:pt x="488847" y="1367503"/>
                  <a:pt x="129995" y="1426902"/>
                </a:cubicBezTo>
                <a:lnTo>
                  <a:pt x="129879" y="1428050"/>
                </a:lnTo>
                <a:cubicBezTo>
                  <a:pt x="124569" y="1429061"/>
                  <a:pt x="119240" y="1430009"/>
                  <a:pt x="113663" y="1429590"/>
                </a:cubicBezTo>
                <a:cubicBezTo>
                  <a:pt x="82491" y="1435144"/>
                  <a:pt x="50611" y="1438125"/>
                  <a:pt x="18236" y="1438652"/>
                </a:cubicBezTo>
                <a:lnTo>
                  <a:pt x="1118" y="1440278"/>
                </a:lnTo>
                <a:lnTo>
                  <a:pt x="1092" y="1439783"/>
                </a:lnTo>
                <a:lnTo>
                  <a:pt x="593" y="1439816"/>
                </a:lnTo>
                <a:cubicBezTo>
                  <a:pt x="27" y="1436014"/>
                  <a:pt x="0" y="1432198"/>
                  <a:pt x="0" y="1428376"/>
                </a:cubicBezTo>
                <a:cubicBezTo>
                  <a:pt x="0" y="1422694"/>
                  <a:pt x="58" y="1417025"/>
                  <a:pt x="1370" y="1411395"/>
                </a:cubicBezTo>
                <a:cubicBezTo>
                  <a:pt x="1328" y="1380067"/>
                  <a:pt x="3778" y="1349182"/>
                  <a:pt x="8835" y="1318938"/>
                </a:cubicBezTo>
                <a:lnTo>
                  <a:pt x="9375" y="1312248"/>
                </a:lnTo>
                <a:cubicBezTo>
                  <a:pt x="9543" y="1312243"/>
                  <a:pt x="9713" y="1312238"/>
                  <a:pt x="9880" y="1312185"/>
                </a:cubicBezTo>
                <a:cubicBezTo>
                  <a:pt x="60157" y="959319"/>
                  <a:pt x="341196" y="678542"/>
                  <a:pt x="700046" y="619144"/>
                </a:cubicBezTo>
                <a:lnTo>
                  <a:pt x="700163" y="617996"/>
                </a:lnTo>
                <a:cubicBezTo>
                  <a:pt x="705472" y="616986"/>
                  <a:pt x="710800" y="616038"/>
                  <a:pt x="716376" y="616457"/>
                </a:cubicBezTo>
                <a:cubicBezTo>
                  <a:pt x="747559" y="610900"/>
                  <a:pt x="779452" y="607919"/>
                  <a:pt x="811837" y="607392"/>
                </a:cubicBezTo>
                <a:close/>
                <a:moveTo>
                  <a:pt x="8824701" y="0"/>
                </a:moveTo>
                <a:lnTo>
                  <a:pt x="9033411" y="0"/>
                </a:lnTo>
                <a:cubicBezTo>
                  <a:pt x="9066347" y="30426"/>
                  <a:pt x="9096640" y="63469"/>
                  <a:pt x="9123965" y="98781"/>
                </a:cubicBezTo>
                <a:lnTo>
                  <a:pt x="9139239" y="122382"/>
                </a:lnTo>
                <a:lnTo>
                  <a:pt x="9139239" y="425734"/>
                </a:lnTo>
                <a:lnTo>
                  <a:pt x="9104305" y="314451"/>
                </a:lnTo>
                <a:cubicBezTo>
                  <a:pt x="9046997" y="183490"/>
                  <a:pt x="8948803" y="73504"/>
                  <a:pt x="8824701" y="0"/>
                </a:cubicBezTo>
                <a:close/>
                <a:moveTo>
                  <a:pt x="8494877" y="0"/>
                </a:moveTo>
                <a:lnTo>
                  <a:pt x="8628893" y="0"/>
                </a:lnTo>
                <a:cubicBezTo>
                  <a:pt x="8697052" y="198004"/>
                  <a:pt x="8856086" y="355591"/>
                  <a:pt x="9058275" y="426756"/>
                </a:cubicBezTo>
                <a:lnTo>
                  <a:pt x="9139239" y="449526"/>
                </a:lnTo>
                <a:lnTo>
                  <a:pt x="9139239" y="577136"/>
                </a:lnTo>
                <a:lnTo>
                  <a:pt x="9043252" y="554355"/>
                </a:lnTo>
                <a:cubicBezTo>
                  <a:pt x="8776836" y="470904"/>
                  <a:pt x="8569058" y="262348"/>
                  <a:pt x="8494877" y="0"/>
                </a:cubicBezTo>
                <a:close/>
                <a:moveTo>
                  <a:pt x="7876547" y="0"/>
                </a:moveTo>
                <a:lnTo>
                  <a:pt x="8085257" y="0"/>
                </a:lnTo>
                <a:cubicBezTo>
                  <a:pt x="7919787" y="98005"/>
                  <a:pt x="7800378" y="260867"/>
                  <a:pt x="7762527" y="451830"/>
                </a:cubicBezTo>
                <a:cubicBezTo>
                  <a:pt x="8006579" y="399791"/>
                  <a:pt x="8203169" y="226290"/>
                  <a:pt x="8281065" y="0"/>
                </a:cubicBezTo>
                <a:lnTo>
                  <a:pt x="8415081" y="0"/>
                </a:lnTo>
                <a:cubicBezTo>
                  <a:pt x="8330303" y="299826"/>
                  <a:pt x="8071031" y="529393"/>
                  <a:pt x="7749156" y="582253"/>
                </a:cubicBezTo>
                <a:lnTo>
                  <a:pt x="7749040" y="583392"/>
                </a:lnTo>
                <a:cubicBezTo>
                  <a:pt x="7743729" y="584395"/>
                  <a:pt x="7738400" y="585336"/>
                  <a:pt x="7732823" y="584920"/>
                </a:cubicBezTo>
                <a:cubicBezTo>
                  <a:pt x="7701651" y="590430"/>
                  <a:pt x="7669771" y="593388"/>
                  <a:pt x="7637396" y="593911"/>
                </a:cubicBezTo>
                <a:lnTo>
                  <a:pt x="7620278" y="595524"/>
                </a:lnTo>
                <a:lnTo>
                  <a:pt x="7620252" y="595033"/>
                </a:lnTo>
                <a:lnTo>
                  <a:pt x="7619753" y="595066"/>
                </a:lnTo>
                <a:cubicBezTo>
                  <a:pt x="7619187" y="591293"/>
                  <a:pt x="7619160" y="587507"/>
                  <a:pt x="7619160" y="583715"/>
                </a:cubicBezTo>
                <a:cubicBezTo>
                  <a:pt x="7619160" y="578078"/>
                  <a:pt x="7619219" y="572454"/>
                  <a:pt x="7620531" y="566868"/>
                </a:cubicBezTo>
                <a:cubicBezTo>
                  <a:pt x="7620488" y="535786"/>
                  <a:pt x="7622938" y="505143"/>
                  <a:pt x="7627995" y="475137"/>
                </a:cubicBezTo>
                <a:lnTo>
                  <a:pt x="7628535" y="468500"/>
                </a:lnTo>
                <a:cubicBezTo>
                  <a:pt x="7628704" y="468495"/>
                  <a:pt x="7628873" y="468490"/>
                  <a:pt x="7629040" y="468437"/>
                </a:cubicBezTo>
                <a:cubicBezTo>
                  <a:pt x="7655343" y="285283"/>
                  <a:pt x="7744803" y="121704"/>
                  <a:pt x="7876547" y="0"/>
                </a:cubicBezTo>
                <a:close/>
                <a:moveTo>
                  <a:pt x="6802727" y="0"/>
                </a:moveTo>
                <a:lnTo>
                  <a:pt x="6936742" y="0"/>
                </a:lnTo>
                <a:cubicBezTo>
                  <a:pt x="7014638" y="226290"/>
                  <a:pt x="7211228" y="399791"/>
                  <a:pt x="7455280" y="451830"/>
                </a:cubicBezTo>
                <a:cubicBezTo>
                  <a:pt x="7417429" y="260867"/>
                  <a:pt x="7298020" y="98005"/>
                  <a:pt x="7132550" y="0"/>
                </a:cubicBezTo>
                <a:lnTo>
                  <a:pt x="7341259" y="0"/>
                </a:lnTo>
                <a:cubicBezTo>
                  <a:pt x="7473003" y="121704"/>
                  <a:pt x="7562464" y="285283"/>
                  <a:pt x="7588766" y="468437"/>
                </a:cubicBezTo>
                <a:cubicBezTo>
                  <a:pt x="7588934" y="468490"/>
                  <a:pt x="7589103" y="468495"/>
                  <a:pt x="7589272" y="468500"/>
                </a:cubicBezTo>
                <a:lnTo>
                  <a:pt x="7589812" y="475137"/>
                </a:lnTo>
                <a:cubicBezTo>
                  <a:pt x="7594869" y="505143"/>
                  <a:pt x="7597319" y="535786"/>
                  <a:pt x="7597276" y="566868"/>
                </a:cubicBezTo>
                <a:cubicBezTo>
                  <a:pt x="7598588" y="572454"/>
                  <a:pt x="7598647" y="578078"/>
                  <a:pt x="7598647" y="583715"/>
                </a:cubicBezTo>
                <a:cubicBezTo>
                  <a:pt x="7598647" y="587507"/>
                  <a:pt x="7598620" y="591293"/>
                  <a:pt x="7598054" y="595066"/>
                </a:cubicBezTo>
                <a:lnTo>
                  <a:pt x="7597555" y="595033"/>
                </a:lnTo>
                <a:lnTo>
                  <a:pt x="7597529" y="595524"/>
                </a:lnTo>
                <a:lnTo>
                  <a:pt x="7580411" y="593911"/>
                </a:lnTo>
                <a:cubicBezTo>
                  <a:pt x="7548036" y="593388"/>
                  <a:pt x="7516156" y="590430"/>
                  <a:pt x="7484984" y="584920"/>
                </a:cubicBezTo>
                <a:cubicBezTo>
                  <a:pt x="7479407" y="585336"/>
                  <a:pt x="7474078" y="584395"/>
                  <a:pt x="7468767" y="583392"/>
                </a:cubicBezTo>
                <a:lnTo>
                  <a:pt x="7468651" y="582253"/>
                </a:lnTo>
                <a:cubicBezTo>
                  <a:pt x="7146776" y="529393"/>
                  <a:pt x="6887504" y="299826"/>
                  <a:pt x="6802727" y="0"/>
                </a:cubicBezTo>
                <a:close/>
                <a:moveTo>
                  <a:pt x="6184397" y="0"/>
                </a:moveTo>
                <a:lnTo>
                  <a:pt x="6393106" y="0"/>
                </a:lnTo>
                <a:cubicBezTo>
                  <a:pt x="6227636" y="98005"/>
                  <a:pt x="6108227" y="260867"/>
                  <a:pt x="6070376" y="451830"/>
                </a:cubicBezTo>
                <a:cubicBezTo>
                  <a:pt x="6314429" y="399791"/>
                  <a:pt x="6511018" y="226290"/>
                  <a:pt x="6588914" y="0"/>
                </a:cubicBezTo>
                <a:lnTo>
                  <a:pt x="6722931" y="0"/>
                </a:lnTo>
                <a:cubicBezTo>
                  <a:pt x="6638152" y="299826"/>
                  <a:pt x="6378880" y="529393"/>
                  <a:pt x="6057005" y="582253"/>
                </a:cubicBezTo>
                <a:lnTo>
                  <a:pt x="6056889" y="583392"/>
                </a:lnTo>
                <a:cubicBezTo>
                  <a:pt x="6051578" y="584395"/>
                  <a:pt x="6046249" y="585336"/>
                  <a:pt x="6040672" y="584920"/>
                </a:cubicBezTo>
                <a:cubicBezTo>
                  <a:pt x="6009500" y="590430"/>
                  <a:pt x="5977620" y="593388"/>
                  <a:pt x="5945246" y="593911"/>
                </a:cubicBezTo>
                <a:lnTo>
                  <a:pt x="5928127" y="595524"/>
                </a:lnTo>
                <a:lnTo>
                  <a:pt x="5928101" y="595033"/>
                </a:lnTo>
                <a:lnTo>
                  <a:pt x="5927602" y="595066"/>
                </a:lnTo>
                <a:cubicBezTo>
                  <a:pt x="5927036" y="591293"/>
                  <a:pt x="5927009" y="587507"/>
                  <a:pt x="5927009" y="583715"/>
                </a:cubicBezTo>
                <a:cubicBezTo>
                  <a:pt x="5927009" y="578078"/>
                  <a:pt x="5927068" y="572454"/>
                  <a:pt x="5928380" y="566868"/>
                </a:cubicBezTo>
                <a:cubicBezTo>
                  <a:pt x="5928338" y="535786"/>
                  <a:pt x="5930787" y="505143"/>
                  <a:pt x="5935844" y="475137"/>
                </a:cubicBezTo>
                <a:lnTo>
                  <a:pt x="5936384" y="468500"/>
                </a:lnTo>
                <a:cubicBezTo>
                  <a:pt x="5936553" y="468495"/>
                  <a:pt x="5936722" y="468490"/>
                  <a:pt x="5936890" y="468437"/>
                </a:cubicBezTo>
                <a:cubicBezTo>
                  <a:pt x="5963192" y="285283"/>
                  <a:pt x="6052653" y="121703"/>
                  <a:pt x="6184397" y="0"/>
                </a:cubicBezTo>
                <a:close/>
                <a:moveTo>
                  <a:pt x="5110576" y="0"/>
                </a:moveTo>
                <a:lnTo>
                  <a:pt x="5244592" y="0"/>
                </a:lnTo>
                <a:cubicBezTo>
                  <a:pt x="5322488" y="226290"/>
                  <a:pt x="5519077" y="399791"/>
                  <a:pt x="5763129" y="451830"/>
                </a:cubicBezTo>
                <a:cubicBezTo>
                  <a:pt x="5725278" y="260867"/>
                  <a:pt x="5605869" y="98005"/>
                  <a:pt x="5440399" y="0"/>
                </a:cubicBezTo>
                <a:lnTo>
                  <a:pt x="5649109" y="0"/>
                </a:lnTo>
                <a:cubicBezTo>
                  <a:pt x="5780853" y="121704"/>
                  <a:pt x="5870314" y="285283"/>
                  <a:pt x="5896616" y="468437"/>
                </a:cubicBezTo>
                <a:cubicBezTo>
                  <a:pt x="5896783" y="468490"/>
                  <a:pt x="5896953" y="468495"/>
                  <a:pt x="5897121" y="468500"/>
                </a:cubicBezTo>
                <a:lnTo>
                  <a:pt x="5897662" y="475137"/>
                </a:lnTo>
                <a:cubicBezTo>
                  <a:pt x="5902718" y="505143"/>
                  <a:pt x="5905168" y="535786"/>
                  <a:pt x="5905126" y="566868"/>
                </a:cubicBezTo>
                <a:cubicBezTo>
                  <a:pt x="5906438" y="572454"/>
                  <a:pt x="5906496" y="578078"/>
                  <a:pt x="5906496" y="583715"/>
                </a:cubicBezTo>
                <a:cubicBezTo>
                  <a:pt x="5906496" y="587507"/>
                  <a:pt x="5906469" y="591293"/>
                  <a:pt x="5905903" y="595066"/>
                </a:cubicBezTo>
                <a:lnTo>
                  <a:pt x="5905404" y="595033"/>
                </a:lnTo>
                <a:lnTo>
                  <a:pt x="5905378" y="595524"/>
                </a:lnTo>
                <a:lnTo>
                  <a:pt x="5888260" y="593911"/>
                </a:lnTo>
                <a:cubicBezTo>
                  <a:pt x="5855886" y="593388"/>
                  <a:pt x="5824005" y="590430"/>
                  <a:pt x="5792833" y="584920"/>
                </a:cubicBezTo>
                <a:cubicBezTo>
                  <a:pt x="5787256" y="585336"/>
                  <a:pt x="5781927" y="584395"/>
                  <a:pt x="5776617" y="583392"/>
                </a:cubicBezTo>
                <a:lnTo>
                  <a:pt x="5776501" y="582253"/>
                </a:lnTo>
                <a:cubicBezTo>
                  <a:pt x="5454626" y="529393"/>
                  <a:pt x="5195354" y="299826"/>
                  <a:pt x="5110576" y="0"/>
                </a:cubicBezTo>
                <a:close/>
                <a:moveTo>
                  <a:pt x="4492246" y="0"/>
                </a:moveTo>
                <a:lnTo>
                  <a:pt x="4700955" y="0"/>
                </a:lnTo>
                <a:cubicBezTo>
                  <a:pt x="4535485" y="98005"/>
                  <a:pt x="4416076" y="260867"/>
                  <a:pt x="4378225" y="451830"/>
                </a:cubicBezTo>
                <a:cubicBezTo>
                  <a:pt x="4622279" y="399791"/>
                  <a:pt x="4818867" y="226290"/>
                  <a:pt x="4896763" y="0"/>
                </a:cubicBezTo>
                <a:lnTo>
                  <a:pt x="5030779" y="0"/>
                </a:lnTo>
                <a:cubicBezTo>
                  <a:pt x="4946001" y="299826"/>
                  <a:pt x="4686729" y="529393"/>
                  <a:pt x="4364853" y="582253"/>
                </a:cubicBezTo>
                <a:lnTo>
                  <a:pt x="4364737" y="583392"/>
                </a:lnTo>
                <a:cubicBezTo>
                  <a:pt x="4359427" y="584395"/>
                  <a:pt x="4354098" y="585336"/>
                  <a:pt x="4348521" y="584920"/>
                </a:cubicBezTo>
                <a:cubicBezTo>
                  <a:pt x="4317350" y="590430"/>
                  <a:pt x="4285468" y="593388"/>
                  <a:pt x="4253094" y="593911"/>
                </a:cubicBezTo>
                <a:lnTo>
                  <a:pt x="4235976" y="595524"/>
                </a:lnTo>
                <a:lnTo>
                  <a:pt x="4235950" y="595033"/>
                </a:lnTo>
                <a:lnTo>
                  <a:pt x="4235451" y="595066"/>
                </a:lnTo>
                <a:cubicBezTo>
                  <a:pt x="4234885" y="591293"/>
                  <a:pt x="4234858" y="587507"/>
                  <a:pt x="4234858" y="583715"/>
                </a:cubicBezTo>
                <a:cubicBezTo>
                  <a:pt x="4234858" y="578078"/>
                  <a:pt x="4234916" y="572454"/>
                  <a:pt x="4236228" y="566868"/>
                </a:cubicBezTo>
                <a:cubicBezTo>
                  <a:pt x="4236186" y="535786"/>
                  <a:pt x="4238636" y="505143"/>
                  <a:pt x="4243692" y="475137"/>
                </a:cubicBezTo>
                <a:lnTo>
                  <a:pt x="4244233" y="468500"/>
                </a:lnTo>
                <a:cubicBezTo>
                  <a:pt x="4244401" y="468495"/>
                  <a:pt x="4244571" y="468490"/>
                  <a:pt x="4244738" y="468437"/>
                </a:cubicBezTo>
                <a:cubicBezTo>
                  <a:pt x="4271041" y="285283"/>
                  <a:pt x="4360502" y="121704"/>
                  <a:pt x="4492246" y="0"/>
                </a:cubicBezTo>
                <a:close/>
                <a:moveTo>
                  <a:pt x="3418424" y="0"/>
                </a:moveTo>
                <a:lnTo>
                  <a:pt x="3552441" y="0"/>
                </a:lnTo>
                <a:cubicBezTo>
                  <a:pt x="3630337" y="226291"/>
                  <a:pt x="3826926" y="399791"/>
                  <a:pt x="4070978" y="451830"/>
                </a:cubicBezTo>
                <a:cubicBezTo>
                  <a:pt x="4033127" y="260867"/>
                  <a:pt x="3913719" y="98005"/>
                  <a:pt x="3748249" y="0"/>
                </a:cubicBezTo>
                <a:lnTo>
                  <a:pt x="3956957" y="0"/>
                </a:lnTo>
                <a:cubicBezTo>
                  <a:pt x="4088702" y="121703"/>
                  <a:pt x="4178162" y="285283"/>
                  <a:pt x="4204464" y="468437"/>
                </a:cubicBezTo>
                <a:cubicBezTo>
                  <a:pt x="4204632" y="468490"/>
                  <a:pt x="4204801" y="468495"/>
                  <a:pt x="4204970" y="468499"/>
                </a:cubicBezTo>
                <a:lnTo>
                  <a:pt x="4205510" y="475137"/>
                </a:lnTo>
                <a:cubicBezTo>
                  <a:pt x="4210567" y="505143"/>
                  <a:pt x="4213016" y="535786"/>
                  <a:pt x="4212974" y="566868"/>
                </a:cubicBezTo>
                <a:cubicBezTo>
                  <a:pt x="4214286" y="572454"/>
                  <a:pt x="4214345" y="578078"/>
                  <a:pt x="4214345" y="583715"/>
                </a:cubicBezTo>
                <a:cubicBezTo>
                  <a:pt x="4214345" y="587508"/>
                  <a:pt x="4214318" y="591293"/>
                  <a:pt x="4213752" y="595066"/>
                </a:cubicBezTo>
                <a:lnTo>
                  <a:pt x="4213253" y="595033"/>
                </a:lnTo>
                <a:lnTo>
                  <a:pt x="4213227" y="595524"/>
                </a:lnTo>
                <a:lnTo>
                  <a:pt x="4196108" y="593911"/>
                </a:lnTo>
                <a:cubicBezTo>
                  <a:pt x="4163734" y="593388"/>
                  <a:pt x="4131854" y="590430"/>
                  <a:pt x="4100682" y="584920"/>
                </a:cubicBezTo>
                <a:cubicBezTo>
                  <a:pt x="4095105" y="585336"/>
                  <a:pt x="4089776" y="584395"/>
                  <a:pt x="4084465" y="583392"/>
                </a:cubicBezTo>
                <a:lnTo>
                  <a:pt x="4084349" y="582253"/>
                </a:lnTo>
                <a:cubicBezTo>
                  <a:pt x="3762475" y="529393"/>
                  <a:pt x="3503203" y="299826"/>
                  <a:pt x="3418424" y="0"/>
                </a:cubicBezTo>
                <a:close/>
                <a:moveTo>
                  <a:pt x="2800095" y="0"/>
                </a:moveTo>
                <a:lnTo>
                  <a:pt x="3008804" y="0"/>
                </a:lnTo>
                <a:cubicBezTo>
                  <a:pt x="2843334" y="98005"/>
                  <a:pt x="2723925" y="260867"/>
                  <a:pt x="2686074" y="451830"/>
                </a:cubicBezTo>
                <a:cubicBezTo>
                  <a:pt x="2930126" y="399791"/>
                  <a:pt x="3126716" y="226291"/>
                  <a:pt x="3204612" y="0"/>
                </a:cubicBezTo>
                <a:lnTo>
                  <a:pt x="3338628" y="0"/>
                </a:lnTo>
                <a:cubicBezTo>
                  <a:pt x="3253850" y="299826"/>
                  <a:pt x="2994578" y="529393"/>
                  <a:pt x="2672703" y="582253"/>
                </a:cubicBezTo>
                <a:lnTo>
                  <a:pt x="2672586" y="583392"/>
                </a:lnTo>
                <a:cubicBezTo>
                  <a:pt x="2667276" y="584395"/>
                  <a:pt x="2661947" y="585336"/>
                  <a:pt x="2656370" y="584920"/>
                </a:cubicBezTo>
                <a:cubicBezTo>
                  <a:pt x="2625198" y="590430"/>
                  <a:pt x="2593318" y="593388"/>
                  <a:pt x="2560943" y="593911"/>
                </a:cubicBezTo>
                <a:lnTo>
                  <a:pt x="2543825" y="595524"/>
                </a:lnTo>
                <a:lnTo>
                  <a:pt x="2543799" y="595033"/>
                </a:lnTo>
                <a:lnTo>
                  <a:pt x="2543300" y="595066"/>
                </a:lnTo>
                <a:cubicBezTo>
                  <a:pt x="2542734" y="591293"/>
                  <a:pt x="2542707" y="587507"/>
                  <a:pt x="2542707" y="583715"/>
                </a:cubicBezTo>
                <a:cubicBezTo>
                  <a:pt x="2542707" y="578078"/>
                  <a:pt x="2542765" y="572454"/>
                  <a:pt x="2544077" y="566868"/>
                </a:cubicBezTo>
                <a:cubicBezTo>
                  <a:pt x="2544035" y="535786"/>
                  <a:pt x="2546485" y="505143"/>
                  <a:pt x="2551541" y="475137"/>
                </a:cubicBezTo>
                <a:lnTo>
                  <a:pt x="2552082" y="468499"/>
                </a:lnTo>
                <a:cubicBezTo>
                  <a:pt x="2552250" y="468495"/>
                  <a:pt x="2552420" y="468490"/>
                  <a:pt x="2552587" y="468437"/>
                </a:cubicBezTo>
                <a:cubicBezTo>
                  <a:pt x="2578890" y="285283"/>
                  <a:pt x="2668350" y="121703"/>
                  <a:pt x="2800095" y="0"/>
                </a:cubicBezTo>
                <a:close/>
                <a:moveTo>
                  <a:pt x="1726273" y="0"/>
                </a:moveTo>
                <a:lnTo>
                  <a:pt x="1860290" y="0"/>
                </a:lnTo>
                <a:cubicBezTo>
                  <a:pt x="1938186" y="226291"/>
                  <a:pt x="2134775" y="399791"/>
                  <a:pt x="2378827" y="451830"/>
                </a:cubicBezTo>
                <a:cubicBezTo>
                  <a:pt x="2340976" y="260867"/>
                  <a:pt x="2221567" y="98005"/>
                  <a:pt x="2056098" y="0"/>
                </a:cubicBezTo>
                <a:lnTo>
                  <a:pt x="2264806" y="0"/>
                </a:lnTo>
                <a:cubicBezTo>
                  <a:pt x="2396551" y="121703"/>
                  <a:pt x="2486011" y="285283"/>
                  <a:pt x="2512313" y="468437"/>
                </a:cubicBezTo>
                <a:cubicBezTo>
                  <a:pt x="2512481" y="468490"/>
                  <a:pt x="2512650" y="468495"/>
                  <a:pt x="2512819" y="468499"/>
                </a:cubicBezTo>
                <a:lnTo>
                  <a:pt x="2513359" y="475137"/>
                </a:lnTo>
                <a:cubicBezTo>
                  <a:pt x="2518416" y="505143"/>
                  <a:pt x="2520865" y="535786"/>
                  <a:pt x="2520823" y="566868"/>
                </a:cubicBezTo>
                <a:cubicBezTo>
                  <a:pt x="2522135" y="572454"/>
                  <a:pt x="2522194" y="578078"/>
                  <a:pt x="2522194" y="583715"/>
                </a:cubicBezTo>
                <a:cubicBezTo>
                  <a:pt x="2522194" y="587508"/>
                  <a:pt x="2522167" y="591293"/>
                  <a:pt x="2521601" y="595066"/>
                </a:cubicBezTo>
                <a:lnTo>
                  <a:pt x="2521102" y="595033"/>
                </a:lnTo>
                <a:lnTo>
                  <a:pt x="2521076" y="595524"/>
                </a:lnTo>
                <a:lnTo>
                  <a:pt x="2503957" y="593911"/>
                </a:lnTo>
                <a:cubicBezTo>
                  <a:pt x="2471583" y="593388"/>
                  <a:pt x="2439703" y="590430"/>
                  <a:pt x="2408531" y="584920"/>
                </a:cubicBezTo>
                <a:cubicBezTo>
                  <a:pt x="2402954" y="585336"/>
                  <a:pt x="2397625" y="584395"/>
                  <a:pt x="2392314" y="583392"/>
                </a:cubicBezTo>
                <a:lnTo>
                  <a:pt x="2392198" y="582253"/>
                </a:lnTo>
                <a:cubicBezTo>
                  <a:pt x="2070324" y="529393"/>
                  <a:pt x="1811051" y="299826"/>
                  <a:pt x="1726273" y="0"/>
                </a:cubicBezTo>
                <a:close/>
                <a:moveTo>
                  <a:pt x="1107944" y="0"/>
                </a:moveTo>
                <a:lnTo>
                  <a:pt x="1316652" y="0"/>
                </a:lnTo>
                <a:cubicBezTo>
                  <a:pt x="1151183" y="98005"/>
                  <a:pt x="1031774" y="260867"/>
                  <a:pt x="993923" y="451830"/>
                </a:cubicBezTo>
                <a:cubicBezTo>
                  <a:pt x="1237975" y="399791"/>
                  <a:pt x="1434564" y="226291"/>
                  <a:pt x="1512461" y="0"/>
                </a:cubicBezTo>
                <a:lnTo>
                  <a:pt x="1646477" y="0"/>
                </a:lnTo>
                <a:cubicBezTo>
                  <a:pt x="1561699" y="299826"/>
                  <a:pt x="1302427" y="529393"/>
                  <a:pt x="980552" y="582253"/>
                </a:cubicBezTo>
                <a:lnTo>
                  <a:pt x="980435" y="583392"/>
                </a:lnTo>
                <a:cubicBezTo>
                  <a:pt x="975125" y="584395"/>
                  <a:pt x="969796" y="585336"/>
                  <a:pt x="964219" y="584920"/>
                </a:cubicBezTo>
                <a:cubicBezTo>
                  <a:pt x="933047" y="590430"/>
                  <a:pt x="901167" y="593388"/>
                  <a:pt x="868792" y="593911"/>
                </a:cubicBezTo>
                <a:lnTo>
                  <a:pt x="851674" y="595524"/>
                </a:lnTo>
                <a:lnTo>
                  <a:pt x="851648" y="595033"/>
                </a:lnTo>
                <a:lnTo>
                  <a:pt x="851149" y="595066"/>
                </a:lnTo>
                <a:cubicBezTo>
                  <a:pt x="850583" y="591293"/>
                  <a:pt x="850556" y="587507"/>
                  <a:pt x="850556" y="583715"/>
                </a:cubicBezTo>
                <a:cubicBezTo>
                  <a:pt x="850556" y="578078"/>
                  <a:pt x="850614" y="572454"/>
                  <a:pt x="851926" y="566868"/>
                </a:cubicBezTo>
                <a:cubicBezTo>
                  <a:pt x="851884" y="535786"/>
                  <a:pt x="854334" y="505143"/>
                  <a:pt x="859390" y="475137"/>
                </a:cubicBezTo>
                <a:lnTo>
                  <a:pt x="859931" y="468499"/>
                </a:lnTo>
                <a:cubicBezTo>
                  <a:pt x="860099" y="468495"/>
                  <a:pt x="860269" y="468490"/>
                  <a:pt x="860436" y="468437"/>
                </a:cubicBezTo>
                <a:cubicBezTo>
                  <a:pt x="886739" y="285283"/>
                  <a:pt x="976199" y="121704"/>
                  <a:pt x="1107944" y="0"/>
                </a:cubicBezTo>
                <a:close/>
                <a:moveTo>
                  <a:pt x="34122" y="0"/>
                </a:moveTo>
                <a:lnTo>
                  <a:pt x="168138" y="0"/>
                </a:lnTo>
                <a:cubicBezTo>
                  <a:pt x="246034" y="226290"/>
                  <a:pt x="442624" y="399791"/>
                  <a:pt x="686676" y="451830"/>
                </a:cubicBezTo>
                <a:cubicBezTo>
                  <a:pt x="648825" y="260867"/>
                  <a:pt x="529416" y="98005"/>
                  <a:pt x="363946" y="0"/>
                </a:cubicBezTo>
                <a:lnTo>
                  <a:pt x="572655" y="0"/>
                </a:lnTo>
                <a:cubicBezTo>
                  <a:pt x="704400" y="121703"/>
                  <a:pt x="793860" y="285283"/>
                  <a:pt x="820162" y="468437"/>
                </a:cubicBezTo>
                <a:cubicBezTo>
                  <a:pt x="820330" y="468490"/>
                  <a:pt x="820499" y="468495"/>
                  <a:pt x="820668" y="468500"/>
                </a:cubicBezTo>
                <a:lnTo>
                  <a:pt x="821208" y="475137"/>
                </a:lnTo>
                <a:cubicBezTo>
                  <a:pt x="826265" y="505143"/>
                  <a:pt x="828714" y="535786"/>
                  <a:pt x="828672" y="566868"/>
                </a:cubicBezTo>
                <a:cubicBezTo>
                  <a:pt x="829984" y="572454"/>
                  <a:pt x="830043" y="578078"/>
                  <a:pt x="830043" y="583715"/>
                </a:cubicBezTo>
                <a:cubicBezTo>
                  <a:pt x="830043" y="587508"/>
                  <a:pt x="830016" y="591293"/>
                  <a:pt x="829450" y="595066"/>
                </a:cubicBezTo>
                <a:lnTo>
                  <a:pt x="828951" y="595033"/>
                </a:lnTo>
                <a:lnTo>
                  <a:pt x="828925" y="595524"/>
                </a:lnTo>
                <a:lnTo>
                  <a:pt x="811806" y="593911"/>
                </a:lnTo>
                <a:cubicBezTo>
                  <a:pt x="779432" y="593388"/>
                  <a:pt x="747552" y="590430"/>
                  <a:pt x="716380" y="584920"/>
                </a:cubicBezTo>
                <a:cubicBezTo>
                  <a:pt x="710803" y="585336"/>
                  <a:pt x="705474" y="584395"/>
                  <a:pt x="700163" y="583392"/>
                </a:cubicBezTo>
                <a:lnTo>
                  <a:pt x="700047" y="582253"/>
                </a:lnTo>
                <a:cubicBezTo>
                  <a:pt x="378172" y="529393"/>
                  <a:pt x="118900" y="299826"/>
                  <a:pt x="34122"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342900" y="4960137"/>
            <a:ext cx="5829300" cy="1463040"/>
          </a:xfrm>
        </p:spPr>
        <p:txBody>
          <a:bodyPr anchor="ctr">
            <a:normAutofit/>
          </a:bodyPr>
          <a:lstStyle>
            <a:lvl1pPr algn="r">
              <a:defRPr sz="4400" b="0" spc="200" baseline="0"/>
            </a:lvl1pPr>
          </a:lstStyle>
          <a:p>
            <a:r>
              <a:rPr lang="en-US"/>
              <a:t>Click to edit Master title style</a:t>
            </a:r>
            <a:endParaRPr lang="en-US" dirty="0"/>
          </a:p>
        </p:txBody>
      </p:sp>
      <p:sp>
        <p:nvSpPr>
          <p:cNvPr id="3" name="Text Placeholder 2"/>
          <p:cNvSpPr>
            <a:spLocks noGrp="1"/>
          </p:cNvSpPr>
          <p:nvPr>
            <p:ph type="body" idx="1"/>
          </p:nvPr>
        </p:nvSpPr>
        <p:spPr>
          <a:xfrm>
            <a:off x="6457950" y="4960137"/>
            <a:ext cx="2400300" cy="1463040"/>
          </a:xfrm>
        </p:spPr>
        <p:txBody>
          <a:bodyPr lIns="91440" rIns="91440" anchor="ctr">
            <a:normAutofit/>
          </a:bodyPr>
          <a:lstStyle>
            <a:lvl1pPr marL="0" indent="0">
              <a:lnSpc>
                <a:spcPct val="100000"/>
              </a:lnSpc>
              <a:spcBef>
                <a:spcPts val="0"/>
              </a:spcBef>
              <a:buNone/>
              <a:defRPr sz="1600">
                <a:solidFill>
                  <a:schemeClr val="tx1">
                    <a:lumMod val="95000"/>
                    <a:lumOff val="5000"/>
                  </a:schemeClr>
                </a:solidFill>
              </a:defRPr>
            </a:lvl1pPr>
            <a:lvl2pPr marL="457200" indent="0">
              <a:buNone/>
              <a:defRPr sz="16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768097" y="6470704"/>
            <a:ext cx="1615607" cy="274320"/>
          </a:xfrm>
          <a:prstGeom prst="rect">
            <a:avLst/>
          </a:prstGeom>
        </p:spPr>
        <p:txBody>
          <a:bodyPr/>
          <a:lstStyle/>
          <a:p>
            <a:fld id="{B61BEF0D-F0BB-DE4B-95CE-6DB70DBA9567}" type="datetimeFigureOut">
              <a:rPr lang="en-US" smtClean="0"/>
              <a:pPr/>
              <a:t>10/17/2022</a:t>
            </a:fld>
            <a:endParaRPr lang="en-US" dirty="0"/>
          </a:p>
        </p:txBody>
      </p:sp>
      <p:sp>
        <p:nvSpPr>
          <p:cNvPr id="5" name="Footer Placeholder 4"/>
          <p:cNvSpPr>
            <a:spLocks noGrp="1"/>
          </p:cNvSpPr>
          <p:nvPr>
            <p:ph type="ftr" sz="quarter" idx="11"/>
          </p:nvPr>
        </p:nvSpPr>
        <p:spPr>
          <a:xfrm>
            <a:off x="3632200" y="6470704"/>
            <a:ext cx="4426094" cy="274320"/>
          </a:xfrm>
          <a:prstGeom prst="rect">
            <a:avLst/>
          </a:prstGeom>
        </p:spPr>
        <p:txBody>
          <a:bodyPr/>
          <a:lstStyle/>
          <a:p>
            <a:endParaRPr lang="en-US" dirty="0"/>
          </a:p>
        </p:txBody>
      </p:sp>
      <p:sp>
        <p:nvSpPr>
          <p:cNvPr id="6" name="Slide Number Placeholder 5"/>
          <p:cNvSpPr>
            <a:spLocks noGrp="1"/>
          </p:cNvSpPr>
          <p:nvPr>
            <p:ph type="sldNum" sz="quarter" idx="12"/>
          </p:nvPr>
        </p:nvSpPr>
        <p:spPr>
          <a:xfrm>
            <a:off x="8128000" y="6470704"/>
            <a:ext cx="730250" cy="274320"/>
          </a:xfrm>
          <a:prstGeom prst="rect">
            <a:avLst/>
          </a:prstGeom>
        </p:spPr>
        <p:txBody>
          <a:bodyPr/>
          <a:lstStyle/>
          <a:p>
            <a:fld id="{D57F1E4F-1CFF-5643-939E-217C01CDF565}" type="slidenum">
              <a:rPr lang="en-US" smtClean="0"/>
              <a:pPr/>
              <a:t>‹#›</a:t>
            </a:fld>
            <a:endParaRPr lang="en-US" dirty="0"/>
          </a:p>
        </p:txBody>
      </p:sp>
      <p:cxnSp>
        <p:nvCxnSpPr>
          <p:cNvPr id="8" name="Straight Connector 7"/>
          <p:cNvCxnSpPr/>
          <p:nvPr/>
        </p:nvCxnSpPr>
        <p:spPr>
          <a:xfrm flipV="1">
            <a:off x="6290132" y="5264106"/>
            <a:ext cx="0" cy="914400"/>
          </a:xfrm>
          <a:prstGeom prst="line">
            <a:avLst/>
          </a:prstGeom>
          <a:ln w="190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915657816"/>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768096" y="585216"/>
            <a:ext cx="7290054" cy="1499616"/>
          </a:xfrm>
        </p:spPr>
        <p:txBody>
          <a:bodyPr/>
          <a:lstStyle/>
          <a:p>
            <a:r>
              <a:rPr lang="en-US"/>
              <a:t>Click to edit Master title style</a:t>
            </a:r>
            <a:endParaRPr lang="en-US" dirty="0"/>
          </a:p>
        </p:txBody>
      </p:sp>
      <p:sp>
        <p:nvSpPr>
          <p:cNvPr id="3" name="Content Placeholder 2"/>
          <p:cNvSpPr>
            <a:spLocks noGrp="1"/>
          </p:cNvSpPr>
          <p:nvPr>
            <p:ph sz="half" idx="1"/>
          </p:nvPr>
        </p:nvSpPr>
        <p:spPr>
          <a:xfrm>
            <a:off x="768096" y="2286000"/>
            <a:ext cx="3566160" cy="40233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491990" y="2286000"/>
            <a:ext cx="3566160" cy="40233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a:xfrm>
            <a:off x="768097" y="6470704"/>
            <a:ext cx="1615607" cy="274320"/>
          </a:xfrm>
          <a:prstGeom prst="rect">
            <a:avLst/>
          </a:prstGeom>
        </p:spPr>
        <p:txBody>
          <a:bodyPr/>
          <a:lstStyle/>
          <a:p>
            <a:fld id="{B61BEF0D-F0BB-DE4B-95CE-6DB70DBA9567}" type="datetimeFigureOut">
              <a:rPr lang="en-US" smtClean="0"/>
              <a:pPr/>
              <a:t>10/17/2022</a:t>
            </a:fld>
            <a:endParaRPr lang="en-US" dirty="0"/>
          </a:p>
        </p:txBody>
      </p:sp>
      <p:sp>
        <p:nvSpPr>
          <p:cNvPr id="6" name="Footer Placeholder 5"/>
          <p:cNvSpPr>
            <a:spLocks noGrp="1"/>
          </p:cNvSpPr>
          <p:nvPr>
            <p:ph type="ftr" sz="quarter" idx="11"/>
          </p:nvPr>
        </p:nvSpPr>
        <p:spPr>
          <a:xfrm>
            <a:off x="3632200" y="6470704"/>
            <a:ext cx="4426094" cy="274320"/>
          </a:xfrm>
          <a:prstGeom prst="rect">
            <a:avLst/>
          </a:prstGeom>
        </p:spPr>
        <p:txBody>
          <a:bodyPr/>
          <a:lstStyle/>
          <a:p>
            <a:endParaRPr lang="en-US" dirty="0"/>
          </a:p>
        </p:txBody>
      </p:sp>
      <p:sp>
        <p:nvSpPr>
          <p:cNvPr id="7" name="Slide Number Placeholder 6"/>
          <p:cNvSpPr>
            <a:spLocks noGrp="1"/>
          </p:cNvSpPr>
          <p:nvPr>
            <p:ph type="sldNum" sz="quarter" idx="12"/>
          </p:nvPr>
        </p:nvSpPr>
        <p:spPr>
          <a:xfrm>
            <a:off x="8128000" y="6470704"/>
            <a:ext cx="730250" cy="274320"/>
          </a:xfrm>
          <a:prstGeom prst="rect">
            <a:avLst/>
          </a:prstGeom>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28869057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9" name="Rectangle 8"/>
          <p:cNvSpPr/>
          <p:nvPr/>
        </p:nvSpPr>
        <p:spPr>
          <a:xfrm>
            <a:off x="0" y="0"/>
            <a:ext cx="9144000" cy="4572001"/>
          </a:xfrm>
          <a:prstGeom prst="rect">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Freeform 10"/>
          <p:cNvSpPr/>
          <p:nvPr/>
        </p:nvSpPr>
        <p:spPr>
          <a:xfrm>
            <a:off x="4762" y="0"/>
            <a:ext cx="9139239" cy="4572001"/>
          </a:xfrm>
          <a:custGeom>
            <a:avLst/>
            <a:gdLst/>
            <a:ahLst/>
            <a:cxnLst/>
            <a:rect l="l" t="t" r="r" b="b"/>
            <a:pathLst>
              <a:path w="9139239" h="4572001">
                <a:moveTo>
                  <a:pt x="9139239" y="4171458"/>
                </a:moveTo>
                <a:lnTo>
                  <a:pt x="9139239" y="4479120"/>
                </a:lnTo>
                <a:lnTo>
                  <a:pt x="9061857" y="4572001"/>
                </a:lnTo>
                <a:lnTo>
                  <a:pt x="8867616" y="4572001"/>
                </a:lnTo>
                <a:cubicBezTo>
                  <a:pt x="8974940" y="4496648"/>
                  <a:pt x="9059271" y="4392377"/>
                  <a:pt x="9109281" y="4270954"/>
                </a:cubicBezTo>
                <a:close/>
                <a:moveTo>
                  <a:pt x="9139239" y="4017903"/>
                </a:moveTo>
                <a:lnTo>
                  <a:pt x="9139239" y="4146549"/>
                </a:lnTo>
                <a:lnTo>
                  <a:pt x="9061849" y="4168266"/>
                </a:lnTo>
                <a:cubicBezTo>
                  <a:pt x="8867508" y="4236060"/>
                  <a:pt x="8712637" y="4384208"/>
                  <a:pt x="8639677" y="4572001"/>
                </a:cubicBezTo>
                <a:lnTo>
                  <a:pt x="8502130" y="4572001"/>
                </a:lnTo>
                <a:cubicBezTo>
                  <a:pt x="8583823" y="4319597"/>
                  <a:pt x="8787913" y="4120306"/>
                  <a:pt x="9046727" y="4039822"/>
                </a:cubicBezTo>
                <a:close/>
                <a:moveTo>
                  <a:pt x="7620280" y="3999419"/>
                </a:moveTo>
                <a:lnTo>
                  <a:pt x="7637367" y="4001042"/>
                </a:lnTo>
                <a:cubicBezTo>
                  <a:pt x="7669753" y="4001569"/>
                  <a:pt x="7701646" y="4004550"/>
                  <a:pt x="7732829" y="4010107"/>
                </a:cubicBezTo>
                <a:cubicBezTo>
                  <a:pt x="7738405" y="4009688"/>
                  <a:pt x="7743733" y="4010636"/>
                  <a:pt x="7749042" y="4011646"/>
                </a:cubicBezTo>
                <a:lnTo>
                  <a:pt x="7749159" y="4012794"/>
                </a:lnTo>
                <a:cubicBezTo>
                  <a:pt x="8061238" y="4064450"/>
                  <a:pt x="8314467" y="4283539"/>
                  <a:pt x="8407830" y="4572001"/>
                </a:cubicBezTo>
                <a:lnTo>
                  <a:pt x="8270283" y="4572001"/>
                </a:lnTo>
                <a:cubicBezTo>
                  <a:pt x="8186900" y="4357380"/>
                  <a:pt x="7996531" y="4194541"/>
                  <a:pt x="7762529" y="4144250"/>
                </a:cubicBezTo>
                <a:cubicBezTo>
                  <a:pt x="7797023" y="4319651"/>
                  <a:pt x="7899246" y="4471530"/>
                  <a:pt x="8042344" y="4572001"/>
                </a:cubicBezTo>
                <a:lnTo>
                  <a:pt x="7848103" y="4572001"/>
                </a:lnTo>
                <a:cubicBezTo>
                  <a:pt x="7731971" y="4452596"/>
                  <a:pt x="7653409" y="4298519"/>
                  <a:pt x="7629044" y="4127511"/>
                </a:cubicBezTo>
                <a:cubicBezTo>
                  <a:pt x="7628876" y="4127458"/>
                  <a:pt x="7628708" y="4127453"/>
                  <a:pt x="7628538" y="4127448"/>
                </a:cubicBezTo>
                <a:lnTo>
                  <a:pt x="7628000" y="4120772"/>
                </a:lnTo>
                <a:cubicBezTo>
                  <a:pt x="7622941" y="4090522"/>
                  <a:pt x="7620490" y="4059631"/>
                  <a:pt x="7620533" y="4028296"/>
                </a:cubicBezTo>
                <a:cubicBezTo>
                  <a:pt x="7619221" y="4022668"/>
                  <a:pt x="7619162" y="4017001"/>
                  <a:pt x="7619162" y="4011320"/>
                </a:cubicBezTo>
                <a:lnTo>
                  <a:pt x="7619756" y="3999880"/>
                </a:lnTo>
                <a:lnTo>
                  <a:pt x="7620254" y="3999913"/>
                </a:lnTo>
                <a:close/>
                <a:moveTo>
                  <a:pt x="7597529" y="3999419"/>
                </a:moveTo>
                <a:lnTo>
                  <a:pt x="7597555" y="3999913"/>
                </a:lnTo>
                <a:lnTo>
                  <a:pt x="7598053" y="3999880"/>
                </a:lnTo>
                <a:lnTo>
                  <a:pt x="7598647" y="4011320"/>
                </a:lnTo>
                <a:cubicBezTo>
                  <a:pt x="7598647" y="4017001"/>
                  <a:pt x="7598588" y="4022668"/>
                  <a:pt x="7597276" y="4028296"/>
                </a:cubicBezTo>
                <a:cubicBezTo>
                  <a:pt x="7597319" y="4059631"/>
                  <a:pt x="7594868" y="4090522"/>
                  <a:pt x="7589809" y="4120772"/>
                </a:cubicBezTo>
                <a:lnTo>
                  <a:pt x="7589271" y="4127448"/>
                </a:lnTo>
                <a:cubicBezTo>
                  <a:pt x="7589101" y="4127453"/>
                  <a:pt x="7588933" y="4127458"/>
                  <a:pt x="7588765" y="4127511"/>
                </a:cubicBezTo>
                <a:cubicBezTo>
                  <a:pt x="7564400" y="4298519"/>
                  <a:pt x="7485838" y="4452596"/>
                  <a:pt x="7369706" y="4572001"/>
                </a:cubicBezTo>
                <a:lnTo>
                  <a:pt x="7175465" y="4572001"/>
                </a:lnTo>
                <a:cubicBezTo>
                  <a:pt x="7318563" y="4471530"/>
                  <a:pt x="7420786" y="4319651"/>
                  <a:pt x="7455280" y="4144250"/>
                </a:cubicBezTo>
                <a:cubicBezTo>
                  <a:pt x="7221278" y="4194541"/>
                  <a:pt x="7030909" y="4357380"/>
                  <a:pt x="6947526" y="4572001"/>
                </a:cubicBezTo>
                <a:lnTo>
                  <a:pt x="6809978" y="4572001"/>
                </a:lnTo>
                <a:cubicBezTo>
                  <a:pt x="6903341" y="4283539"/>
                  <a:pt x="7156571" y="4064450"/>
                  <a:pt x="7468650" y="4012794"/>
                </a:cubicBezTo>
                <a:lnTo>
                  <a:pt x="7468767" y="4011646"/>
                </a:lnTo>
                <a:cubicBezTo>
                  <a:pt x="7474076" y="4010636"/>
                  <a:pt x="7479404" y="4009688"/>
                  <a:pt x="7484980" y="4010107"/>
                </a:cubicBezTo>
                <a:cubicBezTo>
                  <a:pt x="7516163" y="4004550"/>
                  <a:pt x="7548056" y="4001569"/>
                  <a:pt x="7580442" y="4001042"/>
                </a:cubicBezTo>
                <a:close/>
                <a:moveTo>
                  <a:pt x="5928129" y="3999419"/>
                </a:moveTo>
                <a:lnTo>
                  <a:pt x="5945217" y="4001042"/>
                </a:lnTo>
                <a:cubicBezTo>
                  <a:pt x="5977602" y="4001569"/>
                  <a:pt x="6009495" y="4004550"/>
                  <a:pt x="6040678" y="4010107"/>
                </a:cubicBezTo>
                <a:cubicBezTo>
                  <a:pt x="6046254" y="4009688"/>
                  <a:pt x="6051582" y="4010636"/>
                  <a:pt x="6056891" y="4011646"/>
                </a:cubicBezTo>
                <a:lnTo>
                  <a:pt x="6057008" y="4012794"/>
                </a:lnTo>
                <a:cubicBezTo>
                  <a:pt x="6369087" y="4064450"/>
                  <a:pt x="6622316" y="4283539"/>
                  <a:pt x="6715680" y="4572001"/>
                </a:cubicBezTo>
                <a:lnTo>
                  <a:pt x="6578131" y="4572001"/>
                </a:lnTo>
                <a:cubicBezTo>
                  <a:pt x="6494748" y="4357380"/>
                  <a:pt x="6304380" y="4194541"/>
                  <a:pt x="6070378" y="4144250"/>
                </a:cubicBezTo>
                <a:cubicBezTo>
                  <a:pt x="6104872" y="4319650"/>
                  <a:pt x="6207095" y="4471530"/>
                  <a:pt x="6350192" y="4572001"/>
                </a:cubicBezTo>
                <a:lnTo>
                  <a:pt x="6155952" y="4572001"/>
                </a:lnTo>
                <a:cubicBezTo>
                  <a:pt x="6039820" y="4452596"/>
                  <a:pt x="5961257" y="4298519"/>
                  <a:pt x="5936893" y="4127511"/>
                </a:cubicBezTo>
                <a:cubicBezTo>
                  <a:pt x="5936725" y="4127458"/>
                  <a:pt x="5936557" y="4127453"/>
                  <a:pt x="5936387" y="4127448"/>
                </a:cubicBezTo>
                <a:lnTo>
                  <a:pt x="5935849" y="4120772"/>
                </a:lnTo>
                <a:cubicBezTo>
                  <a:pt x="5930790" y="4090522"/>
                  <a:pt x="5928340" y="4059631"/>
                  <a:pt x="5928382" y="4028296"/>
                </a:cubicBezTo>
                <a:cubicBezTo>
                  <a:pt x="5927070" y="4022668"/>
                  <a:pt x="5927011" y="4017001"/>
                  <a:pt x="5927011" y="4011320"/>
                </a:cubicBezTo>
                <a:lnTo>
                  <a:pt x="5927605" y="3999880"/>
                </a:lnTo>
                <a:lnTo>
                  <a:pt x="5928103" y="3999913"/>
                </a:lnTo>
                <a:close/>
                <a:moveTo>
                  <a:pt x="5905378" y="3999419"/>
                </a:moveTo>
                <a:lnTo>
                  <a:pt x="5905404" y="3999913"/>
                </a:lnTo>
                <a:lnTo>
                  <a:pt x="5905902" y="3999880"/>
                </a:lnTo>
                <a:lnTo>
                  <a:pt x="5906496" y="4011320"/>
                </a:lnTo>
                <a:cubicBezTo>
                  <a:pt x="5906496" y="4017001"/>
                  <a:pt x="5906437" y="4022668"/>
                  <a:pt x="5905125" y="4028296"/>
                </a:cubicBezTo>
                <a:cubicBezTo>
                  <a:pt x="5905167" y="4059631"/>
                  <a:pt x="5902717" y="4090522"/>
                  <a:pt x="5897658" y="4120772"/>
                </a:cubicBezTo>
                <a:lnTo>
                  <a:pt x="5897120" y="4127448"/>
                </a:lnTo>
                <a:cubicBezTo>
                  <a:pt x="5896950" y="4127453"/>
                  <a:pt x="5896782" y="4127458"/>
                  <a:pt x="5896614" y="4127511"/>
                </a:cubicBezTo>
                <a:cubicBezTo>
                  <a:pt x="5872249" y="4298519"/>
                  <a:pt x="5793686" y="4452596"/>
                  <a:pt x="5677555" y="4572001"/>
                </a:cubicBezTo>
                <a:lnTo>
                  <a:pt x="5483314" y="4572001"/>
                </a:lnTo>
                <a:cubicBezTo>
                  <a:pt x="5626412" y="4471530"/>
                  <a:pt x="5728635" y="4319650"/>
                  <a:pt x="5763129" y="4144250"/>
                </a:cubicBezTo>
                <a:cubicBezTo>
                  <a:pt x="5529126" y="4194541"/>
                  <a:pt x="5338758" y="4357380"/>
                  <a:pt x="5255375" y="4572001"/>
                </a:cubicBezTo>
                <a:lnTo>
                  <a:pt x="5117827" y="4572001"/>
                </a:lnTo>
                <a:cubicBezTo>
                  <a:pt x="5211190" y="4283539"/>
                  <a:pt x="5464420" y="4064450"/>
                  <a:pt x="5776499" y="4012794"/>
                </a:cubicBezTo>
                <a:lnTo>
                  <a:pt x="5776616" y="4011646"/>
                </a:lnTo>
                <a:cubicBezTo>
                  <a:pt x="5781926" y="4010636"/>
                  <a:pt x="5787253" y="4009688"/>
                  <a:pt x="5792829" y="4010107"/>
                </a:cubicBezTo>
                <a:cubicBezTo>
                  <a:pt x="5824012" y="4004550"/>
                  <a:pt x="5855905" y="4001569"/>
                  <a:pt x="5888290" y="4001042"/>
                </a:cubicBezTo>
                <a:close/>
                <a:moveTo>
                  <a:pt x="4235979" y="3999419"/>
                </a:moveTo>
                <a:lnTo>
                  <a:pt x="4253065" y="4001042"/>
                </a:lnTo>
                <a:cubicBezTo>
                  <a:pt x="4285451" y="4001569"/>
                  <a:pt x="4317343" y="4004550"/>
                  <a:pt x="4348528" y="4010107"/>
                </a:cubicBezTo>
                <a:cubicBezTo>
                  <a:pt x="4354104" y="4009688"/>
                  <a:pt x="4359431" y="4010636"/>
                  <a:pt x="4364739" y="4011646"/>
                </a:cubicBezTo>
                <a:lnTo>
                  <a:pt x="4364856" y="4012794"/>
                </a:lnTo>
                <a:cubicBezTo>
                  <a:pt x="4676936" y="4064450"/>
                  <a:pt x="4930165" y="4283539"/>
                  <a:pt x="5023528" y="4572001"/>
                </a:cubicBezTo>
                <a:lnTo>
                  <a:pt x="4885980" y="4572001"/>
                </a:lnTo>
                <a:cubicBezTo>
                  <a:pt x="4802597" y="4357380"/>
                  <a:pt x="4612229" y="4194541"/>
                  <a:pt x="4378227" y="4144250"/>
                </a:cubicBezTo>
                <a:cubicBezTo>
                  <a:pt x="4412722" y="4319651"/>
                  <a:pt x="4514944" y="4471530"/>
                  <a:pt x="4658041" y="4572001"/>
                </a:cubicBezTo>
                <a:lnTo>
                  <a:pt x="4463800" y="4572001"/>
                </a:lnTo>
                <a:cubicBezTo>
                  <a:pt x="4347669" y="4452596"/>
                  <a:pt x="4269106" y="4298519"/>
                  <a:pt x="4244741" y="4127511"/>
                </a:cubicBezTo>
                <a:cubicBezTo>
                  <a:pt x="4244574" y="4127458"/>
                  <a:pt x="4244405" y="4127453"/>
                  <a:pt x="4244236" y="4127448"/>
                </a:cubicBezTo>
                <a:lnTo>
                  <a:pt x="4243697" y="4120772"/>
                </a:lnTo>
                <a:cubicBezTo>
                  <a:pt x="4238639" y="4090522"/>
                  <a:pt x="4236188" y="4059631"/>
                  <a:pt x="4236230" y="4028296"/>
                </a:cubicBezTo>
                <a:cubicBezTo>
                  <a:pt x="4234918" y="4022668"/>
                  <a:pt x="4234860" y="4017001"/>
                  <a:pt x="4234860" y="4011320"/>
                </a:cubicBezTo>
                <a:lnTo>
                  <a:pt x="4235454" y="3999880"/>
                </a:lnTo>
                <a:lnTo>
                  <a:pt x="4235952" y="3999913"/>
                </a:lnTo>
                <a:close/>
                <a:moveTo>
                  <a:pt x="4213227" y="3999419"/>
                </a:moveTo>
                <a:lnTo>
                  <a:pt x="4213253" y="3999913"/>
                </a:lnTo>
                <a:lnTo>
                  <a:pt x="4213751" y="3999880"/>
                </a:lnTo>
                <a:lnTo>
                  <a:pt x="4214345" y="4011320"/>
                </a:lnTo>
                <a:cubicBezTo>
                  <a:pt x="4214345" y="4017001"/>
                  <a:pt x="4214286" y="4022668"/>
                  <a:pt x="4212974" y="4028296"/>
                </a:cubicBezTo>
                <a:cubicBezTo>
                  <a:pt x="4213016" y="4059631"/>
                  <a:pt x="4210566" y="4090522"/>
                  <a:pt x="4205507" y="4120772"/>
                </a:cubicBezTo>
                <a:lnTo>
                  <a:pt x="4204969" y="4127448"/>
                </a:lnTo>
                <a:cubicBezTo>
                  <a:pt x="4204799" y="4127453"/>
                  <a:pt x="4204631" y="4127458"/>
                  <a:pt x="4204463" y="4127511"/>
                </a:cubicBezTo>
                <a:cubicBezTo>
                  <a:pt x="4180098" y="4298519"/>
                  <a:pt x="4101535" y="4452596"/>
                  <a:pt x="3985404" y="4572001"/>
                </a:cubicBezTo>
                <a:lnTo>
                  <a:pt x="3791163" y="4572001"/>
                </a:lnTo>
                <a:cubicBezTo>
                  <a:pt x="3934261" y="4471530"/>
                  <a:pt x="4036484" y="4319651"/>
                  <a:pt x="4070978" y="4144250"/>
                </a:cubicBezTo>
                <a:cubicBezTo>
                  <a:pt x="3836975" y="4194541"/>
                  <a:pt x="3646607" y="4357380"/>
                  <a:pt x="3563224" y="4572001"/>
                </a:cubicBezTo>
                <a:lnTo>
                  <a:pt x="3425676" y="4572001"/>
                </a:lnTo>
                <a:cubicBezTo>
                  <a:pt x="3519039" y="4283539"/>
                  <a:pt x="3772269" y="4064450"/>
                  <a:pt x="4084348" y="4012794"/>
                </a:cubicBezTo>
                <a:lnTo>
                  <a:pt x="4084465" y="4011646"/>
                </a:lnTo>
                <a:cubicBezTo>
                  <a:pt x="4089774" y="4010636"/>
                  <a:pt x="4095102" y="4009688"/>
                  <a:pt x="4100678" y="4010107"/>
                </a:cubicBezTo>
                <a:cubicBezTo>
                  <a:pt x="4131861" y="4004550"/>
                  <a:pt x="4163754" y="4001569"/>
                  <a:pt x="4196139" y="4001042"/>
                </a:cubicBezTo>
                <a:close/>
                <a:moveTo>
                  <a:pt x="2543827" y="3999419"/>
                </a:moveTo>
                <a:lnTo>
                  <a:pt x="2560914" y="4001042"/>
                </a:lnTo>
                <a:cubicBezTo>
                  <a:pt x="2593300" y="4001569"/>
                  <a:pt x="2625192" y="4004550"/>
                  <a:pt x="2656376" y="4010107"/>
                </a:cubicBezTo>
                <a:cubicBezTo>
                  <a:pt x="2661952" y="4009688"/>
                  <a:pt x="2667280" y="4010636"/>
                  <a:pt x="2672588" y="4011646"/>
                </a:cubicBezTo>
                <a:lnTo>
                  <a:pt x="2672706" y="4012794"/>
                </a:lnTo>
                <a:cubicBezTo>
                  <a:pt x="2984785" y="4064450"/>
                  <a:pt x="3238014" y="4283539"/>
                  <a:pt x="3331377" y="4572001"/>
                </a:cubicBezTo>
                <a:lnTo>
                  <a:pt x="3193830" y="4572001"/>
                </a:lnTo>
                <a:cubicBezTo>
                  <a:pt x="3110446" y="4357380"/>
                  <a:pt x="2920078" y="4194541"/>
                  <a:pt x="2686076" y="4144250"/>
                </a:cubicBezTo>
                <a:cubicBezTo>
                  <a:pt x="2720570" y="4319650"/>
                  <a:pt x="2822793" y="4471530"/>
                  <a:pt x="2965890" y="4572001"/>
                </a:cubicBezTo>
                <a:lnTo>
                  <a:pt x="2771649" y="4572001"/>
                </a:lnTo>
                <a:cubicBezTo>
                  <a:pt x="2655518" y="4452596"/>
                  <a:pt x="2576955" y="4298519"/>
                  <a:pt x="2552590" y="4127511"/>
                </a:cubicBezTo>
                <a:cubicBezTo>
                  <a:pt x="2552423" y="4127458"/>
                  <a:pt x="2552254" y="4127453"/>
                  <a:pt x="2552085" y="4127448"/>
                </a:cubicBezTo>
                <a:lnTo>
                  <a:pt x="2551547" y="4120772"/>
                </a:lnTo>
                <a:cubicBezTo>
                  <a:pt x="2546488" y="4090522"/>
                  <a:pt x="2544037" y="4059631"/>
                  <a:pt x="2544079" y="4028296"/>
                </a:cubicBezTo>
                <a:cubicBezTo>
                  <a:pt x="2542767" y="4022668"/>
                  <a:pt x="2542709" y="4017001"/>
                  <a:pt x="2542709" y="4011320"/>
                </a:cubicBezTo>
                <a:lnTo>
                  <a:pt x="2543303" y="3999880"/>
                </a:lnTo>
                <a:lnTo>
                  <a:pt x="2543801" y="3999913"/>
                </a:lnTo>
                <a:close/>
                <a:moveTo>
                  <a:pt x="2521076" y="3999419"/>
                </a:moveTo>
                <a:lnTo>
                  <a:pt x="2521102" y="3999913"/>
                </a:lnTo>
                <a:lnTo>
                  <a:pt x="2521600" y="3999880"/>
                </a:lnTo>
                <a:lnTo>
                  <a:pt x="2522194" y="4011320"/>
                </a:lnTo>
                <a:cubicBezTo>
                  <a:pt x="2522194" y="4017001"/>
                  <a:pt x="2522135" y="4022668"/>
                  <a:pt x="2520823" y="4028296"/>
                </a:cubicBezTo>
                <a:cubicBezTo>
                  <a:pt x="2520865" y="4059631"/>
                  <a:pt x="2518415" y="4090522"/>
                  <a:pt x="2513356" y="4120772"/>
                </a:cubicBezTo>
                <a:lnTo>
                  <a:pt x="2512818" y="4127448"/>
                </a:lnTo>
                <a:cubicBezTo>
                  <a:pt x="2512648" y="4127453"/>
                  <a:pt x="2512480" y="4127458"/>
                  <a:pt x="2512312" y="4127511"/>
                </a:cubicBezTo>
                <a:cubicBezTo>
                  <a:pt x="2487947" y="4298519"/>
                  <a:pt x="2409385" y="4452596"/>
                  <a:pt x="2293253" y="4572001"/>
                </a:cubicBezTo>
                <a:lnTo>
                  <a:pt x="2099012" y="4572001"/>
                </a:lnTo>
                <a:cubicBezTo>
                  <a:pt x="2242110" y="4471530"/>
                  <a:pt x="2344333" y="4319651"/>
                  <a:pt x="2378827" y="4144250"/>
                </a:cubicBezTo>
                <a:cubicBezTo>
                  <a:pt x="2144825" y="4194541"/>
                  <a:pt x="1954456" y="4357380"/>
                  <a:pt x="1871073" y="4572001"/>
                </a:cubicBezTo>
                <a:lnTo>
                  <a:pt x="1733525" y="4572001"/>
                </a:lnTo>
                <a:cubicBezTo>
                  <a:pt x="1826888" y="4283539"/>
                  <a:pt x="2080118" y="4064450"/>
                  <a:pt x="2392197" y="4012794"/>
                </a:cubicBezTo>
                <a:lnTo>
                  <a:pt x="2392314" y="4011646"/>
                </a:lnTo>
                <a:cubicBezTo>
                  <a:pt x="2397623" y="4010636"/>
                  <a:pt x="2402951" y="4009688"/>
                  <a:pt x="2408527" y="4010107"/>
                </a:cubicBezTo>
                <a:cubicBezTo>
                  <a:pt x="2439710" y="4004550"/>
                  <a:pt x="2471603" y="4001569"/>
                  <a:pt x="2503988" y="4001042"/>
                </a:cubicBezTo>
                <a:close/>
                <a:moveTo>
                  <a:pt x="851676" y="3999419"/>
                </a:moveTo>
                <a:lnTo>
                  <a:pt x="868763" y="4001042"/>
                </a:lnTo>
                <a:cubicBezTo>
                  <a:pt x="901149" y="4001569"/>
                  <a:pt x="933041" y="4004550"/>
                  <a:pt x="964225" y="4010107"/>
                </a:cubicBezTo>
                <a:cubicBezTo>
                  <a:pt x="969801" y="4009688"/>
                  <a:pt x="975129" y="4010636"/>
                  <a:pt x="980437" y="4011646"/>
                </a:cubicBezTo>
                <a:lnTo>
                  <a:pt x="980555" y="4012794"/>
                </a:lnTo>
                <a:cubicBezTo>
                  <a:pt x="1292634" y="4064450"/>
                  <a:pt x="1545864" y="4283539"/>
                  <a:pt x="1639226" y="4572001"/>
                </a:cubicBezTo>
                <a:lnTo>
                  <a:pt x="1501679" y="4572001"/>
                </a:lnTo>
                <a:cubicBezTo>
                  <a:pt x="1418296" y="4357380"/>
                  <a:pt x="1227927" y="4194541"/>
                  <a:pt x="993925" y="4144250"/>
                </a:cubicBezTo>
                <a:cubicBezTo>
                  <a:pt x="1028419" y="4319651"/>
                  <a:pt x="1130642" y="4471530"/>
                  <a:pt x="1273740" y="4572001"/>
                </a:cubicBezTo>
                <a:lnTo>
                  <a:pt x="1079499" y="4572001"/>
                </a:lnTo>
                <a:cubicBezTo>
                  <a:pt x="963367" y="4452596"/>
                  <a:pt x="884804" y="4298519"/>
                  <a:pt x="860439" y="4127511"/>
                </a:cubicBezTo>
                <a:cubicBezTo>
                  <a:pt x="860272" y="4127458"/>
                  <a:pt x="860103" y="4127453"/>
                  <a:pt x="859934" y="4127448"/>
                </a:cubicBezTo>
                <a:lnTo>
                  <a:pt x="859396" y="4120772"/>
                </a:lnTo>
                <a:cubicBezTo>
                  <a:pt x="854337" y="4090522"/>
                  <a:pt x="851886" y="4059631"/>
                  <a:pt x="851928" y="4028296"/>
                </a:cubicBezTo>
                <a:cubicBezTo>
                  <a:pt x="850616" y="4022668"/>
                  <a:pt x="850558" y="4017001"/>
                  <a:pt x="850558" y="4011320"/>
                </a:cubicBezTo>
                <a:lnTo>
                  <a:pt x="851152" y="3999880"/>
                </a:lnTo>
                <a:lnTo>
                  <a:pt x="851650" y="3999913"/>
                </a:lnTo>
                <a:close/>
                <a:moveTo>
                  <a:pt x="828925" y="3999419"/>
                </a:moveTo>
                <a:lnTo>
                  <a:pt x="828951" y="3999913"/>
                </a:lnTo>
                <a:lnTo>
                  <a:pt x="829449" y="3999880"/>
                </a:lnTo>
                <a:lnTo>
                  <a:pt x="830043" y="4011320"/>
                </a:lnTo>
                <a:cubicBezTo>
                  <a:pt x="830043" y="4017001"/>
                  <a:pt x="829984" y="4022668"/>
                  <a:pt x="828672" y="4028296"/>
                </a:cubicBezTo>
                <a:cubicBezTo>
                  <a:pt x="828714" y="4059631"/>
                  <a:pt x="826264" y="4090522"/>
                  <a:pt x="821205" y="4120772"/>
                </a:cubicBezTo>
                <a:lnTo>
                  <a:pt x="820667" y="4127448"/>
                </a:lnTo>
                <a:cubicBezTo>
                  <a:pt x="820497" y="4127453"/>
                  <a:pt x="820329" y="4127458"/>
                  <a:pt x="820161" y="4127511"/>
                </a:cubicBezTo>
                <a:cubicBezTo>
                  <a:pt x="795796" y="4298519"/>
                  <a:pt x="717234" y="4452596"/>
                  <a:pt x="601102" y="4572001"/>
                </a:cubicBezTo>
                <a:lnTo>
                  <a:pt x="406861" y="4572001"/>
                </a:lnTo>
                <a:cubicBezTo>
                  <a:pt x="549959" y="4471530"/>
                  <a:pt x="652182" y="4319650"/>
                  <a:pt x="686676" y="4144250"/>
                </a:cubicBezTo>
                <a:cubicBezTo>
                  <a:pt x="452674" y="4194541"/>
                  <a:pt x="262305" y="4357380"/>
                  <a:pt x="178922" y="4572001"/>
                </a:cubicBezTo>
                <a:lnTo>
                  <a:pt x="41374" y="4572001"/>
                </a:lnTo>
                <a:cubicBezTo>
                  <a:pt x="134738" y="4283539"/>
                  <a:pt x="387967" y="4064450"/>
                  <a:pt x="700046" y="4012794"/>
                </a:cubicBezTo>
                <a:lnTo>
                  <a:pt x="700163" y="4011646"/>
                </a:lnTo>
                <a:cubicBezTo>
                  <a:pt x="705472" y="4010636"/>
                  <a:pt x="710800" y="4009688"/>
                  <a:pt x="716376" y="4010107"/>
                </a:cubicBezTo>
                <a:cubicBezTo>
                  <a:pt x="747559" y="4004550"/>
                  <a:pt x="779452" y="4001569"/>
                  <a:pt x="811837" y="4001042"/>
                </a:cubicBezTo>
                <a:close/>
                <a:moveTo>
                  <a:pt x="8305836" y="3304913"/>
                </a:moveTo>
                <a:cubicBezTo>
                  <a:pt x="8030646" y="3363591"/>
                  <a:pt x="7815802" y="3576701"/>
                  <a:pt x="7762527" y="3845480"/>
                </a:cubicBezTo>
                <a:cubicBezTo>
                  <a:pt x="8037717" y="3786801"/>
                  <a:pt x="8252560" y="3573691"/>
                  <a:pt x="8305836" y="3304913"/>
                </a:cubicBezTo>
                <a:close/>
                <a:moveTo>
                  <a:pt x="6911971" y="3304913"/>
                </a:moveTo>
                <a:cubicBezTo>
                  <a:pt x="6965247" y="3573691"/>
                  <a:pt x="7180090" y="3786801"/>
                  <a:pt x="7455280" y="3845480"/>
                </a:cubicBezTo>
                <a:cubicBezTo>
                  <a:pt x="7402005" y="3576701"/>
                  <a:pt x="7187161" y="3363591"/>
                  <a:pt x="6911971" y="3304913"/>
                </a:cubicBezTo>
                <a:close/>
                <a:moveTo>
                  <a:pt x="6613685" y="3304913"/>
                </a:moveTo>
                <a:cubicBezTo>
                  <a:pt x="6338495" y="3363591"/>
                  <a:pt x="6123651" y="3576701"/>
                  <a:pt x="6070376" y="3845480"/>
                </a:cubicBezTo>
                <a:cubicBezTo>
                  <a:pt x="6345566" y="3786801"/>
                  <a:pt x="6560409" y="3573691"/>
                  <a:pt x="6613685" y="3304913"/>
                </a:cubicBezTo>
                <a:close/>
                <a:moveTo>
                  <a:pt x="5219820" y="3304913"/>
                </a:moveTo>
                <a:cubicBezTo>
                  <a:pt x="5273096" y="3573691"/>
                  <a:pt x="5487939" y="3786801"/>
                  <a:pt x="5763129" y="3845480"/>
                </a:cubicBezTo>
                <a:cubicBezTo>
                  <a:pt x="5709854" y="3576701"/>
                  <a:pt x="5495010" y="3363591"/>
                  <a:pt x="5219820" y="3304913"/>
                </a:cubicBezTo>
                <a:close/>
                <a:moveTo>
                  <a:pt x="4921534" y="3304913"/>
                </a:moveTo>
                <a:cubicBezTo>
                  <a:pt x="4646344" y="3363591"/>
                  <a:pt x="4431500" y="3576701"/>
                  <a:pt x="4378225" y="3845480"/>
                </a:cubicBezTo>
                <a:cubicBezTo>
                  <a:pt x="4653415" y="3786801"/>
                  <a:pt x="4868259" y="3573691"/>
                  <a:pt x="4921534" y="3304913"/>
                </a:cubicBezTo>
                <a:close/>
                <a:moveTo>
                  <a:pt x="3527669" y="3304913"/>
                </a:moveTo>
                <a:cubicBezTo>
                  <a:pt x="3580945" y="3573691"/>
                  <a:pt x="3795788" y="3786801"/>
                  <a:pt x="4070978" y="3845480"/>
                </a:cubicBezTo>
                <a:cubicBezTo>
                  <a:pt x="4017703" y="3576701"/>
                  <a:pt x="3802859" y="3363591"/>
                  <a:pt x="3527669" y="3304913"/>
                </a:cubicBezTo>
                <a:close/>
                <a:moveTo>
                  <a:pt x="3229383" y="3304913"/>
                </a:moveTo>
                <a:cubicBezTo>
                  <a:pt x="2954193" y="3363591"/>
                  <a:pt x="2739349" y="3576701"/>
                  <a:pt x="2686074" y="3845480"/>
                </a:cubicBezTo>
                <a:cubicBezTo>
                  <a:pt x="2961264" y="3786801"/>
                  <a:pt x="3176107" y="3573691"/>
                  <a:pt x="3229383" y="3304913"/>
                </a:cubicBezTo>
                <a:close/>
                <a:moveTo>
                  <a:pt x="1835518" y="3304913"/>
                </a:moveTo>
                <a:cubicBezTo>
                  <a:pt x="1888794" y="3573691"/>
                  <a:pt x="2103637" y="3786801"/>
                  <a:pt x="2378827" y="3845480"/>
                </a:cubicBezTo>
                <a:cubicBezTo>
                  <a:pt x="2325552" y="3576701"/>
                  <a:pt x="2110708" y="3363591"/>
                  <a:pt x="1835518" y="3304913"/>
                </a:cubicBezTo>
                <a:close/>
                <a:moveTo>
                  <a:pt x="1537232" y="3304913"/>
                </a:moveTo>
                <a:cubicBezTo>
                  <a:pt x="1262042" y="3363591"/>
                  <a:pt x="1047198" y="3576701"/>
                  <a:pt x="993923" y="3845480"/>
                </a:cubicBezTo>
                <a:cubicBezTo>
                  <a:pt x="1269113" y="3786801"/>
                  <a:pt x="1483956" y="3573691"/>
                  <a:pt x="1537232" y="3304913"/>
                </a:cubicBezTo>
                <a:close/>
                <a:moveTo>
                  <a:pt x="143367" y="3304913"/>
                </a:moveTo>
                <a:cubicBezTo>
                  <a:pt x="196643" y="3573691"/>
                  <a:pt x="411486" y="3786801"/>
                  <a:pt x="686676" y="3845480"/>
                </a:cubicBezTo>
                <a:cubicBezTo>
                  <a:pt x="633401" y="3576701"/>
                  <a:pt x="418557" y="3363591"/>
                  <a:pt x="143367" y="3304913"/>
                </a:cubicBezTo>
                <a:close/>
                <a:moveTo>
                  <a:pt x="8461873" y="3161219"/>
                </a:moveTo>
                <a:lnTo>
                  <a:pt x="8478960" y="3162829"/>
                </a:lnTo>
                <a:cubicBezTo>
                  <a:pt x="8511346" y="3163352"/>
                  <a:pt x="8543239" y="3166310"/>
                  <a:pt x="8574422" y="3171823"/>
                </a:cubicBezTo>
                <a:cubicBezTo>
                  <a:pt x="8579998" y="3171407"/>
                  <a:pt x="8585326" y="3172348"/>
                  <a:pt x="8590635" y="3173350"/>
                </a:cubicBezTo>
                <a:lnTo>
                  <a:pt x="8590752" y="3174489"/>
                </a:lnTo>
                <a:cubicBezTo>
                  <a:pt x="8815033" y="3211322"/>
                  <a:pt x="9008920" y="3333951"/>
                  <a:pt x="9135069" y="3506215"/>
                </a:cubicBezTo>
                <a:lnTo>
                  <a:pt x="9139239" y="3512974"/>
                </a:lnTo>
                <a:lnTo>
                  <a:pt x="9139239" y="3816134"/>
                </a:lnTo>
                <a:lnTo>
                  <a:pt x="9120077" y="3747490"/>
                </a:lnTo>
                <a:cubicBezTo>
                  <a:pt x="9039502" y="3525837"/>
                  <a:pt x="8844913" y="3356256"/>
                  <a:pt x="8604122" y="3304913"/>
                </a:cubicBezTo>
                <a:cubicBezTo>
                  <a:pt x="8650738" y="3540094"/>
                  <a:pt x="8821055" y="3732654"/>
                  <a:pt x="9047261" y="3816429"/>
                </a:cubicBezTo>
                <a:lnTo>
                  <a:pt x="9139239" y="3843104"/>
                </a:lnTo>
                <a:lnTo>
                  <a:pt x="9139239" y="3970603"/>
                </a:lnTo>
                <a:lnTo>
                  <a:pt x="9030179" y="3943797"/>
                </a:lnTo>
                <a:cubicBezTo>
                  <a:pt x="8735297" y="3846211"/>
                  <a:pt x="8514628" y="3594637"/>
                  <a:pt x="8470637" y="3288305"/>
                </a:cubicBezTo>
                <a:cubicBezTo>
                  <a:pt x="8470469" y="3288253"/>
                  <a:pt x="8470301" y="3288248"/>
                  <a:pt x="8470131" y="3288243"/>
                </a:cubicBezTo>
                <a:lnTo>
                  <a:pt x="8469593" y="3281619"/>
                </a:lnTo>
                <a:cubicBezTo>
                  <a:pt x="8464534" y="3251607"/>
                  <a:pt x="8462083" y="3220958"/>
                  <a:pt x="8462126" y="3189869"/>
                </a:cubicBezTo>
                <a:cubicBezTo>
                  <a:pt x="8460814" y="3184286"/>
                  <a:pt x="8460755" y="3178663"/>
                  <a:pt x="8460755" y="3173027"/>
                </a:cubicBezTo>
                <a:lnTo>
                  <a:pt x="8461349" y="3161677"/>
                </a:lnTo>
                <a:lnTo>
                  <a:pt x="8461847" y="3161709"/>
                </a:lnTo>
                <a:close/>
                <a:moveTo>
                  <a:pt x="8448085" y="3161219"/>
                </a:moveTo>
                <a:lnTo>
                  <a:pt x="8448111" y="3161709"/>
                </a:lnTo>
                <a:lnTo>
                  <a:pt x="8448609" y="3161677"/>
                </a:lnTo>
                <a:lnTo>
                  <a:pt x="8449203" y="3173027"/>
                </a:lnTo>
                <a:cubicBezTo>
                  <a:pt x="8449203" y="3178663"/>
                  <a:pt x="8449144" y="3184286"/>
                  <a:pt x="8447832" y="3189869"/>
                </a:cubicBezTo>
                <a:cubicBezTo>
                  <a:pt x="8447875" y="3220958"/>
                  <a:pt x="8445424" y="3251607"/>
                  <a:pt x="8440365" y="3281619"/>
                </a:cubicBezTo>
                <a:lnTo>
                  <a:pt x="8439827" y="3288243"/>
                </a:lnTo>
                <a:cubicBezTo>
                  <a:pt x="8439657" y="3288248"/>
                  <a:pt x="8439489" y="3288253"/>
                  <a:pt x="8439321" y="3288305"/>
                </a:cubicBezTo>
                <a:cubicBezTo>
                  <a:pt x="8389046" y="3638399"/>
                  <a:pt x="8108007" y="3916971"/>
                  <a:pt x="7749156" y="3975903"/>
                </a:cubicBezTo>
                <a:lnTo>
                  <a:pt x="7749040" y="3977042"/>
                </a:lnTo>
                <a:cubicBezTo>
                  <a:pt x="7743729" y="3978045"/>
                  <a:pt x="7738400" y="3978986"/>
                  <a:pt x="7732823" y="3978570"/>
                </a:cubicBezTo>
                <a:cubicBezTo>
                  <a:pt x="7701651" y="3984080"/>
                  <a:pt x="7669771" y="3987038"/>
                  <a:pt x="7637396" y="3987561"/>
                </a:cubicBezTo>
                <a:lnTo>
                  <a:pt x="7620278" y="3989174"/>
                </a:lnTo>
                <a:lnTo>
                  <a:pt x="7620252" y="3988683"/>
                </a:lnTo>
                <a:lnTo>
                  <a:pt x="7619753" y="3988716"/>
                </a:lnTo>
                <a:cubicBezTo>
                  <a:pt x="7619187" y="3984944"/>
                  <a:pt x="7619160" y="3981158"/>
                  <a:pt x="7619160" y="3977366"/>
                </a:cubicBezTo>
                <a:cubicBezTo>
                  <a:pt x="7619160" y="3971728"/>
                  <a:pt x="7619219" y="3966104"/>
                  <a:pt x="7620531" y="3960518"/>
                </a:cubicBezTo>
                <a:cubicBezTo>
                  <a:pt x="7620488" y="3929436"/>
                  <a:pt x="7622938" y="3898794"/>
                  <a:pt x="7627995" y="3868787"/>
                </a:cubicBezTo>
                <a:lnTo>
                  <a:pt x="7628535" y="3862150"/>
                </a:lnTo>
                <a:cubicBezTo>
                  <a:pt x="7628704" y="3862145"/>
                  <a:pt x="7628873" y="3862140"/>
                  <a:pt x="7629040" y="3862087"/>
                </a:cubicBezTo>
                <a:cubicBezTo>
                  <a:pt x="7679317" y="3511992"/>
                  <a:pt x="7960356" y="3233421"/>
                  <a:pt x="8319206" y="3174489"/>
                </a:cubicBezTo>
                <a:lnTo>
                  <a:pt x="8319323" y="3173350"/>
                </a:lnTo>
                <a:cubicBezTo>
                  <a:pt x="8324632" y="3172348"/>
                  <a:pt x="8329960" y="3171407"/>
                  <a:pt x="8335536" y="3171823"/>
                </a:cubicBezTo>
                <a:cubicBezTo>
                  <a:pt x="8366719" y="3166310"/>
                  <a:pt x="8398612" y="3163352"/>
                  <a:pt x="8430998" y="3162829"/>
                </a:cubicBezTo>
                <a:close/>
                <a:moveTo>
                  <a:pt x="6769722" y="3161219"/>
                </a:moveTo>
                <a:lnTo>
                  <a:pt x="6786810" y="3162829"/>
                </a:lnTo>
                <a:cubicBezTo>
                  <a:pt x="6819195" y="3163352"/>
                  <a:pt x="6851088" y="3166310"/>
                  <a:pt x="6882271" y="3171823"/>
                </a:cubicBezTo>
                <a:cubicBezTo>
                  <a:pt x="6887847" y="3171407"/>
                  <a:pt x="6893175" y="3172348"/>
                  <a:pt x="6898484" y="3173350"/>
                </a:cubicBezTo>
                <a:lnTo>
                  <a:pt x="6898601" y="3174489"/>
                </a:lnTo>
                <a:cubicBezTo>
                  <a:pt x="7257451" y="3233421"/>
                  <a:pt x="7538490" y="3511992"/>
                  <a:pt x="7588766" y="3862087"/>
                </a:cubicBezTo>
                <a:cubicBezTo>
                  <a:pt x="7588934" y="3862140"/>
                  <a:pt x="7589103" y="3862145"/>
                  <a:pt x="7589272" y="3862150"/>
                </a:cubicBezTo>
                <a:lnTo>
                  <a:pt x="7589812" y="3868787"/>
                </a:lnTo>
                <a:cubicBezTo>
                  <a:pt x="7594869" y="3898794"/>
                  <a:pt x="7597319" y="3929436"/>
                  <a:pt x="7597276" y="3960518"/>
                </a:cubicBezTo>
                <a:cubicBezTo>
                  <a:pt x="7598588" y="3966104"/>
                  <a:pt x="7598647" y="3971728"/>
                  <a:pt x="7598647" y="3977366"/>
                </a:cubicBezTo>
                <a:cubicBezTo>
                  <a:pt x="7598647" y="3981158"/>
                  <a:pt x="7598620" y="3984944"/>
                  <a:pt x="7598054" y="3988716"/>
                </a:cubicBezTo>
                <a:lnTo>
                  <a:pt x="7597555" y="3988683"/>
                </a:lnTo>
                <a:lnTo>
                  <a:pt x="7597529" y="3989174"/>
                </a:lnTo>
                <a:lnTo>
                  <a:pt x="7580411" y="3987561"/>
                </a:lnTo>
                <a:cubicBezTo>
                  <a:pt x="7548036" y="3987038"/>
                  <a:pt x="7516156" y="3984080"/>
                  <a:pt x="7484984" y="3978570"/>
                </a:cubicBezTo>
                <a:cubicBezTo>
                  <a:pt x="7479407" y="3978986"/>
                  <a:pt x="7474078" y="3978045"/>
                  <a:pt x="7468767" y="3977042"/>
                </a:cubicBezTo>
                <a:lnTo>
                  <a:pt x="7468651" y="3975903"/>
                </a:lnTo>
                <a:cubicBezTo>
                  <a:pt x="7109800" y="3916971"/>
                  <a:pt x="6828761" y="3638399"/>
                  <a:pt x="6778486" y="3288305"/>
                </a:cubicBezTo>
                <a:cubicBezTo>
                  <a:pt x="6778318" y="3288253"/>
                  <a:pt x="6778150" y="3288248"/>
                  <a:pt x="6777980" y="3288243"/>
                </a:cubicBezTo>
                <a:lnTo>
                  <a:pt x="6777442" y="3281619"/>
                </a:lnTo>
                <a:cubicBezTo>
                  <a:pt x="6772383" y="3251607"/>
                  <a:pt x="6769933" y="3220958"/>
                  <a:pt x="6769975" y="3189869"/>
                </a:cubicBezTo>
                <a:cubicBezTo>
                  <a:pt x="6768663" y="3184286"/>
                  <a:pt x="6768604" y="3178663"/>
                  <a:pt x="6768604" y="3173027"/>
                </a:cubicBezTo>
                <a:lnTo>
                  <a:pt x="6769198" y="3161677"/>
                </a:lnTo>
                <a:lnTo>
                  <a:pt x="6769696" y="3161709"/>
                </a:lnTo>
                <a:close/>
                <a:moveTo>
                  <a:pt x="6755934" y="3161219"/>
                </a:moveTo>
                <a:lnTo>
                  <a:pt x="6755960" y="3161709"/>
                </a:lnTo>
                <a:lnTo>
                  <a:pt x="6756458" y="3161677"/>
                </a:lnTo>
                <a:lnTo>
                  <a:pt x="6757052" y="3173027"/>
                </a:lnTo>
                <a:cubicBezTo>
                  <a:pt x="6757052" y="3178663"/>
                  <a:pt x="6756994" y="3184286"/>
                  <a:pt x="6755682" y="3189869"/>
                </a:cubicBezTo>
                <a:cubicBezTo>
                  <a:pt x="6755724" y="3220958"/>
                  <a:pt x="6753273" y="3251607"/>
                  <a:pt x="6748215" y="3281619"/>
                </a:cubicBezTo>
                <a:lnTo>
                  <a:pt x="6747676" y="3288243"/>
                </a:lnTo>
                <a:cubicBezTo>
                  <a:pt x="6747507" y="3288248"/>
                  <a:pt x="6747338" y="3288253"/>
                  <a:pt x="6747171" y="3288305"/>
                </a:cubicBezTo>
                <a:cubicBezTo>
                  <a:pt x="6696895" y="3638399"/>
                  <a:pt x="6415856" y="3916971"/>
                  <a:pt x="6057005" y="3975903"/>
                </a:cubicBezTo>
                <a:lnTo>
                  <a:pt x="6056889" y="3977042"/>
                </a:lnTo>
                <a:cubicBezTo>
                  <a:pt x="6051578" y="3978045"/>
                  <a:pt x="6046249" y="3978986"/>
                  <a:pt x="6040672" y="3978570"/>
                </a:cubicBezTo>
                <a:cubicBezTo>
                  <a:pt x="6009500" y="3984080"/>
                  <a:pt x="5977620" y="3987038"/>
                  <a:pt x="5945246" y="3987561"/>
                </a:cubicBezTo>
                <a:lnTo>
                  <a:pt x="5928127" y="3989174"/>
                </a:lnTo>
                <a:lnTo>
                  <a:pt x="5928101" y="3988683"/>
                </a:lnTo>
                <a:lnTo>
                  <a:pt x="5927602" y="3988716"/>
                </a:lnTo>
                <a:cubicBezTo>
                  <a:pt x="5927036" y="3984944"/>
                  <a:pt x="5927009" y="3981158"/>
                  <a:pt x="5927009" y="3977366"/>
                </a:cubicBezTo>
                <a:cubicBezTo>
                  <a:pt x="5927009" y="3971728"/>
                  <a:pt x="5927068" y="3966104"/>
                  <a:pt x="5928380" y="3960518"/>
                </a:cubicBezTo>
                <a:cubicBezTo>
                  <a:pt x="5928338" y="3929436"/>
                  <a:pt x="5930787" y="3898794"/>
                  <a:pt x="5935844" y="3868787"/>
                </a:cubicBezTo>
                <a:lnTo>
                  <a:pt x="5936384" y="3862150"/>
                </a:lnTo>
                <a:cubicBezTo>
                  <a:pt x="5936553" y="3862145"/>
                  <a:pt x="5936722" y="3862140"/>
                  <a:pt x="5936890" y="3862087"/>
                </a:cubicBezTo>
                <a:cubicBezTo>
                  <a:pt x="5987166" y="3511992"/>
                  <a:pt x="6268205" y="3233421"/>
                  <a:pt x="6627056" y="3174489"/>
                </a:cubicBezTo>
                <a:lnTo>
                  <a:pt x="6627173" y="3173350"/>
                </a:lnTo>
                <a:cubicBezTo>
                  <a:pt x="6632481" y="3172348"/>
                  <a:pt x="6637809" y="3171407"/>
                  <a:pt x="6643385" y="3171823"/>
                </a:cubicBezTo>
                <a:cubicBezTo>
                  <a:pt x="6674569" y="3166310"/>
                  <a:pt x="6706461" y="3163352"/>
                  <a:pt x="6738847" y="3162829"/>
                </a:cubicBezTo>
                <a:close/>
                <a:moveTo>
                  <a:pt x="5077571" y="3161219"/>
                </a:moveTo>
                <a:lnTo>
                  <a:pt x="5094659" y="3162829"/>
                </a:lnTo>
                <a:cubicBezTo>
                  <a:pt x="5127044" y="3163352"/>
                  <a:pt x="5158937" y="3166310"/>
                  <a:pt x="5190120" y="3171823"/>
                </a:cubicBezTo>
                <a:cubicBezTo>
                  <a:pt x="5195696" y="3171407"/>
                  <a:pt x="5201024" y="3172348"/>
                  <a:pt x="5206334" y="3173350"/>
                </a:cubicBezTo>
                <a:lnTo>
                  <a:pt x="5206450" y="3174489"/>
                </a:lnTo>
                <a:cubicBezTo>
                  <a:pt x="5565300" y="3233421"/>
                  <a:pt x="5846339" y="3511992"/>
                  <a:pt x="5896616" y="3862087"/>
                </a:cubicBezTo>
                <a:cubicBezTo>
                  <a:pt x="5896783" y="3862140"/>
                  <a:pt x="5896953" y="3862145"/>
                  <a:pt x="5897121" y="3862150"/>
                </a:cubicBezTo>
                <a:lnTo>
                  <a:pt x="5897662" y="3868787"/>
                </a:lnTo>
                <a:cubicBezTo>
                  <a:pt x="5902718" y="3898794"/>
                  <a:pt x="5905168" y="3929436"/>
                  <a:pt x="5905126" y="3960518"/>
                </a:cubicBezTo>
                <a:cubicBezTo>
                  <a:pt x="5906438" y="3966104"/>
                  <a:pt x="5906496" y="3971728"/>
                  <a:pt x="5906496" y="3977366"/>
                </a:cubicBezTo>
                <a:cubicBezTo>
                  <a:pt x="5906496" y="3981158"/>
                  <a:pt x="5906469" y="3984944"/>
                  <a:pt x="5905903" y="3988716"/>
                </a:cubicBezTo>
                <a:lnTo>
                  <a:pt x="5905404" y="3988683"/>
                </a:lnTo>
                <a:lnTo>
                  <a:pt x="5905378" y="3989174"/>
                </a:lnTo>
                <a:lnTo>
                  <a:pt x="5888260" y="3987561"/>
                </a:lnTo>
                <a:cubicBezTo>
                  <a:pt x="5855886" y="3987038"/>
                  <a:pt x="5824005" y="3984080"/>
                  <a:pt x="5792833" y="3978570"/>
                </a:cubicBezTo>
                <a:cubicBezTo>
                  <a:pt x="5787256" y="3978986"/>
                  <a:pt x="5781927" y="3978045"/>
                  <a:pt x="5776617" y="3977042"/>
                </a:cubicBezTo>
                <a:lnTo>
                  <a:pt x="5776501" y="3975903"/>
                </a:lnTo>
                <a:cubicBezTo>
                  <a:pt x="5417649" y="3916971"/>
                  <a:pt x="5136610" y="3638399"/>
                  <a:pt x="5086335" y="3288305"/>
                </a:cubicBezTo>
                <a:cubicBezTo>
                  <a:pt x="5086167" y="3288253"/>
                  <a:pt x="5085999" y="3288248"/>
                  <a:pt x="5085830" y="3288243"/>
                </a:cubicBezTo>
                <a:lnTo>
                  <a:pt x="5085291" y="3281619"/>
                </a:lnTo>
                <a:cubicBezTo>
                  <a:pt x="5080233" y="3251607"/>
                  <a:pt x="5077782" y="3220958"/>
                  <a:pt x="5077824" y="3189869"/>
                </a:cubicBezTo>
                <a:cubicBezTo>
                  <a:pt x="5076512" y="3184286"/>
                  <a:pt x="5076453" y="3178663"/>
                  <a:pt x="5076453" y="3173027"/>
                </a:cubicBezTo>
                <a:lnTo>
                  <a:pt x="5077047" y="3161677"/>
                </a:lnTo>
                <a:lnTo>
                  <a:pt x="5077545" y="3161709"/>
                </a:lnTo>
                <a:close/>
                <a:moveTo>
                  <a:pt x="5063783" y="3161219"/>
                </a:moveTo>
                <a:lnTo>
                  <a:pt x="5063809" y="3161709"/>
                </a:lnTo>
                <a:lnTo>
                  <a:pt x="5064307" y="3161677"/>
                </a:lnTo>
                <a:lnTo>
                  <a:pt x="5064902" y="3173027"/>
                </a:lnTo>
                <a:cubicBezTo>
                  <a:pt x="5064902" y="3178663"/>
                  <a:pt x="5064842" y="3184286"/>
                  <a:pt x="5063530" y="3189869"/>
                </a:cubicBezTo>
                <a:cubicBezTo>
                  <a:pt x="5063572" y="3220958"/>
                  <a:pt x="5061122" y="3251607"/>
                  <a:pt x="5056063" y="3281619"/>
                </a:cubicBezTo>
                <a:lnTo>
                  <a:pt x="5055525" y="3288243"/>
                </a:lnTo>
                <a:cubicBezTo>
                  <a:pt x="5055355" y="3288248"/>
                  <a:pt x="5055187" y="3288253"/>
                  <a:pt x="5055019" y="3288305"/>
                </a:cubicBezTo>
                <a:cubicBezTo>
                  <a:pt x="5004744" y="3638399"/>
                  <a:pt x="4723705" y="3916971"/>
                  <a:pt x="4364853" y="3975903"/>
                </a:cubicBezTo>
                <a:lnTo>
                  <a:pt x="4364737" y="3977042"/>
                </a:lnTo>
                <a:cubicBezTo>
                  <a:pt x="4359427" y="3978045"/>
                  <a:pt x="4354098" y="3978986"/>
                  <a:pt x="4348521" y="3978570"/>
                </a:cubicBezTo>
                <a:cubicBezTo>
                  <a:pt x="4317350" y="3984080"/>
                  <a:pt x="4285468" y="3987038"/>
                  <a:pt x="4253094" y="3987561"/>
                </a:cubicBezTo>
                <a:lnTo>
                  <a:pt x="4235976" y="3989174"/>
                </a:lnTo>
                <a:lnTo>
                  <a:pt x="4235950" y="3988683"/>
                </a:lnTo>
                <a:lnTo>
                  <a:pt x="4235451" y="3988716"/>
                </a:lnTo>
                <a:cubicBezTo>
                  <a:pt x="4234885" y="3984944"/>
                  <a:pt x="4234858" y="3981158"/>
                  <a:pt x="4234858" y="3977366"/>
                </a:cubicBezTo>
                <a:cubicBezTo>
                  <a:pt x="4234858" y="3971728"/>
                  <a:pt x="4234916" y="3966104"/>
                  <a:pt x="4236228" y="3960518"/>
                </a:cubicBezTo>
                <a:cubicBezTo>
                  <a:pt x="4236186" y="3929436"/>
                  <a:pt x="4238636" y="3898794"/>
                  <a:pt x="4243692" y="3868787"/>
                </a:cubicBezTo>
                <a:lnTo>
                  <a:pt x="4244233" y="3862150"/>
                </a:lnTo>
                <a:cubicBezTo>
                  <a:pt x="4244401" y="3862145"/>
                  <a:pt x="4244571" y="3862140"/>
                  <a:pt x="4244738" y="3862087"/>
                </a:cubicBezTo>
                <a:cubicBezTo>
                  <a:pt x="4295015" y="3511992"/>
                  <a:pt x="4576054" y="3233421"/>
                  <a:pt x="4934904" y="3174489"/>
                </a:cubicBezTo>
                <a:lnTo>
                  <a:pt x="4935021" y="3173350"/>
                </a:lnTo>
                <a:cubicBezTo>
                  <a:pt x="4940330" y="3172348"/>
                  <a:pt x="4945658" y="3171407"/>
                  <a:pt x="4951234" y="3171823"/>
                </a:cubicBezTo>
                <a:cubicBezTo>
                  <a:pt x="4982417" y="3166310"/>
                  <a:pt x="5014310" y="3163352"/>
                  <a:pt x="5046695" y="3162829"/>
                </a:cubicBezTo>
                <a:close/>
                <a:moveTo>
                  <a:pt x="3385420" y="3161219"/>
                </a:moveTo>
                <a:lnTo>
                  <a:pt x="3402507" y="3162829"/>
                </a:lnTo>
                <a:cubicBezTo>
                  <a:pt x="3434893" y="3163352"/>
                  <a:pt x="3466785" y="3166310"/>
                  <a:pt x="3497969" y="3171823"/>
                </a:cubicBezTo>
                <a:cubicBezTo>
                  <a:pt x="3503545" y="3171407"/>
                  <a:pt x="3508873" y="3172348"/>
                  <a:pt x="3514181" y="3173350"/>
                </a:cubicBezTo>
                <a:lnTo>
                  <a:pt x="3514298" y="3174489"/>
                </a:lnTo>
                <a:cubicBezTo>
                  <a:pt x="3873149" y="3233421"/>
                  <a:pt x="4154188" y="3511992"/>
                  <a:pt x="4204464" y="3862087"/>
                </a:cubicBezTo>
                <a:cubicBezTo>
                  <a:pt x="4204632" y="3862140"/>
                  <a:pt x="4204801" y="3862145"/>
                  <a:pt x="4204970" y="3862150"/>
                </a:cubicBezTo>
                <a:lnTo>
                  <a:pt x="4205510" y="3868787"/>
                </a:lnTo>
                <a:cubicBezTo>
                  <a:pt x="4210567" y="3898794"/>
                  <a:pt x="4213016" y="3929436"/>
                  <a:pt x="4212974" y="3960518"/>
                </a:cubicBezTo>
                <a:cubicBezTo>
                  <a:pt x="4214286" y="3966104"/>
                  <a:pt x="4214345" y="3971728"/>
                  <a:pt x="4214345" y="3977366"/>
                </a:cubicBezTo>
                <a:cubicBezTo>
                  <a:pt x="4214345" y="3981158"/>
                  <a:pt x="4214318" y="3984944"/>
                  <a:pt x="4213752" y="3988716"/>
                </a:cubicBezTo>
                <a:lnTo>
                  <a:pt x="4213253" y="3988683"/>
                </a:lnTo>
                <a:lnTo>
                  <a:pt x="4213227" y="3989174"/>
                </a:lnTo>
                <a:lnTo>
                  <a:pt x="4196108" y="3987561"/>
                </a:lnTo>
                <a:cubicBezTo>
                  <a:pt x="4163734" y="3987038"/>
                  <a:pt x="4131854" y="3984080"/>
                  <a:pt x="4100682" y="3978570"/>
                </a:cubicBezTo>
                <a:cubicBezTo>
                  <a:pt x="4095105" y="3978986"/>
                  <a:pt x="4089776" y="3978045"/>
                  <a:pt x="4084465" y="3977042"/>
                </a:cubicBezTo>
                <a:lnTo>
                  <a:pt x="4084349" y="3975903"/>
                </a:lnTo>
                <a:cubicBezTo>
                  <a:pt x="3725498" y="3916971"/>
                  <a:pt x="3444459" y="3638399"/>
                  <a:pt x="3394183" y="3288305"/>
                </a:cubicBezTo>
                <a:cubicBezTo>
                  <a:pt x="3394016" y="3288253"/>
                  <a:pt x="3393847" y="3288248"/>
                  <a:pt x="3393678" y="3288243"/>
                </a:cubicBezTo>
                <a:lnTo>
                  <a:pt x="3393139" y="3281619"/>
                </a:lnTo>
                <a:cubicBezTo>
                  <a:pt x="3388081" y="3251607"/>
                  <a:pt x="3385630" y="3220958"/>
                  <a:pt x="3385672" y="3189869"/>
                </a:cubicBezTo>
                <a:cubicBezTo>
                  <a:pt x="3384360" y="3184286"/>
                  <a:pt x="3384302" y="3178663"/>
                  <a:pt x="3384302" y="3173027"/>
                </a:cubicBezTo>
                <a:lnTo>
                  <a:pt x="3384896" y="3161677"/>
                </a:lnTo>
                <a:lnTo>
                  <a:pt x="3385394" y="3161709"/>
                </a:lnTo>
                <a:close/>
                <a:moveTo>
                  <a:pt x="3371632" y="3161219"/>
                </a:moveTo>
                <a:lnTo>
                  <a:pt x="3371658" y="3161709"/>
                </a:lnTo>
                <a:lnTo>
                  <a:pt x="3372156" y="3161677"/>
                </a:lnTo>
                <a:lnTo>
                  <a:pt x="3372750" y="3173027"/>
                </a:lnTo>
                <a:cubicBezTo>
                  <a:pt x="3372750" y="3178663"/>
                  <a:pt x="3372691" y="3184286"/>
                  <a:pt x="3371379" y="3189869"/>
                </a:cubicBezTo>
                <a:cubicBezTo>
                  <a:pt x="3371421" y="3220958"/>
                  <a:pt x="3368971" y="3251607"/>
                  <a:pt x="3363912" y="3281619"/>
                </a:cubicBezTo>
                <a:lnTo>
                  <a:pt x="3363374" y="3288243"/>
                </a:lnTo>
                <a:cubicBezTo>
                  <a:pt x="3363204" y="3288248"/>
                  <a:pt x="3363036" y="3288253"/>
                  <a:pt x="3362868" y="3288305"/>
                </a:cubicBezTo>
                <a:cubicBezTo>
                  <a:pt x="3312593" y="3638399"/>
                  <a:pt x="3031554" y="3916971"/>
                  <a:pt x="2672703" y="3975903"/>
                </a:cubicBezTo>
                <a:lnTo>
                  <a:pt x="2672586" y="3977042"/>
                </a:lnTo>
                <a:cubicBezTo>
                  <a:pt x="2667276" y="3978045"/>
                  <a:pt x="2661947" y="3978986"/>
                  <a:pt x="2656370" y="3978570"/>
                </a:cubicBezTo>
                <a:cubicBezTo>
                  <a:pt x="2625198" y="3984080"/>
                  <a:pt x="2593318" y="3987038"/>
                  <a:pt x="2560943" y="3987561"/>
                </a:cubicBezTo>
                <a:lnTo>
                  <a:pt x="2543825" y="3989174"/>
                </a:lnTo>
                <a:lnTo>
                  <a:pt x="2543799" y="3988683"/>
                </a:lnTo>
                <a:lnTo>
                  <a:pt x="2543300" y="3988716"/>
                </a:lnTo>
                <a:cubicBezTo>
                  <a:pt x="2542734" y="3984944"/>
                  <a:pt x="2542707" y="3981158"/>
                  <a:pt x="2542707" y="3977366"/>
                </a:cubicBezTo>
                <a:cubicBezTo>
                  <a:pt x="2542707" y="3971728"/>
                  <a:pt x="2542765" y="3966104"/>
                  <a:pt x="2544077" y="3960518"/>
                </a:cubicBezTo>
                <a:cubicBezTo>
                  <a:pt x="2544035" y="3929436"/>
                  <a:pt x="2546485" y="3898794"/>
                  <a:pt x="2551541" y="3868787"/>
                </a:cubicBezTo>
                <a:lnTo>
                  <a:pt x="2552082" y="3862150"/>
                </a:lnTo>
                <a:cubicBezTo>
                  <a:pt x="2552250" y="3862145"/>
                  <a:pt x="2552420" y="3862140"/>
                  <a:pt x="2552587" y="3862087"/>
                </a:cubicBezTo>
                <a:cubicBezTo>
                  <a:pt x="2602864" y="3511992"/>
                  <a:pt x="2883903" y="3233421"/>
                  <a:pt x="3242753" y="3174489"/>
                </a:cubicBezTo>
                <a:lnTo>
                  <a:pt x="3242870" y="3173350"/>
                </a:lnTo>
                <a:cubicBezTo>
                  <a:pt x="3248179" y="3172348"/>
                  <a:pt x="3253507" y="3171407"/>
                  <a:pt x="3259083" y="3171823"/>
                </a:cubicBezTo>
                <a:cubicBezTo>
                  <a:pt x="3290266" y="3166310"/>
                  <a:pt x="3322159" y="3163352"/>
                  <a:pt x="3354544" y="3162829"/>
                </a:cubicBezTo>
                <a:close/>
                <a:moveTo>
                  <a:pt x="1693269" y="3161219"/>
                </a:moveTo>
                <a:lnTo>
                  <a:pt x="1710356" y="3162829"/>
                </a:lnTo>
                <a:cubicBezTo>
                  <a:pt x="1742742" y="3163352"/>
                  <a:pt x="1774634" y="3166310"/>
                  <a:pt x="1805818" y="3171823"/>
                </a:cubicBezTo>
                <a:cubicBezTo>
                  <a:pt x="1811394" y="3171407"/>
                  <a:pt x="1816722" y="3172348"/>
                  <a:pt x="1822030" y="3173350"/>
                </a:cubicBezTo>
                <a:lnTo>
                  <a:pt x="1822148" y="3174489"/>
                </a:lnTo>
                <a:cubicBezTo>
                  <a:pt x="2180998" y="3233421"/>
                  <a:pt x="2462037" y="3511992"/>
                  <a:pt x="2512313" y="3862087"/>
                </a:cubicBezTo>
                <a:cubicBezTo>
                  <a:pt x="2512481" y="3862140"/>
                  <a:pt x="2512650" y="3862145"/>
                  <a:pt x="2512819" y="3862150"/>
                </a:cubicBezTo>
                <a:lnTo>
                  <a:pt x="2513359" y="3868787"/>
                </a:lnTo>
                <a:cubicBezTo>
                  <a:pt x="2518416" y="3898794"/>
                  <a:pt x="2520865" y="3929436"/>
                  <a:pt x="2520823" y="3960518"/>
                </a:cubicBezTo>
                <a:cubicBezTo>
                  <a:pt x="2522135" y="3966104"/>
                  <a:pt x="2522194" y="3971728"/>
                  <a:pt x="2522194" y="3977366"/>
                </a:cubicBezTo>
                <a:cubicBezTo>
                  <a:pt x="2522194" y="3981158"/>
                  <a:pt x="2522167" y="3984944"/>
                  <a:pt x="2521601" y="3988716"/>
                </a:cubicBezTo>
                <a:lnTo>
                  <a:pt x="2521102" y="3988683"/>
                </a:lnTo>
                <a:lnTo>
                  <a:pt x="2521076" y="3989174"/>
                </a:lnTo>
                <a:lnTo>
                  <a:pt x="2503957" y="3987561"/>
                </a:lnTo>
                <a:cubicBezTo>
                  <a:pt x="2471583" y="3987038"/>
                  <a:pt x="2439703" y="3984080"/>
                  <a:pt x="2408531" y="3978570"/>
                </a:cubicBezTo>
                <a:cubicBezTo>
                  <a:pt x="2402954" y="3978986"/>
                  <a:pt x="2397625" y="3978045"/>
                  <a:pt x="2392314" y="3977042"/>
                </a:cubicBezTo>
                <a:lnTo>
                  <a:pt x="2392198" y="3975903"/>
                </a:lnTo>
                <a:cubicBezTo>
                  <a:pt x="2033347" y="3916971"/>
                  <a:pt x="1752308" y="3638399"/>
                  <a:pt x="1702032" y="3288305"/>
                </a:cubicBezTo>
                <a:cubicBezTo>
                  <a:pt x="1701865" y="3288253"/>
                  <a:pt x="1701696" y="3288248"/>
                  <a:pt x="1701527" y="3288243"/>
                </a:cubicBezTo>
                <a:lnTo>
                  <a:pt x="1700989" y="3281619"/>
                </a:lnTo>
                <a:cubicBezTo>
                  <a:pt x="1695930" y="3251607"/>
                  <a:pt x="1693479" y="3220958"/>
                  <a:pt x="1693521" y="3189869"/>
                </a:cubicBezTo>
                <a:cubicBezTo>
                  <a:pt x="1692209" y="3184286"/>
                  <a:pt x="1692151" y="3178663"/>
                  <a:pt x="1692151" y="3173027"/>
                </a:cubicBezTo>
                <a:lnTo>
                  <a:pt x="1692745" y="3161677"/>
                </a:lnTo>
                <a:lnTo>
                  <a:pt x="1693243" y="3161709"/>
                </a:lnTo>
                <a:close/>
                <a:moveTo>
                  <a:pt x="1679481" y="3161219"/>
                </a:moveTo>
                <a:lnTo>
                  <a:pt x="1679507" y="3161709"/>
                </a:lnTo>
                <a:lnTo>
                  <a:pt x="1680005" y="3161677"/>
                </a:lnTo>
                <a:lnTo>
                  <a:pt x="1680599" y="3173027"/>
                </a:lnTo>
                <a:cubicBezTo>
                  <a:pt x="1680599" y="3178663"/>
                  <a:pt x="1680540" y="3184286"/>
                  <a:pt x="1679228" y="3189869"/>
                </a:cubicBezTo>
                <a:cubicBezTo>
                  <a:pt x="1679270" y="3220958"/>
                  <a:pt x="1676820" y="3251607"/>
                  <a:pt x="1671761" y="3281619"/>
                </a:cubicBezTo>
                <a:lnTo>
                  <a:pt x="1671223" y="3288243"/>
                </a:lnTo>
                <a:cubicBezTo>
                  <a:pt x="1671053" y="3288248"/>
                  <a:pt x="1670885" y="3288253"/>
                  <a:pt x="1670717" y="3288305"/>
                </a:cubicBezTo>
                <a:cubicBezTo>
                  <a:pt x="1620442" y="3638399"/>
                  <a:pt x="1339403" y="3916971"/>
                  <a:pt x="980552" y="3975903"/>
                </a:cubicBezTo>
                <a:lnTo>
                  <a:pt x="980435" y="3977042"/>
                </a:lnTo>
                <a:cubicBezTo>
                  <a:pt x="975125" y="3978045"/>
                  <a:pt x="969796" y="3978986"/>
                  <a:pt x="964219" y="3978570"/>
                </a:cubicBezTo>
                <a:cubicBezTo>
                  <a:pt x="933047" y="3984080"/>
                  <a:pt x="901167" y="3987038"/>
                  <a:pt x="868792" y="3987561"/>
                </a:cubicBezTo>
                <a:lnTo>
                  <a:pt x="851674" y="3989174"/>
                </a:lnTo>
                <a:lnTo>
                  <a:pt x="851648" y="3988683"/>
                </a:lnTo>
                <a:lnTo>
                  <a:pt x="851149" y="3988716"/>
                </a:lnTo>
                <a:cubicBezTo>
                  <a:pt x="850583" y="3984944"/>
                  <a:pt x="850556" y="3981158"/>
                  <a:pt x="850556" y="3977366"/>
                </a:cubicBezTo>
                <a:cubicBezTo>
                  <a:pt x="850556" y="3971728"/>
                  <a:pt x="850614" y="3966104"/>
                  <a:pt x="851926" y="3960518"/>
                </a:cubicBezTo>
                <a:cubicBezTo>
                  <a:pt x="851884" y="3929436"/>
                  <a:pt x="854334" y="3898794"/>
                  <a:pt x="859390" y="3868787"/>
                </a:cubicBezTo>
                <a:lnTo>
                  <a:pt x="859931" y="3862150"/>
                </a:lnTo>
                <a:cubicBezTo>
                  <a:pt x="860099" y="3862145"/>
                  <a:pt x="860269" y="3862140"/>
                  <a:pt x="860436" y="3862087"/>
                </a:cubicBezTo>
                <a:cubicBezTo>
                  <a:pt x="910713" y="3511992"/>
                  <a:pt x="1191752" y="3233421"/>
                  <a:pt x="1550602" y="3174489"/>
                </a:cubicBezTo>
                <a:lnTo>
                  <a:pt x="1550719" y="3173350"/>
                </a:lnTo>
                <a:cubicBezTo>
                  <a:pt x="1556028" y="3172348"/>
                  <a:pt x="1561356" y="3171407"/>
                  <a:pt x="1566932" y="3171823"/>
                </a:cubicBezTo>
                <a:cubicBezTo>
                  <a:pt x="1598115" y="3166310"/>
                  <a:pt x="1630008" y="3163352"/>
                  <a:pt x="1662393" y="3162829"/>
                </a:cubicBezTo>
                <a:close/>
                <a:moveTo>
                  <a:pt x="1118" y="3161219"/>
                </a:moveTo>
                <a:lnTo>
                  <a:pt x="18205" y="3162829"/>
                </a:lnTo>
                <a:cubicBezTo>
                  <a:pt x="50591" y="3163352"/>
                  <a:pt x="82483" y="3166310"/>
                  <a:pt x="113667" y="3171823"/>
                </a:cubicBezTo>
                <a:cubicBezTo>
                  <a:pt x="119243" y="3171407"/>
                  <a:pt x="124571" y="3172348"/>
                  <a:pt x="129879" y="3173350"/>
                </a:cubicBezTo>
                <a:lnTo>
                  <a:pt x="129997" y="3174489"/>
                </a:lnTo>
                <a:cubicBezTo>
                  <a:pt x="488847" y="3233421"/>
                  <a:pt x="769886" y="3511992"/>
                  <a:pt x="820162" y="3862087"/>
                </a:cubicBezTo>
                <a:cubicBezTo>
                  <a:pt x="820330" y="3862140"/>
                  <a:pt x="820499" y="3862145"/>
                  <a:pt x="820668" y="3862150"/>
                </a:cubicBezTo>
                <a:lnTo>
                  <a:pt x="821208" y="3868787"/>
                </a:lnTo>
                <a:cubicBezTo>
                  <a:pt x="826265" y="3898794"/>
                  <a:pt x="828714" y="3929436"/>
                  <a:pt x="828672" y="3960518"/>
                </a:cubicBezTo>
                <a:cubicBezTo>
                  <a:pt x="829984" y="3966104"/>
                  <a:pt x="830043" y="3971728"/>
                  <a:pt x="830043" y="3977366"/>
                </a:cubicBezTo>
                <a:cubicBezTo>
                  <a:pt x="830043" y="3981158"/>
                  <a:pt x="830016" y="3984944"/>
                  <a:pt x="829450" y="3988716"/>
                </a:cubicBezTo>
                <a:lnTo>
                  <a:pt x="828951" y="3988683"/>
                </a:lnTo>
                <a:lnTo>
                  <a:pt x="828925" y="3989174"/>
                </a:lnTo>
                <a:lnTo>
                  <a:pt x="811806" y="3987561"/>
                </a:lnTo>
                <a:cubicBezTo>
                  <a:pt x="779432" y="3987038"/>
                  <a:pt x="747552" y="3984080"/>
                  <a:pt x="716380" y="3978570"/>
                </a:cubicBezTo>
                <a:cubicBezTo>
                  <a:pt x="710803" y="3978986"/>
                  <a:pt x="705474" y="3978045"/>
                  <a:pt x="700163" y="3977042"/>
                </a:cubicBezTo>
                <a:lnTo>
                  <a:pt x="700047" y="3975903"/>
                </a:lnTo>
                <a:cubicBezTo>
                  <a:pt x="341196" y="3916971"/>
                  <a:pt x="60157" y="3638399"/>
                  <a:pt x="9881" y="3288305"/>
                </a:cubicBezTo>
                <a:cubicBezTo>
                  <a:pt x="9714" y="3288253"/>
                  <a:pt x="9545" y="3288248"/>
                  <a:pt x="9376" y="3288243"/>
                </a:cubicBezTo>
                <a:lnTo>
                  <a:pt x="8837" y="3281619"/>
                </a:lnTo>
                <a:cubicBezTo>
                  <a:pt x="3779" y="3251607"/>
                  <a:pt x="1328" y="3220958"/>
                  <a:pt x="1370" y="3189869"/>
                </a:cubicBezTo>
                <a:cubicBezTo>
                  <a:pt x="58" y="3184286"/>
                  <a:pt x="0" y="3178663"/>
                  <a:pt x="0" y="3173027"/>
                </a:cubicBezTo>
                <a:lnTo>
                  <a:pt x="594" y="3161677"/>
                </a:lnTo>
                <a:lnTo>
                  <a:pt x="1092" y="3161709"/>
                </a:lnTo>
                <a:close/>
                <a:moveTo>
                  <a:pt x="7762529" y="2447425"/>
                </a:moveTo>
                <a:cubicBezTo>
                  <a:pt x="7815805" y="2718331"/>
                  <a:pt x="8030648" y="2933128"/>
                  <a:pt x="8305838" y="2992271"/>
                </a:cubicBezTo>
                <a:cubicBezTo>
                  <a:pt x="8252563" y="2721365"/>
                  <a:pt x="8037719" y="2506568"/>
                  <a:pt x="7762529" y="2447425"/>
                </a:cubicBezTo>
                <a:close/>
                <a:moveTo>
                  <a:pt x="7455280" y="2447425"/>
                </a:moveTo>
                <a:cubicBezTo>
                  <a:pt x="7180090" y="2506568"/>
                  <a:pt x="6965246" y="2721365"/>
                  <a:pt x="6911971" y="2992271"/>
                </a:cubicBezTo>
                <a:cubicBezTo>
                  <a:pt x="7187161" y="2933128"/>
                  <a:pt x="7402004" y="2718331"/>
                  <a:pt x="7455280" y="2447425"/>
                </a:cubicBezTo>
                <a:close/>
                <a:moveTo>
                  <a:pt x="6070378" y="2447425"/>
                </a:moveTo>
                <a:cubicBezTo>
                  <a:pt x="6123654" y="2718331"/>
                  <a:pt x="6338497" y="2933128"/>
                  <a:pt x="6613687" y="2992271"/>
                </a:cubicBezTo>
                <a:cubicBezTo>
                  <a:pt x="6560412" y="2721365"/>
                  <a:pt x="6345568" y="2506568"/>
                  <a:pt x="6070378" y="2447425"/>
                </a:cubicBezTo>
                <a:close/>
                <a:moveTo>
                  <a:pt x="5763129" y="2447425"/>
                </a:moveTo>
                <a:cubicBezTo>
                  <a:pt x="5487939" y="2506568"/>
                  <a:pt x="5273095" y="2721365"/>
                  <a:pt x="5219820" y="2992271"/>
                </a:cubicBezTo>
                <a:cubicBezTo>
                  <a:pt x="5495010" y="2933128"/>
                  <a:pt x="5709853" y="2718331"/>
                  <a:pt x="5763129" y="2447425"/>
                </a:cubicBezTo>
                <a:close/>
                <a:moveTo>
                  <a:pt x="4378227" y="2447425"/>
                </a:moveTo>
                <a:cubicBezTo>
                  <a:pt x="4431503" y="2718331"/>
                  <a:pt x="4646346" y="2933128"/>
                  <a:pt x="4921536" y="2992271"/>
                </a:cubicBezTo>
                <a:cubicBezTo>
                  <a:pt x="4868261" y="2721365"/>
                  <a:pt x="4653417" y="2506568"/>
                  <a:pt x="4378227" y="2447425"/>
                </a:cubicBezTo>
                <a:close/>
                <a:moveTo>
                  <a:pt x="4070978" y="2447425"/>
                </a:moveTo>
                <a:cubicBezTo>
                  <a:pt x="3795788" y="2506568"/>
                  <a:pt x="3580944" y="2721365"/>
                  <a:pt x="3527669" y="2992271"/>
                </a:cubicBezTo>
                <a:cubicBezTo>
                  <a:pt x="3802859" y="2933128"/>
                  <a:pt x="4017702" y="2718331"/>
                  <a:pt x="4070978" y="2447425"/>
                </a:cubicBezTo>
                <a:close/>
                <a:moveTo>
                  <a:pt x="2686076" y="2447425"/>
                </a:moveTo>
                <a:cubicBezTo>
                  <a:pt x="2739352" y="2718331"/>
                  <a:pt x="2954195" y="2933128"/>
                  <a:pt x="3229385" y="2992271"/>
                </a:cubicBezTo>
                <a:cubicBezTo>
                  <a:pt x="3176110" y="2721365"/>
                  <a:pt x="2961266" y="2506568"/>
                  <a:pt x="2686076" y="2447425"/>
                </a:cubicBezTo>
                <a:close/>
                <a:moveTo>
                  <a:pt x="2378827" y="2447425"/>
                </a:moveTo>
                <a:cubicBezTo>
                  <a:pt x="2103637" y="2506568"/>
                  <a:pt x="1888793" y="2721365"/>
                  <a:pt x="1835518" y="2992271"/>
                </a:cubicBezTo>
                <a:cubicBezTo>
                  <a:pt x="2110708" y="2933128"/>
                  <a:pt x="2325551" y="2718331"/>
                  <a:pt x="2378827" y="2447425"/>
                </a:cubicBezTo>
                <a:close/>
                <a:moveTo>
                  <a:pt x="993925" y="2447425"/>
                </a:moveTo>
                <a:cubicBezTo>
                  <a:pt x="1047201" y="2718331"/>
                  <a:pt x="1262044" y="2933128"/>
                  <a:pt x="1537234" y="2992271"/>
                </a:cubicBezTo>
                <a:cubicBezTo>
                  <a:pt x="1483959" y="2721365"/>
                  <a:pt x="1269115" y="2506568"/>
                  <a:pt x="993925" y="2447425"/>
                </a:cubicBezTo>
                <a:close/>
                <a:moveTo>
                  <a:pt x="686676" y="2447425"/>
                </a:moveTo>
                <a:cubicBezTo>
                  <a:pt x="411486" y="2506568"/>
                  <a:pt x="196642" y="2721365"/>
                  <a:pt x="143367" y="2992271"/>
                </a:cubicBezTo>
                <a:cubicBezTo>
                  <a:pt x="418557" y="2933128"/>
                  <a:pt x="633400" y="2718331"/>
                  <a:pt x="686676" y="2447425"/>
                </a:cubicBezTo>
                <a:close/>
                <a:moveTo>
                  <a:pt x="9139239" y="2321311"/>
                </a:moveTo>
                <a:lnTo>
                  <a:pt x="9139239" y="2449820"/>
                </a:lnTo>
                <a:lnTo>
                  <a:pt x="9047261" y="2476706"/>
                </a:lnTo>
                <a:cubicBezTo>
                  <a:pt x="8821055" y="2561144"/>
                  <a:pt x="8650738" y="2755228"/>
                  <a:pt x="8604122" y="2992271"/>
                </a:cubicBezTo>
                <a:cubicBezTo>
                  <a:pt x="8844913" y="2940521"/>
                  <a:pt x="9039501" y="2769598"/>
                  <a:pt x="9120077" y="2546190"/>
                </a:cubicBezTo>
                <a:lnTo>
                  <a:pt x="9139239" y="2477003"/>
                </a:lnTo>
                <a:lnTo>
                  <a:pt x="9139239" y="2782562"/>
                </a:lnTo>
                <a:lnTo>
                  <a:pt x="9135069" y="2789374"/>
                </a:lnTo>
                <a:cubicBezTo>
                  <a:pt x="9008919" y="2963003"/>
                  <a:pt x="8815033" y="3086603"/>
                  <a:pt x="8590751" y="3123727"/>
                </a:cubicBezTo>
                <a:lnTo>
                  <a:pt x="8590635" y="3124875"/>
                </a:lnTo>
                <a:cubicBezTo>
                  <a:pt x="8585324" y="3125886"/>
                  <a:pt x="8579995" y="3126834"/>
                  <a:pt x="8574418" y="3126415"/>
                </a:cubicBezTo>
                <a:cubicBezTo>
                  <a:pt x="8543246" y="3131969"/>
                  <a:pt x="8511366" y="3134950"/>
                  <a:pt x="8478991" y="3135477"/>
                </a:cubicBezTo>
                <a:lnTo>
                  <a:pt x="8461873" y="3137103"/>
                </a:lnTo>
                <a:lnTo>
                  <a:pt x="8461847" y="3136608"/>
                </a:lnTo>
                <a:lnTo>
                  <a:pt x="8461348" y="3136641"/>
                </a:lnTo>
                <a:cubicBezTo>
                  <a:pt x="8460782" y="3132839"/>
                  <a:pt x="8460755" y="3129023"/>
                  <a:pt x="8460755" y="3125201"/>
                </a:cubicBezTo>
                <a:cubicBezTo>
                  <a:pt x="8460755" y="3119519"/>
                  <a:pt x="8460814" y="3113850"/>
                  <a:pt x="8462126" y="3108220"/>
                </a:cubicBezTo>
                <a:cubicBezTo>
                  <a:pt x="8462083" y="3076892"/>
                  <a:pt x="8464533" y="3046007"/>
                  <a:pt x="8469590" y="3015763"/>
                </a:cubicBezTo>
                <a:lnTo>
                  <a:pt x="8470130" y="3009073"/>
                </a:lnTo>
                <a:cubicBezTo>
                  <a:pt x="8470299" y="3009068"/>
                  <a:pt x="8470468" y="3009063"/>
                  <a:pt x="8470636" y="3009010"/>
                </a:cubicBezTo>
                <a:cubicBezTo>
                  <a:pt x="8514628" y="2700252"/>
                  <a:pt x="8735297" y="2446688"/>
                  <a:pt x="9030178" y="2348329"/>
                </a:cubicBezTo>
                <a:close/>
                <a:moveTo>
                  <a:pt x="7620280" y="2302594"/>
                </a:moveTo>
                <a:lnTo>
                  <a:pt x="7637367" y="2304217"/>
                </a:lnTo>
                <a:cubicBezTo>
                  <a:pt x="7669753" y="2304744"/>
                  <a:pt x="7701646" y="2307725"/>
                  <a:pt x="7732829" y="2313282"/>
                </a:cubicBezTo>
                <a:cubicBezTo>
                  <a:pt x="7738405" y="2312863"/>
                  <a:pt x="7743733" y="2313811"/>
                  <a:pt x="7749042" y="2314821"/>
                </a:cubicBezTo>
                <a:lnTo>
                  <a:pt x="7749159" y="2315969"/>
                </a:lnTo>
                <a:cubicBezTo>
                  <a:pt x="8108009" y="2375367"/>
                  <a:pt x="8389048" y="2656144"/>
                  <a:pt x="8439324" y="3009010"/>
                </a:cubicBezTo>
                <a:cubicBezTo>
                  <a:pt x="8439492" y="3009063"/>
                  <a:pt x="8439661" y="3009068"/>
                  <a:pt x="8439830" y="3009073"/>
                </a:cubicBezTo>
                <a:lnTo>
                  <a:pt x="8440370" y="3015763"/>
                </a:lnTo>
                <a:cubicBezTo>
                  <a:pt x="8445427" y="3046007"/>
                  <a:pt x="8447877" y="3076892"/>
                  <a:pt x="8447834" y="3108220"/>
                </a:cubicBezTo>
                <a:cubicBezTo>
                  <a:pt x="8449146" y="3113850"/>
                  <a:pt x="8449205" y="3119519"/>
                  <a:pt x="8449205" y="3125201"/>
                </a:cubicBezTo>
                <a:cubicBezTo>
                  <a:pt x="8449205" y="3129023"/>
                  <a:pt x="8449178" y="3132839"/>
                  <a:pt x="8448612" y="3136641"/>
                </a:cubicBezTo>
                <a:lnTo>
                  <a:pt x="8448113" y="3136608"/>
                </a:lnTo>
                <a:lnTo>
                  <a:pt x="8448087" y="3137103"/>
                </a:lnTo>
                <a:lnTo>
                  <a:pt x="8430969" y="3135477"/>
                </a:lnTo>
                <a:cubicBezTo>
                  <a:pt x="8398594" y="3134950"/>
                  <a:pt x="8366714" y="3131969"/>
                  <a:pt x="8335542" y="3126415"/>
                </a:cubicBezTo>
                <a:cubicBezTo>
                  <a:pt x="8329965" y="3126834"/>
                  <a:pt x="8324636" y="3125886"/>
                  <a:pt x="8319325" y="3124875"/>
                </a:cubicBezTo>
                <a:lnTo>
                  <a:pt x="8319209" y="3123727"/>
                </a:lnTo>
                <a:cubicBezTo>
                  <a:pt x="7960358" y="3064328"/>
                  <a:pt x="7679319" y="2783551"/>
                  <a:pt x="7629044" y="2430686"/>
                </a:cubicBezTo>
                <a:cubicBezTo>
                  <a:pt x="7628876" y="2430633"/>
                  <a:pt x="7628708" y="2430628"/>
                  <a:pt x="7628538" y="2430623"/>
                </a:cubicBezTo>
                <a:lnTo>
                  <a:pt x="7628000" y="2423947"/>
                </a:lnTo>
                <a:cubicBezTo>
                  <a:pt x="7622941" y="2393697"/>
                  <a:pt x="7620490" y="2362806"/>
                  <a:pt x="7620533" y="2331471"/>
                </a:cubicBezTo>
                <a:cubicBezTo>
                  <a:pt x="7619221" y="2325843"/>
                  <a:pt x="7619162" y="2320176"/>
                  <a:pt x="7619162" y="2314495"/>
                </a:cubicBezTo>
                <a:lnTo>
                  <a:pt x="7619756" y="2303055"/>
                </a:lnTo>
                <a:lnTo>
                  <a:pt x="7620254" y="2303088"/>
                </a:lnTo>
                <a:close/>
                <a:moveTo>
                  <a:pt x="7597529" y="2302594"/>
                </a:moveTo>
                <a:lnTo>
                  <a:pt x="7597555" y="2303088"/>
                </a:lnTo>
                <a:lnTo>
                  <a:pt x="7598053" y="2303055"/>
                </a:lnTo>
                <a:lnTo>
                  <a:pt x="7598647" y="2314495"/>
                </a:lnTo>
                <a:cubicBezTo>
                  <a:pt x="7598647" y="2320176"/>
                  <a:pt x="7598588" y="2325843"/>
                  <a:pt x="7597276" y="2331471"/>
                </a:cubicBezTo>
                <a:cubicBezTo>
                  <a:pt x="7597319" y="2362806"/>
                  <a:pt x="7594868" y="2393697"/>
                  <a:pt x="7589809" y="2423947"/>
                </a:cubicBezTo>
                <a:lnTo>
                  <a:pt x="7589271" y="2430623"/>
                </a:lnTo>
                <a:cubicBezTo>
                  <a:pt x="7589101" y="2430628"/>
                  <a:pt x="7588933" y="2430633"/>
                  <a:pt x="7588765" y="2430686"/>
                </a:cubicBezTo>
                <a:cubicBezTo>
                  <a:pt x="7538490" y="2783551"/>
                  <a:pt x="7257451" y="3064328"/>
                  <a:pt x="6898600" y="3123727"/>
                </a:cubicBezTo>
                <a:lnTo>
                  <a:pt x="6898484" y="3124875"/>
                </a:lnTo>
                <a:cubicBezTo>
                  <a:pt x="6893173" y="3125886"/>
                  <a:pt x="6887844" y="3126834"/>
                  <a:pt x="6882267" y="3126415"/>
                </a:cubicBezTo>
                <a:cubicBezTo>
                  <a:pt x="6851095" y="3131969"/>
                  <a:pt x="6819215" y="3134950"/>
                  <a:pt x="6786841" y="3135477"/>
                </a:cubicBezTo>
                <a:lnTo>
                  <a:pt x="6769722" y="3137103"/>
                </a:lnTo>
                <a:lnTo>
                  <a:pt x="6769696" y="3136608"/>
                </a:lnTo>
                <a:lnTo>
                  <a:pt x="6769197" y="3136641"/>
                </a:lnTo>
                <a:cubicBezTo>
                  <a:pt x="6768631" y="3132839"/>
                  <a:pt x="6768604" y="3129023"/>
                  <a:pt x="6768604" y="3125201"/>
                </a:cubicBezTo>
                <a:cubicBezTo>
                  <a:pt x="6768604" y="3119519"/>
                  <a:pt x="6768663" y="3113850"/>
                  <a:pt x="6769975" y="3108220"/>
                </a:cubicBezTo>
                <a:cubicBezTo>
                  <a:pt x="6769933" y="3076892"/>
                  <a:pt x="6772382" y="3046007"/>
                  <a:pt x="6777439" y="3015763"/>
                </a:cubicBezTo>
                <a:lnTo>
                  <a:pt x="6777979" y="3009073"/>
                </a:lnTo>
                <a:cubicBezTo>
                  <a:pt x="6778148" y="3009068"/>
                  <a:pt x="6778317" y="3009063"/>
                  <a:pt x="6778485" y="3009010"/>
                </a:cubicBezTo>
                <a:cubicBezTo>
                  <a:pt x="6828761" y="2656144"/>
                  <a:pt x="7109800" y="2375367"/>
                  <a:pt x="7468650" y="2315969"/>
                </a:cubicBezTo>
                <a:lnTo>
                  <a:pt x="7468767" y="2314821"/>
                </a:lnTo>
                <a:cubicBezTo>
                  <a:pt x="7474076" y="2313811"/>
                  <a:pt x="7479404" y="2312863"/>
                  <a:pt x="7484980" y="2313282"/>
                </a:cubicBezTo>
                <a:cubicBezTo>
                  <a:pt x="7516163" y="2307725"/>
                  <a:pt x="7548056" y="2304744"/>
                  <a:pt x="7580442" y="2304217"/>
                </a:cubicBezTo>
                <a:close/>
                <a:moveTo>
                  <a:pt x="5928129" y="2302594"/>
                </a:moveTo>
                <a:lnTo>
                  <a:pt x="5945217" y="2304217"/>
                </a:lnTo>
                <a:cubicBezTo>
                  <a:pt x="5977602" y="2304744"/>
                  <a:pt x="6009495" y="2307725"/>
                  <a:pt x="6040678" y="2313282"/>
                </a:cubicBezTo>
                <a:cubicBezTo>
                  <a:pt x="6046254" y="2312863"/>
                  <a:pt x="6051582" y="2313811"/>
                  <a:pt x="6056891" y="2314821"/>
                </a:cubicBezTo>
                <a:lnTo>
                  <a:pt x="6057008" y="2315969"/>
                </a:lnTo>
                <a:cubicBezTo>
                  <a:pt x="6415858" y="2375367"/>
                  <a:pt x="6696897" y="2656144"/>
                  <a:pt x="6747174" y="3009010"/>
                </a:cubicBezTo>
                <a:cubicBezTo>
                  <a:pt x="6747341" y="3009063"/>
                  <a:pt x="6747511" y="3009068"/>
                  <a:pt x="6747679" y="3009073"/>
                </a:cubicBezTo>
                <a:lnTo>
                  <a:pt x="6748220" y="3015763"/>
                </a:lnTo>
                <a:cubicBezTo>
                  <a:pt x="6753276" y="3046007"/>
                  <a:pt x="6755726" y="3076892"/>
                  <a:pt x="6755684" y="3108220"/>
                </a:cubicBezTo>
                <a:cubicBezTo>
                  <a:pt x="6756996" y="3113850"/>
                  <a:pt x="6757054" y="3119519"/>
                  <a:pt x="6757054" y="3125201"/>
                </a:cubicBezTo>
                <a:cubicBezTo>
                  <a:pt x="6757054" y="3129023"/>
                  <a:pt x="6757027" y="3132839"/>
                  <a:pt x="6756461" y="3136641"/>
                </a:cubicBezTo>
                <a:lnTo>
                  <a:pt x="6755962" y="3136608"/>
                </a:lnTo>
                <a:lnTo>
                  <a:pt x="6755936" y="3137103"/>
                </a:lnTo>
                <a:lnTo>
                  <a:pt x="6738818" y="3135477"/>
                </a:lnTo>
                <a:cubicBezTo>
                  <a:pt x="6706444" y="3134950"/>
                  <a:pt x="6674563" y="3131969"/>
                  <a:pt x="6643391" y="3126415"/>
                </a:cubicBezTo>
                <a:cubicBezTo>
                  <a:pt x="6637814" y="3126834"/>
                  <a:pt x="6632485" y="3125886"/>
                  <a:pt x="6627175" y="3124875"/>
                </a:cubicBezTo>
                <a:lnTo>
                  <a:pt x="6627059" y="3123727"/>
                </a:lnTo>
                <a:cubicBezTo>
                  <a:pt x="6268207" y="3064328"/>
                  <a:pt x="5987168" y="2783551"/>
                  <a:pt x="5936893" y="2430686"/>
                </a:cubicBezTo>
                <a:cubicBezTo>
                  <a:pt x="5936725" y="2430633"/>
                  <a:pt x="5936557" y="2430628"/>
                  <a:pt x="5936387" y="2430623"/>
                </a:cubicBezTo>
                <a:lnTo>
                  <a:pt x="5935849" y="2423947"/>
                </a:lnTo>
                <a:cubicBezTo>
                  <a:pt x="5930790" y="2393697"/>
                  <a:pt x="5928340" y="2362806"/>
                  <a:pt x="5928382" y="2331471"/>
                </a:cubicBezTo>
                <a:cubicBezTo>
                  <a:pt x="5927070" y="2325843"/>
                  <a:pt x="5927011" y="2320176"/>
                  <a:pt x="5927011" y="2314495"/>
                </a:cubicBezTo>
                <a:lnTo>
                  <a:pt x="5927605" y="2303055"/>
                </a:lnTo>
                <a:lnTo>
                  <a:pt x="5928103" y="2303088"/>
                </a:lnTo>
                <a:close/>
                <a:moveTo>
                  <a:pt x="5905378" y="2302594"/>
                </a:moveTo>
                <a:lnTo>
                  <a:pt x="5905404" y="2303088"/>
                </a:lnTo>
                <a:lnTo>
                  <a:pt x="5905902" y="2303055"/>
                </a:lnTo>
                <a:lnTo>
                  <a:pt x="5906496" y="2314495"/>
                </a:lnTo>
                <a:cubicBezTo>
                  <a:pt x="5906496" y="2320176"/>
                  <a:pt x="5906438" y="2325843"/>
                  <a:pt x="5905126" y="2331471"/>
                </a:cubicBezTo>
                <a:cubicBezTo>
                  <a:pt x="5905168" y="2362806"/>
                  <a:pt x="5902717" y="2393697"/>
                  <a:pt x="5897659" y="2423947"/>
                </a:cubicBezTo>
                <a:lnTo>
                  <a:pt x="5897120" y="2430623"/>
                </a:lnTo>
                <a:cubicBezTo>
                  <a:pt x="5896951" y="2430628"/>
                  <a:pt x="5896782" y="2430633"/>
                  <a:pt x="5896615" y="2430686"/>
                </a:cubicBezTo>
                <a:cubicBezTo>
                  <a:pt x="5846339" y="2783551"/>
                  <a:pt x="5565300" y="3064328"/>
                  <a:pt x="5206449" y="3123727"/>
                </a:cubicBezTo>
                <a:lnTo>
                  <a:pt x="5206334" y="3124875"/>
                </a:lnTo>
                <a:cubicBezTo>
                  <a:pt x="5201022" y="3125886"/>
                  <a:pt x="5195693" y="3126834"/>
                  <a:pt x="5190116" y="3126415"/>
                </a:cubicBezTo>
                <a:cubicBezTo>
                  <a:pt x="5158944" y="3131969"/>
                  <a:pt x="5127065" y="3134950"/>
                  <a:pt x="5094690" y="3135477"/>
                </a:cubicBezTo>
                <a:lnTo>
                  <a:pt x="5077571" y="3137103"/>
                </a:lnTo>
                <a:lnTo>
                  <a:pt x="5077545" y="3136608"/>
                </a:lnTo>
                <a:lnTo>
                  <a:pt x="5077046" y="3136641"/>
                </a:lnTo>
                <a:cubicBezTo>
                  <a:pt x="5076480" y="3132839"/>
                  <a:pt x="5076453" y="3129023"/>
                  <a:pt x="5076453" y="3125201"/>
                </a:cubicBezTo>
                <a:cubicBezTo>
                  <a:pt x="5076453" y="3119519"/>
                  <a:pt x="5076512" y="3113850"/>
                  <a:pt x="5077824" y="3108220"/>
                </a:cubicBezTo>
                <a:cubicBezTo>
                  <a:pt x="5077782" y="3076892"/>
                  <a:pt x="5080231" y="3046007"/>
                  <a:pt x="5085288" y="3015763"/>
                </a:cubicBezTo>
                <a:lnTo>
                  <a:pt x="5085828" y="3009073"/>
                </a:lnTo>
                <a:cubicBezTo>
                  <a:pt x="5085997" y="3009068"/>
                  <a:pt x="5086166" y="3009063"/>
                  <a:pt x="5086334" y="3009010"/>
                </a:cubicBezTo>
                <a:cubicBezTo>
                  <a:pt x="5136610" y="2656144"/>
                  <a:pt x="5417649" y="2375367"/>
                  <a:pt x="5776501" y="2315969"/>
                </a:cubicBezTo>
                <a:lnTo>
                  <a:pt x="5776617" y="2314821"/>
                </a:lnTo>
                <a:cubicBezTo>
                  <a:pt x="5781926" y="2313811"/>
                  <a:pt x="5787253" y="2312863"/>
                  <a:pt x="5792829" y="2313282"/>
                </a:cubicBezTo>
                <a:cubicBezTo>
                  <a:pt x="5824013" y="2307725"/>
                  <a:pt x="5855905" y="2304744"/>
                  <a:pt x="5888291" y="2304217"/>
                </a:cubicBezTo>
                <a:close/>
                <a:moveTo>
                  <a:pt x="4235979" y="2302594"/>
                </a:moveTo>
                <a:lnTo>
                  <a:pt x="4253065" y="2304217"/>
                </a:lnTo>
                <a:cubicBezTo>
                  <a:pt x="4285451" y="2304744"/>
                  <a:pt x="4317343" y="2307725"/>
                  <a:pt x="4348528" y="2313282"/>
                </a:cubicBezTo>
                <a:cubicBezTo>
                  <a:pt x="4354104" y="2312863"/>
                  <a:pt x="4359431" y="2313811"/>
                  <a:pt x="4364739" y="2314821"/>
                </a:cubicBezTo>
                <a:lnTo>
                  <a:pt x="4364856" y="2315969"/>
                </a:lnTo>
                <a:cubicBezTo>
                  <a:pt x="4723707" y="2375367"/>
                  <a:pt x="5004746" y="2656144"/>
                  <a:pt x="5055022" y="3009010"/>
                </a:cubicBezTo>
                <a:cubicBezTo>
                  <a:pt x="5055190" y="3009063"/>
                  <a:pt x="5055359" y="3009068"/>
                  <a:pt x="5055528" y="3009073"/>
                </a:cubicBezTo>
                <a:lnTo>
                  <a:pt x="5056068" y="3015763"/>
                </a:lnTo>
                <a:cubicBezTo>
                  <a:pt x="5061125" y="3046007"/>
                  <a:pt x="5063574" y="3076892"/>
                  <a:pt x="5063532" y="3108220"/>
                </a:cubicBezTo>
                <a:cubicBezTo>
                  <a:pt x="5064844" y="3113850"/>
                  <a:pt x="5064903" y="3119519"/>
                  <a:pt x="5064903" y="3125201"/>
                </a:cubicBezTo>
                <a:cubicBezTo>
                  <a:pt x="5064903" y="3129023"/>
                  <a:pt x="5064876" y="3132839"/>
                  <a:pt x="5064310" y="3136641"/>
                </a:cubicBezTo>
                <a:lnTo>
                  <a:pt x="5063811" y="3136608"/>
                </a:lnTo>
                <a:lnTo>
                  <a:pt x="5063785" y="3137103"/>
                </a:lnTo>
                <a:lnTo>
                  <a:pt x="5046666" y="3135477"/>
                </a:lnTo>
                <a:cubicBezTo>
                  <a:pt x="5014292" y="3134950"/>
                  <a:pt x="4982412" y="3131969"/>
                  <a:pt x="4951241" y="3126415"/>
                </a:cubicBezTo>
                <a:cubicBezTo>
                  <a:pt x="4945663" y="3126834"/>
                  <a:pt x="4940334" y="3125886"/>
                  <a:pt x="4935023" y="3124875"/>
                </a:cubicBezTo>
                <a:lnTo>
                  <a:pt x="4934907" y="3123727"/>
                </a:lnTo>
                <a:cubicBezTo>
                  <a:pt x="4576056" y="3064328"/>
                  <a:pt x="4295017" y="2783551"/>
                  <a:pt x="4244741" y="2430686"/>
                </a:cubicBezTo>
                <a:cubicBezTo>
                  <a:pt x="4244574" y="2430633"/>
                  <a:pt x="4244405" y="2430628"/>
                  <a:pt x="4244236" y="2430623"/>
                </a:cubicBezTo>
                <a:lnTo>
                  <a:pt x="4243697" y="2423947"/>
                </a:lnTo>
                <a:cubicBezTo>
                  <a:pt x="4238639" y="2393697"/>
                  <a:pt x="4236188" y="2362806"/>
                  <a:pt x="4236230" y="2331471"/>
                </a:cubicBezTo>
                <a:cubicBezTo>
                  <a:pt x="4234918" y="2325843"/>
                  <a:pt x="4234860" y="2320176"/>
                  <a:pt x="4234860" y="2314495"/>
                </a:cubicBezTo>
                <a:lnTo>
                  <a:pt x="4235454" y="2303055"/>
                </a:lnTo>
                <a:lnTo>
                  <a:pt x="4235952" y="2303088"/>
                </a:lnTo>
                <a:close/>
                <a:moveTo>
                  <a:pt x="4213227" y="2302594"/>
                </a:moveTo>
                <a:lnTo>
                  <a:pt x="4213253" y="2303088"/>
                </a:lnTo>
                <a:lnTo>
                  <a:pt x="4213751" y="2303055"/>
                </a:lnTo>
                <a:lnTo>
                  <a:pt x="4214345" y="2314495"/>
                </a:lnTo>
                <a:cubicBezTo>
                  <a:pt x="4214345" y="2320176"/>
                  <a:pt x="4214286" y="2325843"/>
                  <a:pt x="4212974" y="2331471"/>
                </a:cubicBezTo>
                <a:cubicBezTo>
                  <a:pt x="4213016" y="2362806"/>
                  <a:pt x="4210566" y="2393697"/>
                  <a:pt x="4205507" y="2423947"/>
                </a:cubicBezTo>
                <a:lnTo>
                  <a:pt x="4204969" y="2430623"/>
                </a:lnTo>
                <a:cubicBezTo>
                  <a:pt x="4204799" y="2430628"/>
                  <a:pt x="4204631" y="2430633"/>
                  <a:pt x="4204463" y="2430686"/>
                </a:cubicBezTo>
                <a:cubicBezTo>
                  <a:pt x="4154188" y="2783551"/>
                  <a:pt x="3873149" y="3064328"/>
                  <a:pt x="3514297" y="3123727"/>
                </a:cubicBezTo>
                <a:lnTo>
                  <a:pt x="3514181" y="3124875"/>
                </a:lnTo>
                <a:cubicBezTo>
                  <a:pt x="3508871" y="3125886"/>
                  <a:pt x="3503542" y="3126834"/>
                  <a:pt x="3497965" y="3126415"/>
                </a:cubicBezTo>
                <a:cubicBezTo>
                  <a:pt x="3466793" y="3131969"/>
                  <a:pt x="3434912" y="3134950"/>
                  <a:pt x="3402538" y="3135477"/>
                </a:cubicBezTo>
                <a:lnTo>
                  <a:pt x="3385420" y="3137103"/>
                </a:lnTo>
                <a:lnTo>
                  <a:pt x="3385394" y="3136608"/>
                </a:lnTo>
                <a:lnTo>
                  <a:pt x="3384895" y="3136641"/>
                </a:lnTo>
                <a:cubicBezTo>
                  <a:pt x="3384329" y="3132839"/>
                  <a:pt x="3384302" y="3129023"/>
                  <a:pt x="3384302" y="3125201"/>
                </a:cubicBezTo>
                <a:cubicBezTo>
                  <a:pt x="3384302" y="3119519"/>
                  <a:pt x="3384360" y="3113850"/>
                  <a:pt x="3385672" y="3108220"/>
                </a:cubicBezTo>
                <a:cubicBezTo>
                  <a:pt x="3385630" y="3076892"/>
                  <a:pt x="3388080" y="3046007"/>
                  <a:pt x="3393136" y="3015763"/>
                </a:cubicBezTo>
                <a:lnTo>
                  <a:pt x="3393677" y="3009073"/>
                </a:lnTo>
                <a:cubicBezTo>
                  <a:pt x="3393845" y="3009068"/>
                  <a:pt x="3394015" y="3009063"/>
                  <a:pt x="3394182" y="3009010"/>
                </a:cubicBezTo>
                <a:cubicBezTo>
                  <a:pt x="3444459" y="2656144"/>
                  <a:pt x="3725498" y="2375367"/>
                  <a:pt x="4084348" y="2315969"/>
                </a:cubicBezTo>
                <a:lnTo>
                  <a:pt x="4084465" y="2314821"/>
                </a:lnTo>
                <a:cubicBezTo>
                  <a:pt x="4089774" y="2313811"/>
                  <a:pt x="4095102" y="2312863"/>
                  <a:pt x="4100678" y="2313282"/>
                </a:cubicBezTo>
                <a:cubicBezTo>
                  <a:pt x="4131861" y="2307725"/>
                  <a:pt x="4163754" y="2304744"/>
                  <a:pt x="4196139" y="2304217"/>
                </a:cubicBezTo>
                <a:close/>
                <a:moveTo>
                  <a:pt x="2543827" y="2302594"/>
                </a:moveTo>
                <a:lnTo>
                  <a:pt x="2560914" y="2304217"/>
                </a:lnTo>
                <a:cubicBezTo>
                  <a:pt x="2593300" y="2304744"/>
                  <a:pt x="2625192" y="2307725"/>
                  <a:pt x="2656376" y="2313282"/>
                </a:cubicBezTo>
                <a:cubicBezTo>
                  <a:pt x="2661952" y="2312863"/>
                  <a:pt x="2667280" y="2313811"/>
                  <a:pt x="2672588" y="2314821"/>
                </a:cubicBezTo>
                <a:lnTo>
                  <a:pt x="2672706" y="2315969"/>
                </a:lnTo>
                <a:cubicBezTo>
                  <a:pt x="3031556" y="2375367"/>
                  <a:pt x="3312595" y="2656144"/>
                  <a:pt x="3362871" y="3009010"/>
                </a:cubicBezTo>
                <a:cubicBezTo>
                  <a:pt x="3363039" y="3009063"/>
                  <a:pt x="3363208" y="3009068"/>
                  <a:pt x="3363377" y="3009073"/>
                </a:cubicBezTo>
                <a:lnTo>
                  <a:pt x="3363917" y="3015763"/>
                </a:lnTo>
                <a:cubicBezTo>
                  <a:pt x="3368974" y="3046007"/>
                  <a:pt x="3371423" y="3076892"/>
                  <a:pt x="3371381" y="3108220"/>
                </a:cubicBezTo>
                <a:cubicBezTo>
                  <a:pt x="3372693" y="3113850"/>
                  <a:pt x="3372752" y="3119519"/>
                  <a:pt x="3372752" y="3125201"/>
                </a:cubicBezTo>
                <a:cubicBezTo>
                  <a:pt x="3372752" y="3129023"/>
                  <a:pt x="3372725" y="3132839"/>
                  <a:pt x="3372159" y="3136641"/>
                </a:cubicBezTo>
                <a:lnTo>
                  <a:pt x="3371660" y="3136608"/>
                </a:lnTo>
                <a:lnTo>
                  <a:pt x="3371634" y="3137103"/>
                </a:lnTo>
                <a:lnTo>
                  <a:pt x="3354515" y="3135477"/>
                </a:lnTo>
                <a:cubicBezTo>
                  <a:pt x="3322141" y="3134950"/>
                  <a:pt x="3290261" y="3131969"/>
                  <a:pt x="3259089" y="3126415"/>
                </a:cubicBezTo>
                <a:cubicBezTo>
                  <a:pt x="3253512" y="3126834"/>
                  <a:pt x="3248183" y="3125886"/>
                  <a:pt x="3242872" y="3124875"/>
                </a:cubicBezTo>
                <a:lnTo>
                  <a:pt x="3242756" y="3123727"/>
                </a:lnTo>
                <a:cubicBezTo>
                  <a:pt x="2883905" y="3064328"/>
                  <a:pt x="2602866" y="2783551"/>
                  <a:pt x="2552590" y="2430686"/>
                </a:cubicBezTo>
                <a:cubicBezTo>
                  <a:pt x="2552423" y="2430633"/>
                  <a:pt x="2552254" y="2430628"/>
                  <a:pt x="2552085" y="2430623"/>
                </a:cubicBezTo>
                <a:lnTo>
                  <a:pt x="2551547" y="2423947"/>
                </a:lnTo>
                <a:cubicBezTo>
                  <a:pt x="2546488" y="2393697"/>
                  <a:pt x="2544037" y="2362806"/>
                  <a:pt x="2544079" y="2331471"/>
                </a:cubicBezTo>
                <a:cubicBezTo>
                  <a:pt x="2542767" y="2325843"/>
                  <a:pt x="2542709" y="2320176"/>
                  <a:pt x="2542709" y="2314495"/>
                </a:cubicBezTo>
                <a:lnTo>
                  <a:pt x="2543303" y="2303055"/>
                </a:lnTo>
                <a:lnTo>
                  <a:pt x="2543801" y="2303088"/>
                </a:lnTo>
                <a:close/>
                <a:moveTo>
                  <a:pt x="2521076" y="2302594"/>
                </a:moveTo>
                <a:lnTo>
                  <a:pt x="2521102" y="2303088"/>
                </a:lnTo>
                <a:lnTo>
                  <a:pt x="2521600" y="2303055"/>
                </a:lnTo>
                <a:lnTo>
                  <a:pt x="2522194" y="2314495"/>
                </a:lnTo>
                <a:cubicBezTo>
                  <a:pt x="2522194" y="2320176"/>
                  <a:pt x="2522135" y="2325843"/>
                  <a:pt x="2520823" y="2331471"/>
                </a:cubicBezTo>
                <a:cubicBezTo>
                  <a:pt x="2520865" y="2362806"/>
                  <a:pt x="2518415" y="2393697"/>
                  <a:pt x="2513356" y="2423947"/>
                </a:cubicBezTo>
                <a:lnTo>
                  <a:pt x="2512818" y="2430623"/>
                </a:lnTo>
                <a:cubicBezTo>
                  <a:pt x="2512648" y="2430628"/>
                  <a:pt x="2512480" y="2430633"/>
                  <a:pt x="2512312" y="2430686"/>
                </a:cubicBezTo>
                <a:cubicBezTo>
                  <a:pt x="2462037" y="2783551"/>
                  <a:pt x="2180998" y="3064328"/>
                  <a:pt x="1822147" y="3123727"/>
                </a:cubicBezTo>
                <a:lnTo>
                  <a:pt x="1822030" y="3124875"/>
                </a:lnTo>
                <a:cubicBezTo>
                  <a:pt x="1816720" y="3125886"/>
                  <a:pt x="1811391" y="3126834"/>
                  <a:pt x="1805814" y="3126415"/>
                </a:cubicBezTo>
                <a:cubicBezTo>
                  <a:pt x="1774642" y="3131969"/>
                  <a:pt x="1742762" y="3134950"/>
                  <a:pt x="1710387" y="3135477"/>
                </a:cubicBezTo>
                <a:lnTo>
                  <a:pt x="1693269" y="3137103"/>
                </a:lnTo>
                <a:lnTo>
                  <a:pt x="1693243" y="3136608"/>
                </a:lnTo>
                <a:lnTo>
                  <a:pt x="1692744" y="3136641"/>
                </a:lnTo>
                <a:cubicBezTo>
                  <a:pt x="1692178" y="3132839"/>
                  <a:pt x="1692151" y="3129023"/>
                  <a:pt x="1692151" y="3125201"/>
                </a:cubicBezTo>
                <a:cubicBezTo>
                  <a:pt x="1692151" y="3119519"/>
                  <a:pt x="1692209" y="3113850"/>
                  <a:pt x="1693521" y="3108220"/>
                </a:cubicBezTo>
                <a:cubicBezTo>
                  <a:pt x="1693479" y="3076892"/>
                  <a:pt x="1695929" y="3046007"/>
                  <a:pt x="1700985" y="3015763"/>
                </a:cubicBezTo>
                <a:lnTo>
                  <a:pt x="1701526" y="3009073"/>
                </a:lnTo>
                <a:cubicBezTo>
                  <a:pt x="1701694" y="3009068"/>
                  <a:pt x="1701864" y="3009063"/>
                  <a:pt x="1702031" y="3009010"/>
                </a:cubicBezTo>
                <a:cubicBezTo>
                  <a:pt x="1752308" y="2656144"/>
                  <a:pt x="2033347" y="2375367"/>
                  <a:pt x="2392197" y="2315969"/>
                </a:cubicBezTo>
                <a:lnTo>
                  <a:pt x="2392314" y="2314821"/>
                </a:lnTo>
                <a:cubicBezTo>
                  <a:pt x="2397623" y="2313811"/>
                  <a:pt x="2402951" y="2312863"/>
                  <a:pt x="2408527" y="2313282"/>
                </a:cubicBezTo>
                <a:cubicBezTo>
                  <a:pt x="2439710" y="2307725"/>
                  <a:pt x="2471603" y="2304744"/>
                  <a:pt x="2503988" y="2304217"/>
                </a:cubicBezTo>
                <a:close/>
                <a:moveTo>
                  <a:pt x="851676" y="2302594"/>
                </a:moveTo>
                <a:lnTo>
                  <a:pt x="868763" y="2304217"/>
                </a:lnTo>
                <a:cubicBezTo>
                  <a:pt x="901149" y="2304744"/>
                  <a:pt x="933041" y="2307725"/>
                  <a:pt x="964225" y="2313282"/>
                </a:cubicBezTo>
                <a:cubicBezTo>
                  <a:pt x="969801" y="2312863"/>
                  <a:pt x="975129" y="2313811"/>
                  <a:pt x="980437" y="2314821"/>
                </a:cubicBezTo>
                <a:lnTo>
                  <a:pt x="980555" y="2315969"/>
                </a:lnTo>
                <a:cubicBezTo>
                  <a:pt x="1339405" y="2375367"/>
                  <a:pt x="1620444" y="2656144"/>
                  <a:pt x="1670720" y="3009010"/>
                </a:cubicBezTo>
                <a:cubicBezTo>
                  <a:pt x="1670888" y="3009063"/>
                  <a:pt x="1671057" y="3009068"/>
                  <a:pt x="1671226" y="3009073"/>
                </a:cubicBezTo>
                <a:lnTo>
                  <a:pt x="1671766" y="3015763"/>
                </a:lnTo>
                <a:cubicBezTo>
                  <a:pt x="1676823" y="3046007"/>
                  <a:pt x="1679272" y="3076892"/>
                  <a:pt x="1679230" y="3108220"/>
                </a:cubicBezTo>
                <a:cubicBezTo>
                  <a:pt x="1680542" y="3113850"/>
                  <a:pt x="1680601" y="3119519"/>
                  <a:pt x="1680601" y="3125201"/>
                </a:cubicBezTo>
                <a:cubicBezTo>
                  <a:pt x="1680601" y="3129023"/>
                  <a:pt x="1680574" y="3132839"/>
                  <a:pt x="1680008" y="3136641"/>
                </a:cubicBezTo>
                <a:lnTo>
                  <a:pt x="1679509" y="3136608"/>
                </a:lnTo>
                <a:lnTo>
                  <a:pt x="1679483" y="3137103"/>
                </a:lnTo>
                <a:lnTo>
                  <a:pt x="1662364" y="3135477"/>
                </a:lnTo>
                <a:cubicBezTo>
                  <a:pt x="1629990" y="3134950"/>
                  <a:pt x="1598110" y="3131969"/>
                  <a:pt x="1566938" y="3126415"/>
                </a:cubicBezTo>
                <a:cubicBezTo>
                  <a:pt x="1561361" y="3126834"/>
                  <a:pt x="1556032" y="3125886"/>
                  <a:pt x="1550721" y="3124875"/>
                </a:cubicBezTo>
                <a:lnTo>
                  <a:pt x="1550605" y="3123727"/>
                </a:lnTo>
                <a:cubicBezTo>
                  <a:pt x="1191754" y="3064328"/>
                  <a:pt x="910715" y="2783551"/>
                  <a:pt x="860439" y="2430686"/>
                </a:cubicBezTo>
                <a:cubicBezTo>
                  <a:pt x="860272" y="2430633"/>
                  <a:pt x="860103" y="2430628"/>
                  <a:pt x="859934" y="2430623"/>
                </a:cubicBezTo>
                <a:lnTo>
                  <a:pt x="859396" y="2423947"/>
                </a:lnTo>
                <a:cubicBezTo>
                  <a:pt x="854337" y="2393697"/>
                  <a:pt x="851886" y="2362806"/>
                  <a:pt x="851928" y="2331471"/>
                </a:cubicBezTo>
                <a:cubicBezTo>
                  <a:pt x="850616" y="2325843"/>
                  <a:pt x="850558" y="2320176"/>
                  <a:pt x="850558" y="2314495"/>
                </a:cubicBezTo>
                <a:lnTo>
                  <a:pt x="851152" y="2303055"/>
                </a:lnTo>
                <a:lnTo>
                  <a:pt x="851650" y="2303088"/>
                </a:lnTo>
                <a:close/>
                <a:moveTo>
                  <a:pt x="828925" y="2302594"/>
                </a:moveTo>
                <a:lnTo>
                  <a:pt x="828951" y="2303088"/>
                </a:lnTo>
                <a:lnTo>
                  <a:pt x="829449" y="2303055"/>
                </a:lnTo>
                <a:lnTo>
                  <a:pt x="830043" y="2314495"/>
                </a:lnTo>
                <a:cubicBezTo>
                  <a:pt x="830043" y="2320176"/>
                  <a:pt x="829984" y="2325843"/>
                  <a:pt x="828672" y="2331471"/>
                </a:cubicBezTo>
                <a:cubicBezTo>
                  <a:pt x="828714" y="2362806"/>
                  <a:pt x="826264" y="2393697"/>
                  <a:pt x="821205" y="2423947"/>
                </a:cubicBezTo>
                <a:lnTo>
                  <a:pt x="820667" y="2430623"/>
                </a:lnTo>
                <a:cubicBezTo>
                  <a:pt x="820497" y="2430628"/>
                  <a:pt x="820329" y="2430633"/>
                  <a:pt x="820161" y="2430686"/>
                </a:cubicBezTo>
                <a:cubicBezTo>
                  <a:pt x="769886" y="2783551"/>
                  <a:pt x="488847" y="3064328"/>
                  <a:pt x="129995" y="3123727"/>
                </a:cubicBezTo>
                <a:lnTo>
                  <a:pt x="129879" y="3124875"/>
                </a:lnTo>
                <a:cubicBezTo>
                  <a:pt x="124569" y="3125886"/>
                  <a:pt x="119240" y="3126834"/>
                  <a:pt x="113663" y="3126415"/>
                </a:cubicBezTo>
                <a:cubicBezTo>
                  <a:pt x="82491" y="3131969"/>
                  <a:pt x="50611" y="3134950"/>
                  <a:pt x="18236" y="3135477"/>
                </a:cubicBezTo>
                <a:lnTo>
                  <a:pt x="1118" y="3137103"/>
                </a:lnTo>
                <a:lnTo>
                  <a:pt x="1092" y="3136608"/>
                </a:lnTo>
                <a:lnTo>
                  <a:pt x="593" y="3136641"/>
                </a:lnTo>
                <a:cubicBezTo>
                  <a:pt x="27" y="3132839"/>
                  <a:pt x="0" y="3129023"/>
                  <a:pt x="0" y="3125201"/>
                </a:cubicBezTo>
                <a:cubicBezTo>
                  <a:pt x="0" y="3119519"/>
                  <a:pt x="58" y="3113850"/>
                  <a:pt x="1370" y="3108220"/>
                </a:cubicBezTo>
                <a:cubicBezTo>
                  <a:pt x="1328" y="3076892"/>
                  <a:pt x="3778" y="3046007"/>
                  <a:pt x="8835" y="3015763"/>
                </a:cubicBezTo>
                <a:lnTo>
                  <a:pt x="9375" y="3009073"/>
                </a:lnTo>
                <a:cubicBezTo>
                  <a:pt x="9543" y="3009068"/>
                  <a:pt x="9713" y="3009063"/>
                  <a:pt x="9880" y="3009010"/>
                </a:cubicBezTo>
                <a:cubicBezTo>
                  <a:pt x="60157" y="2656144"/>
                  <a:pt x="341196" y="2375367"/>
                  <a:pt x="700046" y="2315969"/>
                </a:cubicBezTo>
                <a:lnTo>
                  <a:pt x="700163" y="2314821"/>
                </a:lnTo>
                <a:cubicBezTo>
                  <a:pt x="705472" y="2313811"/>
                  <a:pt x="710800" y="2312863"/>
                  <a:pt x="716376" y="2313282"/>
                </a:cubicBezTo>
                <a:cubicBezTo>
                  <a:pt x="747559" y="2307725"/>
                  <a:pt x="779452" y="2304744"/>
                  <a:pt x="811837" y="2304217"/>
                </a:cubicBezTo>
                <a:close/>
                <a:moveTo>
                  <a:pt x="8305836" y="1608087"/>
                </a:moveTo>
                <a:cubicBezTo>
                  <a:pt x="8030646" y="1666766"/>
                  <a:pt x="7815802" y="1879876"/>
                  <a:pt x="7762527" y="2148655"/>
                </a:cubicBezTo>
                <a:cubicBezTo>
                  <a:pt x="8037717" y="2089976"/>
                  <a:pt x="8252560" y="1876866"/>
                  <a:pt x="8305836" y="1608087"/>
                </a:cubicBezTo>
                <a:close/>
                <a:moveTo>
                  <a:pt x="6911971" y="1608087"/>
                </a:moveTo>
                <a:cubicBezTo>
                  <a:pt x="6965247" y="1876866"/>
                  <a:pt x="7180090" y="2089976"/>
                  <a:pt x="7455280" y="2148655"/>
                </a:cubicBezTo>
                <a:cubicBezTo>
                  <a:pt x="7402005" y="1879876"/>
                  <a:pt x="7187161" y="1666766"/>
                  <a:pt x="6911971" y="1608087"/>
                </a:cubicBezTo>
                <a:close/>
                <a:moveTo>
                  <a:pt x="6613685" y="1608087"/>
                </a:moveTo>
                <a:cubicBezTo>
                  <a:pt x="6338495" y="1666766"/>
                  <a:pt x="6123651" y="1879876"/>
                  <a:pt x="6070376" y="2148655"/>
                </a:cubicBezTo>
                <a:cubicBezTo>
                  <a:pt x="6345566" y="2089976"/>
                  <a:pt x="6560409" y="1876866"/>
                  <a:pt x="6613685" y="1608087"/>
                </a:cubicBezTo>
                <a:close/>
                <a:moveTo>
                  <a:pt x="5219820" y="1608087"/>
                </a:moveTo>
                <a:cubicBezTo>
                  <a:pt x="5273096" y="1876866"/>
                  <a:pt x="5487939" y="2089976"/>
                  <a:pt x="5763129" y="2148655"/>
                </a:cubicBezTo>
                <a:cubicBezTo>
                  <a:pt x="5709854" y="1879876"/>
                  <a:pt x="5495010" y="1666766"/>
                  <a:pt x="5219820" y="1608087"/>
                </a:cubicBezTo>
                <a:close/>
                <a:moveTo>
                  <a:pt x="4921534" y="1608087"/>
                </a:moveTo>
                <a:cubicBezTo>
                  <a:pt x="4646344" y="1666766"/>
                  <a:pt x="4431500" y="1879876"/>
                  <a:pt x="4378225" y="2148655"/>
                </a:cubicBezTo>
                <a:cubicBezTo>
                  <a:pt x="4653415" y="2089976"/>
                  <a:pt x="4868259" y="1876866"/>
                  <a:pt x="4921534" y="1608087"/>
                </a:cubicBezTo>
                <a:close/>
                <a:moveTo>
                  <a:pt x="3527669" y="1608087"/>
                </a:moveTo>
                <a:cubicBezTo>
                  <a:pt x="3580945" y="1876866"/>
                  <a:pt x="3795788" y="2089976"/>
                  <a:pt x="4070978" y="2148655"/>
                </a:cubicBezTo>
                <a:cubicBezTo>
                  <a:pt x="4017703" y="1879876"/>
                  <a:pt x="3802859" y="1666766"/>
                  <a:pt x="3527669" y="1608087"/>
                </a:cubicBezTo>
                <a:close/>
                <a:moveTo>
                  <a:pt x="3229383" y="1608087"/>
                </a:moveTo>
                <a:cubicBezTo>
                  <a:pt x="2954193" y="1666766"/>
                  <a:pt x="2739349" y="1879876"/>
                  <a:pt x="2686074" y="2148655"/>
                </a:cubicBezTo>
                <a:cubicBezTo>
                  <a:pt x="2961264" y="2089976"/>
                  <a:pt x="3176107" y="1876866"/>
                  <a:pt x="3229383" y="1608087"/>
                </a:cubicBezTo>
                <a:close/>
                <a:moveTo>
                  <a:pt x="1835518" y="1608087"/>
                </a:moveTo>
                <a:cubicBezTo>
                  <a:pt x="1888794" y="1876866"/>
                  <a:pt x="2103637" y="2089976"/>
                  <a:pt x="2378827" y="2148655"/>
                </a:cubicBezTo>
                <a:cubicBezTo>
                  <a:pt x="2325552" y="1879876"/>
                  <a:pt x="2110708" y="1666766"/>
                  <a:pt x="1835518" y="1608087"/>
                </a:cubicBezTo>
                <a:close/>
                <a:moveTo>
                  <a:pt x="1537232" y="1608087"/>
                </a:moveTo>
                <a:cubicBezTo>
                  <a:pt x="1262042" y="1666766"/>
                  <a:pt x="1047198" y="1879876"/>
                  <a:pt x="993923" y="2148655"/>
                </a:cubicBezTo>
                <a:cubicBezTo>
                  <a:pt x="1269113" y="2089976"/>
                  <a:pt x="1483956" y="1876866"/>
                  <a:pt x="1537232" y="1608087"/>
                </a:cubicBezTo>
                <a:close/>
                <a:moveTo>
                  <a:pt x="143367" y="1608087"/>
                </a:moveTo>
                <a:cubicBezTo>
                  <a:pt x="196643" y="1876866"/>
                  <a:pt x="411486" y="2089976"/>
                  <a:pt x="686676" y="2148655"/>
                </a:cubicBezTo>
                <a:cubicBezTo>
                  <a:pt x="633401" y="1879876"/>
                  <a:pt x="418557" y="1666766"/>
                  <a:pt x="143367" y="1608087"/>
                </a:cubicBezTo>
                <a:close/>
                <a:moveTo>
                  <a:pt x="8461873" y="1464394"/>
                </a:moveTo>
                <a:lnTo>
                  <a:pt x="8478960" y="1466004"/>
                </a:lnTo>
                <a:cubicBezTo>
                  <a:pt x="8511346" y="1466527"/>
                  <a:pt x="8543239" y="1469485"/>
                  <a:pt x="8574422" y="1474998"/>
                </a:cubicBezTo>
                <a:cubicBezTo>
                  <a:pt x="8579998" y="1474582"/>
                  <a:pt x="8585326" y="1475523"/>
                  <a:pt x="8590635" y="1476525"/>
                </a:cubicBezTo>
                <a:lnTo>
                  <a:pt x="8590752" y="1477664"/>
                </a:lnTo>
                <a:cubicBezTo>
                  <a:pt x="8815033" y="1514497"/>
                  <a:pt x="9008920" y="1637126"/>
                  <a:pt x="9135069" y="1809390"/>
                </a:cubicBezTo>
                <a:lnTo>
                  <a:pt x="9139239" y="1816149"/>
                </a:lnTo>
                <a:lnTo>
                  <a:pt x="9139239" y="2119309"/>
                </a:lnTo>
                <a:lnTo>
                  <a:pt x="9120077" y="2050665"/>
                </a:lnTo>
                <a:cubicBezTo>
                  <a:pt x="9039502" y="1829012"/>
                  <a:pt x="8844913" y="1659431"/>
                  <a:pt x="8604122" y="1608087"/>
                </a:cubicBezTo>
                <a:cubicBezTo>
                  <a:pt x="8650738" y="1843269"/>
                  <a:pt x="8821055" y="2035829"/>
                  <a:pt x="9047261" y="2119605"/>
                </a:cubicBezTo>
                <a:lnTo>
                  <a:pt x="9139239" y="2146279"/>
                </a:lnTo>
                <a:lnTo>
                  <a:pt x="9139239" y="2273778"/>
                </a:lnTo>
                <a:lnTo>
                  <a:pt x="9030179" y="2246972"/>
                </a:lnTo>
                <a:cubicBezTo>
                  <a:pt x="8735297" y="2149386"/>
                  <a:pt x="8514628" y="1897812"/>
                  <a:pt x="8470637" y="1591480"/>
                </a:cubicBezTo>
                <a:cubicBezTo>
                  <a:pt x="8470469" y="1591427"/>
                  <a:pt x="8470301" y="1591423"/>
                  <a:pt x="8470131" y="1591418"/>
                </a:cubicBezTo>
                <a:lnTo>
                  <a:pt x="8469593" y="1584794"/>
                </a:lnTo>
                <a:cubicBezTo>
                  <a:pt x="8464534" y="1554782"/>
                  <a:pt x="8462083" y="1524133"/>
                  <a:pt x="8462126" y="1493044"/>
                </a:cubicBezTo>
                <a:cubicBezTo>
                  <a:pt x="8460814" y="1487460"/>
                  <a:pt x="8460755" y="1481838"/>
                  <a:pt x="8460755" y="1476202"/>
                </a:cubicBezTo>
                <a:lnTo>
                  <a:pt x="8461349" y="1464852"/>
                </a:lnTo>
                <a:lnTo>
                  <a:pt x="8461847" y="1464884"/>
                </a:lnTo>
                <a:close/>
                <a:moveTo>
                  <a:pt x="8448085" y="1464394"/>
                </a:moveTo>
                <a:lnTo>
                  <a:pt x="8448111" y="1464884"/>
                </a:lnTo>
                <a:lnTo>
                  <a:pt x="8448609" y="1464852"/>
                </a:lnTo>
                <a:lnTo>
                  <a:pt x="8449203" y="1476202"/>
                </a:lnTo>
                <a:cubicBezTo>
                  <a:pt x="8449203" y="1481838"/>
                  <a:pt x="8449144" y="1487460"/>
                  <a:pt x="8447832" y="1493044"/>
                </a:cubicBezTo>
                <a:cubicBezTo>
                  <a:pt x="8447875" y="1524133"/>
                  <a:pt x="8445424" y="1554782"/>
                  <a:pt x="8440365" y="1584794"/>
                </a:cubicBezTo>
                <a:lnTo>
                  <a:pt x="8439827" y="1591418"/>
                </a:lnTo>
                <a:cubicBezTo>
                  <a:pt x="8439657" y="1591423"/>
                  <a:pt x="8439489" y="1591427"/>
                  <a:pt x="8439321" y="1591480"/>
                </a:cubicBezTo>
                <a:cubicBezTo>
                  <a:pt x="8389046" y="1941574"/>
                  <a:pt x="8108007" y="2220146"/>
                  <a:pt x="7749156" y="2279078"/>
                </a:cubicBezTo>
                <a:lnTo>
                  <a:pt x="7749040" y="2280217"/>
                </a:lnTo>
                <a:cubicBezTo>
                  <a:pt x="7743729" y="2281220"/>
                  <a:pt x="7738400" y="2282161"/>
                  <a:pt x="7732823" y="2281745"/>
                </a:cubicBezTo>
                <a:cubicBezTo>
                  <a:pt x="7701651" y="2287255"/>
                  <a:pt x="7669771" y="2290213"/>
                  <a:pt x="7637396" y="2290736"/>
                </a:cubicBezTo>
                <a:lnTo>
                  <a:pt x="7620278" y="2292349"/>
                </a:lnTo>
                <a:lnTo>
                  <a:pt x="7620252" y="2291858"/>
                </a:lnTo>
                <a:lnTo>
                  <a:pt x="7619753" y="2291891"/>
                </a:lnTo>
                <a:cubicBezTo>
                  <a:pt x="7619187" y="2288119"/>
                  <a:pt x="7619160" y="2284333"/>
                  <a:pt x="7619160" y="2280541"/>
                </a:cubicBezTo>
                <a:cubicBezTo>
                  <a:pt x="7619160" y="2274903"/>
                  <a:pt x="7619219" y="2269279"/>
                  <a:pt x="7620531" y="2263693"/>
                </a:cubicBezTo>
                <a:cubicBezTo>
                  <a:pt x="7620488" y="2232611"/>
                  <a:pt x="7622938" y="2201969"/>
                  <a:pt x="7627995" y="2171962"/>
                </a:cubicBezTo>
                <a:lnTo>
                  <a:pt x="7628535" y="2165325"/>
                </a:lnTo>
                <a:cubicBezTo>
                  <a:pt x="7628704" y="2165320"/>
                  <a:pt x="7628873" y="2165315"/>
                  <a:pt x="7629040" y="2165262"/>
                </a:cubicBezTo>
                <a:cubicBezTo>
                  <a:pt x="7679317" y="1815167"/>
                  <a:pt x="7960356" y="1536596"/>
                  <a:pt x="8319206" y="1477664"/>
                </a:cubicBezTo>
                <a:lnTo>
                  <a:pt x="8319323" y="1476525"/>
                </a:lnTo>
                <a:cubicBezTo>
                  <a:pt x="8324632" y="1475523"/>
                  <a:pt x="8329960" y="1474582"/>
                  <a:pt x="8335536" y="1474998"/>
                </a:cubicBezTo>
                <a:cubicBezTo>
                  <a:pt x="8366719" y="1469485"/>
                  <a:pt x="8398612" y="1466527"/>
                  <a:pt x="8430998" y="1466004"/>
                </a:cubicBezTo>
                <a:close/>
                <a:moveTo>
                  <a:pt x="6769722" y="1464394"/>
                </a:moveTo>
                <a:lnTo>
                  <a:pt x="6786810" y="1466004"/>
                </a:lnTo>
                <a:cubicBezTo>
                  <a:pt x="6819195" y="1466527"/>
                  <a:pt x="6851088" y="1469485"/>
                  <a:pt x="6882271" y="1474998"/>
                </a:cubicBezTo>
                <a:cubicBezTo>
                  <a:pt x="6887847" y="1474582"/>
                  <a:pt x="6893175" y="1475523"/>
                  <a:pt x="6898484" y="1476525"/>
                </a:cubicBezTo>
                <a:lnTo>
                  <a:pt x="6898601" y="1477664"/>
                </a:lnTo>
                <a:cubicBezTo>
                  <a:pt x="7257451" y="1536596"/>
                  <a:pt x="7538490" y="1815167"/>
                  <a:pt x="7588766" y="2165262"/>
                </a:cubicBezTo>
                <a:cubicBezTo>
                  <a:pt x="7588934" y="2165315"/>
                  <a:pt x="7589103" y="2165320"/>
                  <a:pt x="7589272" y="2165325"/>
                </a:cubicBezTo>
                <a:lnTo>
                  <a:pt x="7589812" y="2171962"/>
                </a:lnTo>
                <a:cubicBezTo>
                  <a:pt x="7594869" y="2201969"/>
                  <a:pt x="7597319" y="2232611"/>
                  <a:pt x="7597276" y="2263693"/>
                </a:cubicBezTo>
                <a:cubicBezTo>
                  <a:pt x="7598588" y="2269279"/>
                  <a:pt x="7598647" y="2274903"/>
                  <a:pt x="7598647" y="2280541"/>
                </a:cubicBezTo>
                <a:cubicBezTo>
                  <a:pt x="7598647" y="2284333"/>
                  <a:pt x="7598620" y="2288119"/>
                  <a:pt x="7598054" y="2291891"/>
                </a:cubicBezTo>
                <a:lnTo>
                  <a:pt x="7597555" y="2291858"/>
                </a:lnTo>
                <a:lnTo>
                  <a:pt x="7597529" y="2292349"/>
                </a:lnTo>
                <a:lnTo>
                  <a:pt x="7580411" y="2290736"/>
                </a:lnTo>
                <a:cubicBezTo>
                  <a:pt x="7548036" y="2290213"/>
                  <a:pt x="7516156" y="2287255"/>
                  <a:pt x="7484984" y="2281745"/>
                </a:cubicBezTo>
                <a:cubicBezTo>
                  <a:pt x="7479407" y="2282161"/>
                  <a:pt x="7474078" y="2281220"/>
                  <a:pt x="7468767" y="2280217"/>
                </a:cubicBezTo>
                <a:lnTo>
                  <a:pt x="7468651" y="2279078"/>
                </a:lnTo>
                <a:cubicBezTo>
                  <a:pt x="7109800" y="2220146"/>
                  <a:pt x="6828761" y="1941574"/>
                  <a:pt x="6778486" y="1591480"/>
                </a:cubicBezTo>
                <a:cubicBezTo>
                  <a:pt x="6778318" y="1591427"/>
                  <a:pt x="6778150" y="1591423"/>
                  <a:pt x="6777980" y="1591418"/>
                </a:cubicBezTo>
                <a:lnTo>
                  <a:pt x="6777442" y="1584794"/>
                </a:lnTo>
                <a:cubicBezTo>
                  <a:pt x="6772383" y="1554782"/>
                  <a:pt x="6769933" y="1524133"/>
                  <a:pt x="6769975" y="1493044"/>
                </a:cubicBezTo>
                <a:cubicBezTo>
                  <a:pt x="6768663" y="1487460"/>
                  <a:pt x="6768604" y="1481838"/>
                  <a:pt x="6768604" y="1476202"/>
                </a:cubicBezTo>
                <a:lnTo>
                  <a:pt x="6769198" y="1464852"/>
                </a:lnTo>
                <a:lnTo>
                  <a:pt x="6769696" y="1464884"/>
                </a:lnTo>
                <a:close/>
                <a:moveTo>
                  <a:pt x="6755934" y="1464394"/>
                </a:moveTo>
                <a:lnTo>
                  <a:pt x="6755960" y="1464884"/>
                </a:lnTo>
                <a:lnTo>
                  <a:pt x="6756458" y="1464852"/>
                </a:lnTo>
                <a:lnTo>
                  <a:pt x="6757052" y="1476202"/>
                </a:lnTo>
                <a:cubicBezTo>
                  <a:pt x="6757052" y="1481838"/>
                  <a:pt x="6756994" y="1487460"/>
                  <a:pt x="6755682" y="1493044"/>
                </a:cubicBezTo>
                <a:cubicBezTo>
                  <a:pt x="6755724" y="1524133"/>
                  <a:pt x="6753273" y="1554782"/>
                  <a:pt x="6748215" y="1584794"/>
                </a:cubicBezTo>
                <a:lnTo>
                  <a:pt x="6747676" y="1591418"/>
                </a:lnTo>
                <a:cubicBezTo>
                  <a:pt x="6747507" y="1591423"/>
                  <a:pt x="6747338" y="1591427"/>
                  <a:pt x="6747171" y="1591480"/>
                </a:cubicBezTo>
                <a:cubicBezTo>
                  <a:pt x="6696895" y="1941574"/>
                  <a:pt x="6415856" y="2220146"/>
                  <a:pt x="6057005" y="2279078"/>
                </a:cubicBezTo>
                <a:lnTo>
                  <a:pt x="6056889" y="2280217"/>
                </a:lnTo>
                <a:cubicBezTo>
                  <a:pt x="6051578" y="2281220"/>
                  <a:pt x="6046249" y="2282161"/>
                  <a:pt x="6040672" y="2281745"/>
                </a:cubicBezTo>
                <a:cubicBezTo>
                  <a:pt x="6009500" y="2287255"/>
                  <a:pt x="5977620" y="2290213"/>
                  <a:pt x="5945246" y="2290736"/>
                </a:cubicBezTo>
                <a:lnTo>
                  <a:pt x="5928127" y="2292349"/>
                </a:lnTo>
                <a:lnTo>
                  <a:pt x="5928101" y="2291858"/>
                </a:lnTo>
                <a:lnTo>
                  <a:pt x="5927602" y="2291891"/>
                </a:lnTo>
                <a:cubicBezTo>
                  <a:pt x="5927036" y="2288119"/>
                  <a:pt x="5927009" y="2284333"/>
                  <a:pt x="5927009" y="2280541"/>
                </a:cubicBezTo>
                <a:cubicBezTo>
                  <a:pt x="5927009" y="2274903"/>
                  <a:pt x="5927068" y="2269279"/>
                  <a:pt x="5928380" y="2263693"/>
                </a:cubicBezTo>
                <a:cubicBezTo>
                  <a:pt x="5928338" y="2232611"/>
                  <a:pt x="5930787" y="2201969"/>
                  <a:pt x="5935844" y="2171962"/>
                </a:cubicBezTo>
                <a:lnTo>
                  <a:pt x="5936384" y="2165325"/>
                </a:lnTo>
                <a:cubicBezTo>
                  <a:pt x="5936553" y="2165320"/>
                  <a:pt x="5936722" y="2165315"/>
                  <a:pt x="5936890" y="2165262"/>
                </a:cubicBezTo>
                <a:cubicBezTo>
                  <a:pt x="5987166" y="1815167"/>
                  <a:pt x="6268205" y="1536596"/>
                  <a:pt x="6627056" y="1477664"/>
                </a:cubicBezTo>
                <a:lnTo>
                  <a:pt x="6627173" y="1476525"/>
                </a:lnTo>
                <a:cubicBezTo>
                  <a:pt x="6632481" y="1475523"/>
                  <a:pt x="6637809" y="1474582"/>
                  <a:pt x="6643385" y="1474998"/>
                </a:cubicBezTo>
                <a:cubicBezTo>
                  <a:pt x="6674569" y="1469485"/>
                  <a:pt x="6706461" y="1466527"/>
                  <a:pt x="6738847" y="1466004"/>
                </a:cubicBezTo>
                <a:close/>
                <a:moveTo>
                  <a:pt x="5077571" y="1464394"/>
                </a:moveTo>
                <a:lnTo>
                  <a:pt x="5094659" y="1466004"/>
                </a:lnTo>
                <a:cubicBezTo>
                  <a:pt x="5127044" y="1466527"/>
                  <a:pt x="5158937" y="1469485"/>
                  <a:pt x="5190120" y="1474998"/>
                </a:cubicBezTo>
                <a:cubicBezTo>
                  <a:pt x="5195696" y="1474582"/>
                  <a:pt x="5201024" y="1475523"/>
                  <a:pt x="5206334" y="1476525"/>
                </a:cubicBezTo>
                <a:lnTo>
                  <a:pt x="5206450" y="1477664"/>
                </a:lnTo>
                <a:cubicBezTo>
                  <a:pt x="5565300" y="1536596"/>
                  <a:pt x="5846339" y="1815167"/>
                  <a:pt x="5896616" y="2165262"/>
                </a:cubicBezTo>
                <a:cubicBezTo>
                  <a:pt x="5896783" y="2165315"/>
                  <a:pt x="5896953" y="2165320"/>
                  <a:pt x="5897121" y="2165325"/>
                </a:cubicBezTo>
                <a:lnTo>
                  <a:pt x="5897662" y="2171962"/>
                </a:lnTo>
                <a:cubicBezTo>
                  <a:pt x="5902718" y="2201969"/>
                  <a:pt x="5905168" y="2232611"/>
                  <a:pt x="5905126" y="2263693"/>
                </a:cubicBezTo>
                <a:cubicBezTo>
                  <a:pt x="5906438" y="2269279"/>
                  <a:pt x="5906496" y="2274903"/>
                  <a:pt x="5906496" y="2280541"/>
                </a:cubicBezTo>
                <a:cubicBezTo>
                  <a:pt x="5906496" y="2284333"/>
                  <a:pt x="5906469" y="2288119"/>
                  <a:pt x="5905903" y="2291891"/>
                </a:cubicBezTo>
                <a:lnTo>
                  <a:pt x="5905404" y="2291858"/>
                </a:lnTo>
                <a:lnTo>
                  <a:pt x="5905378" y="2292349"/>
                </a:lnTo>
                <a:lnTo>
                  <a:pt x="5888260" y="2290736"/>
                </a:lnTo>
                <a:cubicBezTo>
                  <a:pt x="5855886" y="2290213"/>
                  <a:pt x="5824005" y="2287255"/>
                  <a:pt x="5792833" y="2281745"/>
                </a:cubicBezTo>
                <a:cubicBezTo>
                  <a:pt x="5787256" y="2282161"/>
                  <a:pt x="5781927" y="2281220"/>
                  <a:pt x="5776617" y="2280217"/>
                </a:cubicBezTo>
                <a:lnTo>
                  <a:pt x="5776501" y="2279078"/>
                </a:lnTo>
                <a:cubicBezTo>
                  <a:pt x="5417649" y="2220146"/>
                  <a:pt x="5136610" y="1941574"/>
                  <a:pt x="5086335" y="1591480"/>
                </a:cubicBezTo>
                <a:cubicBezTo>
                  <a:pt x="5086167" y="1591427"/>
                  <a:pt x="5085999" y="1591423"/>
                  <a:pt x="5085830" y="1591418"/>
                </a:cubicBezTo>
                <a:lnTo>
                  <a:pt x="5085291" y="1584794"/>
                </a:lnTo>
                <a:cubicBezTo>
                  <a:pt x="5080233" y="1554782"/>
                  <a:pt x="5077782" y="1524133"/>
                  <a:pt x="5077824" y="1493044"/>
                </a:cubicBezTo>
                <a:cubicBezTo>
                  <a:pt x="5076512" y="1487460"/>
                  <a:pt x="5076453" y="1481838"/>
                  <a:pt x="5076453" y="1476202"/>
                </a:cubicBezTo>
                <a:lnTo>
                  <a:pt x="5077047" y="1464852"/>
                </a:lnTo>
                <a:lnTo>
                  <a:pt x="5077545" y="1464884"/>
                </a:lnTo>
                <a:close/>
                <a:moveTo>
                  <a:pt x="5063783" y="1464394"/>
                </a:moveTo>
                <a:lnTo>
                  <a:pt x="5063809" y="1464884"/>
                </a:lnTo>
                <a:lnTo>
                  <a:pt x="5064307" y="1464852"/>
                </a:lnTo>
                <a:lnTo>
                  <a:pt x="5064902" y="1476202"/>
                </a:lnTo>
                <a:cubicBezTo>
                  <a:pt x="5064902" y="1481838"/>
                  <a:pt x="5064842" y="1487460"/>
                  <a:pt x="5063530" y="1493044"/>
                </a:cubicBezTo>
                <a:cubicBezTo>
                  <a:pt x="5063572" y="1524133"/>
                  <a:pt x="5061122" y="1554782"/>
                  <a:pt x="5056063" y="1584794"/>
                </a:cubicBezTo>
                <a:lnTo>
                  <a:pt x="5055525" y="1591418"/>
                </a:lnTo>
                <a:cubicBezTo>
                  <a:pt x="5055355" y="1591423"/>
                  <a:pt x="5055187" y="1591427"/>
                  <a:pt x="5055019" y="1591480"/>
                </a:cubicBezTo>
                <a:cubicBezTo>
                  <a:pt x="5004744" y="1941574"/>
                  <a:pt x="4723705" y="2220146"/>
                  <a:pt x="4364853" y="2279078"/>
                </a:cubicBezTo>
                <a:lnTo>
                  <a:pt x="4364737" y="2280217"/>
                </a:lnTo>
                <a:cubicBezTo>
                  <a:pt x="4359427" y="2281220"/>
                  <a:pt x="4354098" y="2282161"/>
                  <a:pt x="4348521" y="2281745"/>
                </a:cubicBezTo>
                <a:cubicBezTo>
                  <a:pt x="4317350" y="2287255"/>
                  <a:pt x="4285468" y="2290213"/>
                  <a:pt x="4253094" y="2290736"/>
                </a:cubicBezTo>
                <a:lnTo>
                  <a:pt x="4235976" y="2292349"/>
                </a:lnTo>
                <a:lnTo>
                  <a:pt x="4235950" y="2291858"/>
                </a:lnTo>
                <a:lnTo>
                  <a:pt x="4235451" y="2291891"/>
                </a:lnTo>
                <a:cubicBezTo>
                  <a:pt x="4234885" y="2288119"/>
                  <a:pt x="4234858" y="2284333"/>
                  <a:pt x="4234858" y="2280541"/>
                </a:cubicBezTo>
                <a:cubicBezTo>
                  <a:pt x="4234858" y="2274903"/>
                  <a:pt x="4234916" y="2269279"/>
                  <a:pt x="4236228" y="2263693"/>
                </a:cubicBezTo>
                <a:cubicBezTo>
                  <a:pt x="4236186" y="2232611"/>
                  <a:pt x="4238636" y="2201969"/>
                  <a:pt x="4243692" y="2171962"/>
                </a:cubicBezTo>
                <a:lnTo>
                  <a:pt x="4244233" y="2165325"/>
                </a:lnTo>
                <a:cubicBezTo>
                  <a:pt x="4244401" y="2165320"/>
                  <a:pt x="4244571" y="2165315"/>
                  <a:pt x="4244738" y="2165262"/>
                </a:cubicBezTo>
                <a:cubicBezTo>
                  <a:pt x="4295015" y="1815167"/>
                  <a:pt x="4576054" y="1536596"/>
                  <a:pt x="4934904" y="1477664"/>
                </a:cubicBezTo>
                <a:lnTo>
                  <a:pt x="4935021" y="1476525"/>
                </a:lnTo>
                <a:cubicBezTo>
                  <a:pt x="4940330" y="1475523"/>
                  <a:pt x="4945658" y="1474582"/>
                  <a:pt x="4951234" y="1474998"/>
                </a:cubicBezTo>
                <a:cubicBezTo>
                  <a:pt x="4982417" y="1469485"/>
                  <a:pt x="5014310" y="1466527"/>
                  <a:pt x="5046695" y="1466004"/>
                </a:cubicBezTo>
                <a:close/>
                <a:moveTo>
                  <a:pt x="3385420" y="1464394"/>
                </a:moveTo>
                <a:lnTo>
                  <a:pt x="3402507" y="1466004"/>
                </a:lnTo>
                <a:cubicBezTo>
                  <a:pt x="3434893" y="1466527"/>
                  <a:pt x="3466785" y="1469485"/>
                  <a:pt x="3497969" y="1474998"/>
                </a:cubicBezTo>
                <a:cubicBezTo>
                  <a:pt x="3503545" y="1474582"/>
                  <a:pt x="3508873" y="1475523"/>
                  <a:pt x="3514181" y="1476525"/>
                </a:cubicBezTo>
                <a:lnTo>
                  <a:pt x="3514298" y="1477664"/>
                </a:lnTo>
                <a:cubicBezTo>
                  <a:pt x="3873149" y="1536596"/>
                  <a:pt x="4154188" y="1815167"/>
                  <a:pt x="4204464" y="2165262"/>
                </a:cubicBezTo>
                <a:cubicBezTo>
                  <a:pt x="4204632" y="2165315"/>
                  <a:pt x="4204801" y="2165320"/>
                  <a:pt x="4204970" y="2165325"/>
                </a:cubicBezTo>
                <a:lnTo>
                  <a:pt x="4205510" y="2171962"/>
                </a:lnTo>
                <a:cubicBezTo>
                  <a:pt x="4210567" y="2201969"/>
                  <a:pt x="4213016" y="2232611"/>
                  <a:pt x="4212974" y="2263693"/>
                </a:cubicBezTo>
                <a:cubicBezTo>
                  <a:pt x="4214286" y="2269279"/>
                  <a:pt x="4214345" y="2274903"/>
                  <a:pt x="4214345" y="2280541"/>
                </a:cubicBezTo>
                <a:cubicBezTo>
                  <a:pt x="4214345" y="2284333"/>
                  <a:pt x="4214318" y="2288119"/>
                  <a:pt x="4213752" y="2291891"/>
                </a:cubicBezTo>
                <a:lnTo>
                  <a:pt x="4213253" y="2291858"/>
                </a:lnTo>
                <a:lnTo>
                  <a:pt x="4213227" y="2292349"/>
                </a:lnTo>
                <a:lnTo>
                  <a:pt x="4196108" y="2290736"/>
                </a:lnTo>
                <a:cubicBezTo>
                  <a:pt x="4163734" y="2290213"/>
                  <a:pt x="4131854" y="2287255"/>
                  <a:pt x="4100682" y="2281745"/>
                </a:cubicBezTo>
                <a:cubicBezTo>
                  <a:pt x="4095105" y="2282161"/>
                  <a:pt x="4089776" y="2281220"/>
                  <a:pt x="4084465" y="2280217"/>
                </a:cubicBezTo>
                <a:lnTo>
                  <a:pt x="4084349" y="2279078"/>
                </a:lnTo>
                <a:cubicBezTo>
                  <a:pt x="3725498" y="2220146"/>
                  <a:pt x="3444459" y="1941574"/>
                  <a:pt x="3394183" y="1591480"/>
                </a:cubicBezTo>
                <a:cubicBezTo>
                  <a:pt x="3394016" y="1591427"/>
                  <a:pt x="3393847" y="1591423"/>
                  <a:pt x="3393678" y="1591418"/>
                </a:cubicBezTo>
                <a:lnTo>
                  <a:pt x="3393139" y="1584794"/>
                </a:lnTo>
                <a:cubicBezTo>
                  <a:pt x="3388081" y="1554782"/>
                  <a:pt x="3385630" y="1524133"/>
                  <a:pt x="3385672" y="1493044"/>
                </a:cubicBezTo>
                <a:cubicBezTo>
                  <a:pt x="3384360" y="1487460"/>
                  <a:pt x="3384302" y="1481838"/>
                  <a:pt x="3384302" y="1476202"/>
                </a:cubicBezTo>
                <a:lnTo>
                  <a:pt x="3384896" y="1464852"/>
                </a:lnTo>
                <a:lnTo>
                  <a:pt x="3385394" y="1464884"/>
                </a:lnTo>
                <a:close/>
                <a:moveTo>
                  <a:pt x="3371632" y="1464394"/>
                </a:moveTo>
                <a:lnTo>
                  <a:pt x="3371658" y="1464884"/>
                </a:lnTo>
                <a:lnTo>
                  <a:pt x="3372156" y="1464852"/>
                </a:lnTo>
                <a:lnTo>
                  <a:pt x="3372750" y="1476202"/>
                </a:lnTo>
                <a:cubicBezTo>
                  <a:pt x="3372750" y="1481838"/>
                  <a:pt x="3372691" y="1487460"/>
                  <a:pt x="3371379" y="1493044"/>
                </a:cubicBezTo>
                <a:cubicBezTo>
                  <a:pt x="3371421" y="1524133"/>
                  <a:pt x="3368971" y="1554782"/>
                  <a:pt x="3363912" y="1584794"/>
                </a:cubicBezTo>
                <a:lnTo>
                  <a:pt x="3363374" y="1591418"/>
                </a:lnTo>
                <a:cubicBezTo>
                  <a:pt x="3363204" y="1591423"/>
                  <a:pt x="3363036" y="1591427"/>
                  <a:pt x="3362868" y="1591480"/>
                </a:cubicBezTo>
                <a:cubicBezTo>
                  <a:pt x="3312593" y="1941574"/>
                  <a:pt x="3031554" y="2220146"/>
                  <a:pt x="2672703" y="2279078"/>
                </a:cubicBezTo>
                <a:lnTo>
                  <a:pt x="2672586" y="2280217"/>
                </a:lnTo>
                <a:cubicBezTo>
                  <a:pt x="2667276" y="2281220"/>
                  <a:pt x="2661947" y="2282161"/>
                  <a:pt x="2656370" y="2281745"/>
                </a:cubicBezTo>
                <a:cubicBezTo>
                  <a:pt x="2625198" y="2287255"/>
                  <a:pt x="2593318" y="2290213"/>
                  <a:pt x="2560943" y="2290736"/>
                </a:cubicBezTo>
                <a:lnTo>
                  <a:pt x="2543825" y="2292349"/>
                </a:lnTo>
                <a:lnTo>
                  <a:pt x="2543799" y="2291858"/>
                </a:lnTo>
                <a:lnTo>
                  <a:pt x="2543300" y="2291891"/>
                </a:lnTo>
                <a:cubicBezTo>
                  <a:pt x="2542734" y="2288119"/>
                  <a:pt x="2542707" y="2284333"/>
                  <a:pt x="2542707" y="2280541"/>
                </a:cubicBezTo>
                <a:cubicBezTo>
                  <a:pt x="2542707" y="2274903"/>
                  <a:pt x="2542765" y="2269279"/>
                  <a:pt x="2544077" y="2263693"/>
                </a:cubicBezTo>
                <a:cubicBezTo>
                  <a:pt x="2544035" y="2232611"/>
                  <a:pt x="2546485" y="2201969"/>
                  <a:pt x="2551541" y="2171962"/>
                </a:cubicBezTo>
                <a:lnTo>
                  <a:pt x="2552082" y="2165325"/>
                </a:lnTo>
                <a:cubicBezTo>
                  <a:pt x="2552250" y="2165320"/>
                  <a:pt x="2552420" y="2165315"/>
                  <a:pt x="2552587" y="2165262"/>
                </a:cubicBezTo>
                <a:cubicBezTo>
                  <a:pt x="2602864" y="1815167"/>
                  <a:pt x="2883903" y="1536596"/>
                  <a:pt x="3242753" y="1477664"/>
                </a:cubicBezTo>
                <a:lnTo>
                  <a:pt x="3242870" y="1476525"/>
                </a:lnTo>
                <a:cubicBezTo>
                  <a:pt x="3248179" y="1475523"/>
                  <a:pt x="3253507" y="1474582"/>
                  <a:pt x="3259083" y="1474998"/>
                </a:cubicBezTo>
                <a:cubicBezTo>
                  <a:pt x="3290266" y="1469485"/>
                  <a:pt x="3322159" y="1466527"/>
                  <a:pt x="3354544" y="1466004"/>
                </a:cubicBezTo>
                <a:close/>
                <a:moveTo>
                  <a:pt x="1693269" y="1464394"/>
                </a:moveTo>
                <a:lnTo>
                  <a:pt x="1710356" y="1466004"/>
                </a:lnTo>
                <a:cubicBezTo>
                  <a:pt x="1742742" y="1466527"/>
                  <a:pt x="1774634" y="1469485"/>
                  <a:pt x="1805818" y="1474998"/>
                </a:cubicBezTo>
                <a:cubicBezTo>
                  <a:pt x="1811394" y="1474582"/>
                  <a:pt x="1816722" y="1475523"/>
                  <a:pt x="1822030" y="1476525"/>
                </a:cubicBezTo>
                <a:lnTo>
                  <a:pt x="1822148" y="1477664"/>
                </a:lnTo>
                <a:cubicBezTo>
                  <a:pt x="2180998" y="1536596"/>
                  <a:pt x="2462037" y="1815167"/>
                  <a:pt x="2512313" y="2165262"/>
                </a:cubicBezTo>
                <a:cubicBezTo>
                  <a:pt x="2512481" y="2165315"/>
                  <a:pt x="2512650" y="2165320"/>
                  <a:pt x="2512819" y="2165325"/>
                </a:cubicBezTo>
                <a:lnTo>
                  <a:pt x="2513359" y="2171962"/>
                </a:lnTo>
                <a:cubicBezTo>
                  <a:pt x="2518416" y="2201969"/>
                  <a:pt x="2520865" y="2232611"/>
                  <a:pt x="2520823" y="2263693"/>
                </a:cubicBezTo>
                <a:cubicBezTo>
                  <a:pt x="2522135" y="2269279"/>
                  <a:pt x="2522194" y="2274903"/>
                  <a:pt x="2522194" y="2280541"/>
                </a:cubicBezTo>
                <a:cubicBezTo>
                  <a:pt x="2522194" y="2284333"/>
                  <a:pt x="2522167" y="2288119"/>
                  <a:pt x="2521601" y="2291891"/>
                </a:cubicBezTo>
                <a:lnTo>
                  <a:pt x="2521102" y="2291858"/>
                </a:lnTo>
                <a:lnTo>
                  <a:pt x="2521076" y="2292349"/>
                </a:lnTo>
                <a:lnTo>
                  <a:pt x="2503957" y="2290736"/>
                </a:lnTo>
                <a:cubicBezTo>
                  <a:pt x="2471583" y="2290213"/>
                  <a:pt x="2439703" y="2287255"/>
                  <a:pt x="2408531" y="2281745"/>
                </a:cubicBezTo>
                <a:cubicBezTo>
                  <a:pt x="2402954" y="2282161"/>
                  <a:pt x="2397625" y="2281220"/>
                  <a:pt x="2392314" y="2280217"/>
                </a:cubicBezTo>
                <a:lnTo>
                  <a:pt x="2392198" y="2279078"/>
                </a:lnTo>
                <a:cubicBezTo>
                  <a:pt x="2033347" y="2220146"/>
                  <a:pt x="1752308" y="1941574"/>
                  <a:pt x="1702032" y="1591480"/>
                </a:cubicBezTo>
                <a:cubicBezTo>
                  <a:pt x="1701865" y="1591427"/>
                  <a:pt x="1701696" y="1591423"/>
                  <a:pt x="1701527" y="1591418"/>
                </a:cubicBezTo>
                <a:lnTo>
                  <a:pt x="1700989" y="1584794"/>
                </a:lnTo>
                <a:cubicBezTo>
                  <a:pt x="1695930" y="1554782"/>
                  <a:pt x="1693479" y="1524133"/>
                  <a:pt x="1693521" y="1493044"/>
                </a:cubicBezTo>
                <a:cubicBezTo>
                  <a:pt x="1692209" y="1487460"/>
                  <a:pt x="1692151" y="1481838"/>
                  <a:pt x="1692151" y="1476202"/>
                </a:cubicBezTo>
                <a:lnTo>
                  <a:pt x="1692745" y="1464852"/>
                </a:lnTo>
                <a:lnTo>
                  <a:pt x="1693243" y="1464884"/>
                </a:lnTo>
                <a:close/>
                <a:moveTo>
                  <a:pt x="1679481" y="1464394"/>
                </a:moveTo>
                <a:lnTo>
                  <a:pt x="1679507" y="1464884"/>
                </a:lnTo>
                <a:lnTo>
                  <a:pt x="1680005" y="1464852"/>
                </a:lnTo>
                <a:lnTo>
                  <a:pt x="1680599" y="1476202"/>
                </a:lnTo>
                <a:cubicBezTo>
                  <a:pt x="1680599" y="1481838"/>
                  <a:pt x="1680540" y="1487460"/>
                  <a:pt x="1679228" y="1493044"/>
                </a:cubicBezTo>
                <a:cubicBezTo>
                  <a:pt x="1679270" y="1524133"/>
                  <a:pt x="1676820" y="1554782"/>
                  <a:pt x="1671761" y="1584794"/>
                </a:cubicBezTo>
                <a:lnTo>
                  <a:pt x="1671223" y="1591418"/>
                </a:lnTo>
                <a:cubicBezTo>
                  <a:pt x="1671053" y="1591423"/>
                  <a:pt x="1670885" y="1591427"/>
                  <a:pt x="1670717" y="1591480"/>
                </a:cubicBezTo>
                <a:cubicBezTo>
                  <a:pt x="1620442" y="1941574"/>
                  <a:pt x="1339403" y="2220146"/>
                  <a:pt x="980552" y="2279078"/>
                </a:cubicBezTo>
                <a:lnTo>
                  <a:pt x="980435" y="2280217"/>
                </a:lnTo>
                <a:cubicBezTo>
                  <a:pt x="975125" y="2281220"/>
                  <a:pt x="969796" y="2282161"/>
                  <a:pt x="964219" y="2281745"/>
                </a:cubicBezTo>
                <a:cubicBezTo>
                  <a:pt x="933047" y="2287255"/>
                  <a:pt x="901167" y="2290213"/>
                  <a:pt x="868792" y="2290736"/>
                </a:cubicBezTo>
                <a:lnTo>
                  <a:pt x="851674" y="2292349"/>
                </a:lnTo>
                <a:lnTo>
                  <a:pt x="851648" y="2291858"/>
                </a:lnTo>
                <a:lnTo>
                  <a:pt x="851149" y="2291891"/>
                </a:lnTo>
                <a:cubicBezTo>
                  <a:pt x="850583" y="2288119"/>
                  <a:pt x="850556" y="2284333"/>
                  <a:pt x="850556" y="2280541"/>
                </a:cubicBezTo>
                <a:cubicBezTo>
                  <a:pt x="850556" y="2274903"/>
                  <a:pt x="850614" y="2269279"/>
                  <a:pt x="851926" y="2263693"/>
                </a:cubicBezTo>
                <a:cubicBezTo>
                  <a:pt x="851884" y="2232611"/>
                  <a:pt x="854334" y="2201969"/>
                  <a:pt x="859390" y="2171962"/>
                </a:cubicBezTo>
                <a:lnTo>
                  <a:pt x="859931" y="2165325"/>
                </a:lnTo>
                <a:cubicBezTo>
                  <a:pt x="860099" y="2165320"/>
                  <a:pt x="860269" y="2165315"/>
                  <a:pt x="860436" y="2165262"/>
                </a:cubicBezTo>
                <a:cubicBezTo>
                  <a:pt x="910713" y="1815167"/>
                  <a:pt x="1191752" y="1536596"/>
                  <a:pt x="1550602" y="1477664"/>
                </a:cubicBezTo>
                <a:lnTo>
                  <a:pt x="1550719" y="1476525"/>
                </a:lnTo>
                <a:cubicBezTo>
                  <a:pt x="1556028" y="1475523"/>
                  <a:pt x="1561356" y="1474582"/>
                  <a:pt x="1566932" y="1474998"/>
                </a:cubicBezTo>
                <a:cubicBezTo>
                  <a:pt x="1598115" y="1469485"/>
                  <a:pt x="1630008" y="1466527"/>
                  <a:pt x="1662393" y="1466004"/>
                </a:cubicBezTo>
                <a:close/>
                <a:moveTo>
                  <a:pt x="1118" y="1464394"/>
                </a:moveTo>
                <a:lnTo>
                  <a:pt x="18205" y="1466004"/>
                </a:lnTo>
                <a:cubicBezTo>
                  <a:pt x="50591" y="1466527"/>
                  <a:pt x="82483" y="1469485"/>
                  <a:pt x="113667" y="1474998"/>
                </a:cubicBezTo>
                <a:cubicBezTo>
                  <a:pt x="119243" y="1474582"/>
                  <a:pt x="124571" y="1475523"/>
                  <a:pt x="129879" y="1476525"/>
                </a:cubicBezTo>
                <a:lnTo>
                  <a:pt x="129997" y="1477664"/>
                </a:lnTo>
                <a:cubicBezTo>
                  <a:pt x="488847" y="1536596"/>
                  <a:pt x="769886" y="1815167"/>
                  <a:pt x="820162" y="2165262"/>
                </a:cubicBezTo>
                <a:cubicBezTo>
                  <a:pt x="820330" y="2165315"/>
                  <a:pt x="820499" y="2165320"/>
                  <a:pt x="820668" y="2165325"/>
                </a:cubicBezTo>
                <a:lnTo>
                  <a:pt x="821208" y="2171962"/>
                </a:lnTo>
                <a:cubicBezTo>
                  <a:pt x="826265" y="2201969"/>
                  <a:pt x="828714" y="2232611"/>
                  <a:pt x="828672" y="2263693"/>
                </a:cubicBezTo>
                <a:cubicBezTo>
                  <a:pt x="829984" y="2269279"/>
                  <a:pt x="830043" y="2274903"/>
                  <a:pt x="830043" y="2280541"/>
                </a:cubicBezTo>
                <a:cubicBezTo>
                  <a:pt x="830043" y="2284333"/>
                  <a:pt x="830016" y="2288119"/>
                  <a:pt x="829450" y="2291891"/>
                </a:cubicBezTo>
                <a:lnTo>
                  <a:pt x="828951" y="2291858"/>
                </a:lnTo>
                <a:lnTo>
                  <a:pt x="828925" y="2292349"/>
                </a:lnTo>
                <a:lnTo>
                  <a:pt x="811806" y="2290736"/>
                </a:lnTo>
                <a:cubicBezTo>
                  <a:pt x="779432" y="2290213"/>
                  <a:pt x="747552" y="2287255"/>
                  <a:pt x="716380" y="2281745"/>
                </a:cubicBezTo>
                <a:cubicBezTo>
                  <a:pt x="710803" y="2282161"/>
                  <a:pt x="705474" y="2281220"/>
                  <a:pt x="700163" y="2280217"/>
                </a:cubicBezTo>
                <a:lnTo>
                  <a:pt x="700047" y="2279078"/>
                </a:lnTo>
                <a:cubicBezTo>
                  <a:pt x="341196" y="2220146"/>
                  <a:pt x="60157" y="1941574"/>
                  <a:pt x="9881" y="1591480"/>
                </a:cubicBezTo>
                <a:cubicBezTo>
                  <a:pt x="9714" y="1591427"/>
                  <a:pt x="9545" y="1591423"/>
                  <a:pt x="9376" y="1591418"/>
                </a:cubicBezTo>
                <a:lnTo>
                  <a:pt x="8837" y="1584794"/>
                </a:lnTo>
                <a:cubicBezTo>
                  <a:pt x="3779" y="1554782"/>
                  <a:pt x="1328" y="1524133"/>
                  <a:pt x="1370" y="1493044"/>
                </a:cubicBezTo>
                <a:cubicBezTo>
                  <a:pt x="58" y="1487460"/>
                  <a:pt x="0" y="1481838"/>
                  <a:pt x="0" y="1476202"/>
                </a:cubicBezTo>
                <a:lnTo>
                  <a:pt x="594" y="1464852"/>
                </a:lnTo>
                <a:lnTo>
                  <a:pt x="1092" y="1464884"/>
                </a:lnTo>
                <a:close/>
                <a:moveTo>
                  <a:pt x="7762529" y="750600"/>
                </a:moveTo>
                <a:cubicBezTo>
                  <a:pt x="7815805" y="1021506"/>
                  <a:pt x="8030648" y="1236303"/>
                  <a:pt x="8305838" y="1295446"/>
                </a:cubicBezTo>
                <a:cubicBezTo>
                  <a:pt x="8252563" y="1024540"/>
                  <a:pt x="8037719" y="809743"/>
                  <a:pt x="7762529" y="750600"/>
                </a:cubicBezTo>
                <a:close/>
                <a:moveTo>
                  <a:pt x="7455280" y="750600"/>
                </a:moveTo>
                <a:cubicBezTo>
                  <a:pt x="7180090" y="809743"/>
                  <a:pt x="6965246" y="1024540"/>
                  <a:pt x="6911971" y="1295446"/>
                </a:cubicBezTo>
                <a:cubicBezTo>
                  <a:pt x="7187161" y="1236303"/>
                  <a:pt x="7402004" y="1021506"/>
                  <a:pt x="7455280" y="750600"/>
                </a:cubicBezTo>
                <a:close/>
                <a:moveTo>
                  <a:pt x="6070378" y="750600"/>
                </a:moveTo>
                <a:cubicBezTo>
                  <a:pt x="6123654" y="1021506"/>
                  <a:pt x="6338497" y="1236303"/>
                  <a:pt x="6613687" y="1295446"/>
                </a:cubicBezTo>
                <a:cubicBezTo>
                  <a:pt x="6560412" y="1024540"/>
                  <a:pt x="6345568" y="809743"/>
                  <a:pt x="6070378" y="750600"/>
                </a:cubicBezTo>
                <a:close/>
                <a:moveTo>
                  <a:pt x="5763129" y="750600"/>
                </a:moveTo>
                <a:cubicBezTo>
                  <a:pt x="5487939" y="809743"/>
                  <a:pt x="5273095" y="1024540"/>
                  <a:pt x="5219820" y="1295446"/>
                </a:cubicBezTo>
                <a:cubicBezTo>
                  <a:pt x="5495010" y="1236303"/>
                  <a:pt x="5709853" y="1021506"/>
                  <a:pt x="5763129" y="750600"/>
                </a:cubicBezTo>
                <a:close/>
                <a:moveTo>
                  <a:pt x="4378227" y="750600"/>
                </a:moveTo>
                <a:cubicBezTo>
                  <a:pt x="4431503" y="1021506"/>
                  <a:pt x="4646346" y="1236303"/>
                  <a:pt x="4921536" y="1295446"/>
                </a:cubicBezTo>
                <a:cubicBezTo>
                  <a:pt x="4868261" y="1024540"/>
                  <a:pt x="4653417" y="809743"/>
                  <a:pt x="4378227" y="750600"/>
                </a:cubicBezTo>
                <a:close/>
                <a:moveTo>
                  <a:pt x="4070978" y="750600"/>
                </a:moveTo>
                <a:cubicBezTo>
                  <a:pt x="3795788" y="809743"/>
                  <a:pt x="3580944" y="1024540"/>
                  <a:pt x="3527669" y="1295446"/>
                </a:cubicBezTo>
                <a:cubicBezTo>
                  <a:pt x="3802859" y="1236303"/>
                  <a:pt x="4017702" y="1021506"/>
                  <a:pt x="4070978" y="750600"/>
                </a:cubicBezTo>
                <a:close/>
                <a:moveTo>
                  <a:pt x="2686076" y="750600"/>
                </a:moveTo>
                <a:cubicBezTo>
                  <a:pt x="2739352" y="1021506"/>
                  <a:pt x="2954195" y="1236303"/>
                  <a:pt x="3229385" y="1295446"/>
                </a:cubicBezTo>
                <a:cubicBezTo>
                  <a:pt x="3176110" y="1024540"/>
                  <a:pt x="2961266" y="809743"/>
                  <a:pt x="2686076" y="750600"/>
                </a:cubicBezTo>
                <a:close/>
                <a:moveTo>
                  <a:pt x="2378827" y="750600"/>
                </a:moveTo>
                <a:cubicBezTo>
                  <a:pt x="2103637" y="809743"/>
                  <a:pt x="1888793" y="1024540"/>
                  <a:pt x="1835518" y="1295446"/>
                </a:cubicBezTo>
                <a:cubicBezTo>
                  <a:pt x="2110708" y="1236303"/>
                  <a:pt x="2325551" y="1021506"/>
                  <a:pt x="2378827" y="750600"/>
                </a:cubicBezTo>
                <a:close/>
                <a:moveTo>
                  <a:pt x="993925" y="750600"/>
                </a:moveTo>
                <a:cubicBezTo>
                  <a:pt x="1047201" y="1021506"/>
                  <a:pt x="1262044" y="1236303"/>
                  <a:pt x="1537234" y="1295446"/>
                </a:cubicBezTo>
                <a:cubicBezTo>
                  <a:pt x="1483959" y="1024540"/>
                  <a:pt x="1269115" y="809743"/>
                  <a:pt x="993925" y="750600"/>
                </a:cubicBezTo>
                <a:close/>
                <a:moveTo>
                  <a:pt x="686676" y="750600"/>
                </a:moveTo>
                <a:cubicBezTo>
                  <a:pt x="411486" y="809743"/>
                  <a:pt x="196642" y="1024540"/>
                  <a:pt x="143367" y="1295446"/>
                </a:cubicBezTo>
                <a:cubicBezTo>
                  <a:pt x="418557" y="1236303"/>
                  <a:pt x="633400" y="1021506"/>
                  <a:pt x="686676" y="750600"/>
                </a:cubicBezTo>
                <a:close/>
                <a:moveTo>
                  <a:pt x="9139239" y="624486"/>
                </a:moveTo>
                <a:lnTo>
                  <a:pt x="9139239" y="752995"/>
                </a:lnTo>
                <a:lnTo>
                  <a:pt x="9047261" y="779881"/>
                </a:lnTo>
                <a:cubicBezTo>
                  <a:pt x="8821055" y="864319"/>
                  <a:pt x="8650738" y="1058403"/>
                  <a:pt x="8604122" y="1295446"/>
                </a:cubicBezTo>
                <a:cubicBezTo>
                  <a:pt x="8844913" y="1243696"/>
                  <a:pt x="9039501" y="1072773"/>
                  <a:pt x="9120077" y="849365"/>
                </a:cubicBezTo>
                <a:lnTo>
                  <a:pt x="9139239" y="780178"/>
                </a:lnTo>
                <a:lnTo>
                  <a:pt x="9139239" y="1085737"/>
                </a:lnTo>
                <a:lnTo>
                  <a:pt x="9135069" y="1092549"/>
                </a:lnTo>
                <a:cubicBezTo>
                  <a:pt x="9008919" y="1266178"/>
                  <a:pt x="8815033" y="1389778"/>
                  <a:pt x="8590751" y="1426902"/>
                </a:cubicBezTo>
                <a:lnTo>
                  <a:pt x="8590635" y="1428050"/>
                </a:lnTo>
                <a:cubicBezTo>
                  <a:pt x="8585324" y="1429061"/>
                  <a:pt x="8579995" y="1430009"/>
                  <a:pt x="8574418" y="1429590"/>
                </a:cubicBezTo>
                <a:cubicBezTo>
                  <a:pt x="8543246" y="1435144"/>
                  <a:pt x="8511366" y="1438125"/>
                  <a:pt x="8478991" y="1438652"/>
                </a:cubicBezTo>
                <a:lnTo>
                  <a:pt x="8461873" y="1440278"/>
                </a:lnTo>
                <a:lnTo>
                  <a:pt x="8461847" y="1439783"/>
                </a:lnTo>
                <a:lnTo>
                  <a:pt x="8461348" y="1439816"/>
                </a:lnTo>
                <a:cubicBezTo>
                  <a:pt x="8460782" y="1436014"/>
                  <a:pt x="8460755" y="1432198"/>
                  <a:pt x="8460755" y="1428376"/>
                </a:cubicBezTo>
                <a:cubicBezTo>
                  <a:pt x="8460755" y="1422694"/>
                  <a:pt x="8460814" y="1417025"/>
                  <a:pt x="8462126" y="1411395"/>
                </a:cubicBezTo>
                <a:cubicBezTo>
                  <a:pt x="8462083" y="1380067"/>
                  <a:pt x="8464533" y="1349182"/>
                  <a:pt x="8469590" y="1318938"/>
                </a:cubicBezTo>
                <a:lnTo>
                  <a:pt x="8470130" y="1312248"/>
                </a:lnTo>
                <a:cubicBezTo>
                  <a:pt x="8470299" y="1312243"/>
                  <a:pt x="8470468" y="1312238"/>
                  <a:pt x="8470636" y="1312185"/>
                </a:cubicBezTo>
                <a:cubicBezTo>
                  <a:pt x="8514628" y="1003427"/>
                  <a:pt x="8735297" y="749863"/>
                  <a:pt x="9030178" y="651504"/>
                </a:cubicBezTo>
                <a:close/>
                <a:moveTo>
                  <a:pt x="7620280" y="605769"/>
                </a:moveTo>
                <a:lnTo>
                  <a:pt x="7637367" y="607392"/>
                </a:lnTo>
                <a:cubicBezTo>
                  <a:pt x="7669753" y="607919"/>
                  <a:pt x="7701646" y="610900"/>
                  <a:pt x="7732829" y="616457"/>
                </a:cubicBezTo>
                <a:cubicBezTo>
                  <a:pt x="7738405" y="616038"/>
                  <a:pt x="7743733" y="616986"/>
                  <a:pt x="7749042" y="617996"/>
                </a:cubicBezTo>
                <a:lnTo>
                  <a:pt x="7749159" y="619144"/>
                </a:lnTo>
                <a:cubicBezTo>
                  <a:pt x="8108009" y="678542"/>
                  <a:pt x="8389048" y="959319"/>
                  <a:pt x="8439324" y="1312185"/>
                </a:cubicBezTo>
                <a:cubicBezTo>
                  <a:pt x="8439492" y="1312238"/>
                  <a:pt x="8439661" y="1312243"/>
                  <a:pt x="8439830" y="1312248"/>
                </a:cubicBezTo>
                <a:lnTo>
                  <a:pt x="8440370" y="1318938"/>
                </a:lnTo>
                <a:cubicBezTo>
                  <a:pt x="8445427" y="1349182"/>
                  <a:pt x="8447877" y="1380067"/>
                  <a:pt x="8447834" y="1411395"/>
                </a:cubicBezTo>
                <a:cubicBezTo>
                  <a:pt x="8449146" y="1417025"/>
                  <a:pt x="8449205" y="1422694"/>
                  <a:pt x="8449205" y="1428376"/>
                </a:cubicBezTo>
                <a:cubicBezTo>
                  <a:pt x="8449205" y="1432198"/>
                  <a:pt x="8449178" y="1436014"/>
                  <a:pt x="8448612" y="1439816"/>
                </a:cubicBezTo>
                <a:lnTo>
                  <a:pt x="8448113" y="1439783"/>
                </a:lnTo>
                <a:lnTo>
                  <a:pt x="8448087" y="1440278"/>
                </a:lnTo>
                <a:lnTo>
                  <a:pt x="8430969" y="1438652"/>
                </a:lnTo>
                <a:cubicBezTo>
                  <a:pt x="8398594" y="1438125"/>
                  <a:pt x="8366714" y="1435144"/>
                  <a:pt x="8335542" y="1429590"/>
                </a:cubicBezTo>
                <a:cubicBezTo>
                  <a:pt x="8329965" y="1430009"/>
                  <a:pt x="8324636" y="1429061"/>
                  <a:pt x="8319325" y="1428050"/>
                </a:cubicBezTo>
                <a:lnTo>
                  <a:pt x="8319209" y="1426902"/>
                </a:lnTo>
                <a:cubicBezTo>
                  <a:pt x="7960358" y="1367503"/>
                  <a:pt x="7679319" y="1086726"/>
                  <a:pt x="7629044" y="733861"/>
                </a:cubicBezTo>
                <a:cubicBezTo>
                  <a:pt x="7628876" y="733808"/>
                  <a:pt x="7628708" y="733803"/>
                  <a:pt x="7628538" y="733798"/>
                </a:cubicBezTo>
                <a:lnTo>
                  <a:pt x="7628000" y="727122"/>
                </a:lnTo>
                <a:cubicBezTo>
                  <a:pt x="7622941" y="696872"/>
                  <a:pt x="7620490" y="665981"/>
                  <a:pt x="7620533" y="634646"/>
                </a:cubicBezTo>
                <a:cubicBezTo>
                  <a:pt x="7619221" y="629018"/>
                  <a:pt x="7619162" y="623351"/>
                  <a:pt x="7619162" y="617670"/>
                </a:cubicBezTo>
                <a:lnTo>
                  <a:pt x="7619756" y="606230"/>
                </a:lnTo>
                <a:lnTo>
                  <a:pt x="7620254" y="606263"/>
                </a:lnTo>
                <a:close/>
                <a:moveTo>
                  <a:pt x="7597529" y="605769"/>
                </a:moveTo>
                <a:lnTo>
                  <a:pt x="7597555" y="606263"/>
                </a:lnTo>
                <a:lnTo>
                  <a:pt x="7598053" y="606230"/>
                </a:lnTo>
                <a:lnTo>
                  <a:pt x="7598647" y="617670"/>
                </a:lnTo>
                <a:cubicBezTo>
                  <a:pt x="7598647" y="623351"/>
                  <a:pt x="7598588" y="629018"/>
                  <a:pt x="7597276" y="634646"/>
                </a:cubicBezTo>
                <a:cubicBezTo>
                  <a:pt x="7597319" y="665981"/>
                  <a:pt x="7594868" y="696872"/>
                  <a:pt x="7589809" y="727122"/>
                </a:cubicBezTo>
                <a:lnTo>
                  <a:pt x="7589271" y="733798"/>
                </a:lnTo>
                <a:cubicBezTo>
                  <a:pt x="7589101" y="733803"/>
                  <a:pt x="7588933" y="733808"/>
                  <a:pt x="7588765" y="733861"/>
                </a:cubicBezTo>
                <a:cubicBezTo>
                  <a:pt x="7538490" y="1086726"/>
                  <a:pt x="7257451" y="1367503"/>
                  <a:pt x="6898600" y="1426902"/>
                </a:cubicBezTo>
                <a:lnTo>
                  <a:pt x="6898484" y="1428050"/>
                </a:lnTo>
                <a:cubicBezTo>
                  <a:pt x="6893173" y="1429061"/>
                  <a:pt x="6887844" y="1430009"/>
                  <a:pt x="6882267" y="1429590"/>
                </a:cubicBezTo>
                <a:cubicBezTo>
                  <a:pt x="6851095" y="1435144"/>
                  <a:pt x="6819215" y="1438125"/>
                  <a:pt x="6786841" y="1438652"/>
                </a:cubicBezTo>
                <a:lnTo>
                  <a:pt x="6769722" y="1440278"/>
                </a:lnTo>
                <a:lnTo>
                  <a:pt x="6769696" y="1439783"/>
                </a:lnTo>
                <a:lnTo>
                  <a:pt x="6769197" y="1439816"/>
                </a:lnTo>
                <a:cubicBezTo>
                  <a:pt x="6768631" y="1436014"/>
                  <a:pt x="6768604" y="1432198"/>
                  <a:pt x="6768604" y="1428376"/>
                </a:cubicBezTo>
                <a:cubicBezTo>
                  <a:pt x="6768604" y="1422694"/>
                  <a:pt x="6768663" y="1417025"/>
                  <a:pt x="6769975" y="1411395"/>
                </a:cubicBezTo>
                <a:cubicBezTo>
                  <a:pt x="6769933" y="1380067"/>
                  <a:pt x="6772382" y="1349182"/>
                  <a:pt x="6777439" y="1318938"/>
                </a:cubicBezTo>
                <a:lnTo>
                  <a:pt x="6777979" y="1312248"/>
                </a:lnTo>
                <a:cubicBezTo>
                  <a:pt x="6778148" y="1312243"/>
                  <a:pt x="6778317" y="1312238"/>
                  <a:pt x="6778485" y="1312185"/>
                </a:cubicBezTo>
                <a:cubicBezTo>
                  <a:pt x="6828761" y="959319"/>
                  <a:pt x="7109800" y="678542"/>
                  <a:pt x="7468650" y="619144"/>
                </a:cubicBezTo>
                <a:lnTo>
                  <a:pt x="7468767" y="617996"/>
                </a:lnTo>
                <a:cubicBezTo>
                  <a:pt x="7474076" y="616986"/>
                  <a:pt x="7479404" y="616038"/>
                  <a:pt x="7484980" y="616457"/>
                </a:cubicBezTo>
                <a:cubicBezTo>
                  <a:pt x="7516163" y="610900"/>
                  <a:pt x="7548056" y="607919"/>
                  <a:pt x="7580442" y="607392"/>
                </a:cubicBezTo>
                <a:close/>
                <a:moveTo>
                  <a:pt x="5928129" y="605769"/>
                </a:moveTo>
                <a:lnTo>
                  <a:pt x="5945217" y="607392"/>
                </a:lnTo>
                <a:cubicBezTo>
                  <a:pt x="5977602" y="607919"/>
                  <a:pt x="6009495" y="610900"/>
                  <a:pt x="6040678" y="616457"/>
                </a:cubicBezTo>
                <a:cubicBezTo>
                  <a:pt x="6046254" y="616038"/>
                  <a:pt x="6051582" y="616986"/>
                  <a:pt x="6056891" y="617996"/>
                </a:cubicBezTo>
                <a:lnTo>
                  <a:pt x="6057008" y="619144"/>
                </a:lnTo>
                <a:cubicBezTo>
                  <a:pt x="6415858" y="678542"/>
                  <a:pt x="6696897" y="959319"/>
                  <a:pt x="6747174" y="1312185"/>
                </a:cubicBezTo>
                <a:cubicBezTo>
                  <a:pt x="6747341" y="1312238"/>
                  <a:pt x="6747511" y="1312243"/>
                  <a:pt x="6747679" y="1312248"/>
                </a:cubicBezTo>
                <a:lnTo>
                  <a:pt x="6748220" y="1318938"/>
                </a:lnTo>
                <a:cubicBezTo>
                  <a:pt x="6753276" y="1349182"/>
                  <a:pt x="6755726" y="1380067"/>
                  <a:pt x="6755684" y="1411395"/>
                </a:cubicBezTo>
                <a:cubicBezTo>
                  <a:pt x="6756996" y="1417025"/>
                  <a:pt x="6757054" y="1422694"/>
                  <a:pt x="6757054" y="1428376"/>
                </a:cubicBezTo>
                <a:cubicBezTo>
                  <a:pt x="6757054" y="1432198"/>
                  <a:pt x="6757027" y="1436014"/>
                  <a:pt x="6756461" y="1439816"/>
                </a:cubicBezTo>
                <a:lnTo>
                  <a:pt x="6755962" y="1439783"/>
                </a:lnTo>
                <a:lnTo>
                  <a:pt x="6755936" y="1440278"/>
                </a:lnTo>
                <a:lnTo>
                  <a:pt x="6738818" y="1438652"/>
                </a:lnTo>
                <a:cubicBezTo>
                  <a:pt x="6706444" y="1438125"/>
                  <a:pt x="6674563" y="1435144"/>
                  <a:pt x="6643391" y="1429590"/>
                </a:cubicBezTo>
                <a:cubicBezTo>
                  <a:pt x="6637814" y="1430009"/>
                  <a:pt x="6632485" y="1429061"/>
                  <a:pt x="6627175" y="1428050"/>
                </a:cubicBezTo>
                <a:lnTo>
                  <a:pt x="6627059" y="1426902"/>
                </a:lnTo>
                <a:cubicBezTo>
                  <a:pt x="6268207" y="1367503"/>
                  <a:pt x="5987168" y="1086726"/>
                  <a:pt x="5936893" y="733861"/>
                </a:cubicBezTo>
                <a:cubicBezTo>
                  <a:pt x="5936725" y="733808"/>
                  <a:pt x="5936557" y="733803"/>
                  <a:pt x="5936387" y="733798"/>
                </a:cubicBezTo>
                <a:lnTo>
                  <a:pt x="5935849" y="727122"/>
                </a:lnTo>
                <a:cubicBezTo>
                  <a:pt x="5930790" y="696872"/>
                  <a:pt x="5928340" y="665981"/>
                  <a:pt x="5928382" y="634646"/>
                </a:cubicBezTo>
                <a:cubicBezTo>
                  <a:pt x="5927070" y="629018"/>
                  <a:pt x="5927011" y="623351"/>
                  <a:pt x="5927011" y="617670"/>
                </a:cubicBezTo>
                <a:lnTo>
                  <a:pt x="5927605" y="606230"/>
                </a:lnTo>
                <a:lnTo>
                  <a:pt x="5928103" y="606263"/>
                </a:lnTo>
                <a:close/>
                <a:moveTo>
                  <a:pt x="5905378" y="605769"/>
                </a:moveTo>
                <a:lnTo>
                  <a:pt x="5905404" y="606263"/>
                </a:lnTo>
                <a:lnTo>
                  <a:pt x="5905902" y="606230"/>
                </a:lnTo>
                <a:lnTo>
                  <a:pt x="5906496" y="617670"/>
                </a:lnTo>
                <a:cubicBezTo>
                  <a:pt x="5906496" y="623351"/>
                  <a:pt x="5906438" y="629018"/>
                  <a:pt x="5905126" y="634646"/>
                </a:cubicBezTo>
                <a:cubicBezTo>
                  <a:pt x="5905168" y="665981"/>
                  <a:pt x="5902717" y="696872"/>
                  <a:pt x="5897659" y="727122"/>
                </a:cubicBezTo>
                <a:lnTo>
                  <a:pt x="5897120" y="733798"/>
                </a:lnTo>
                <a:cubicBezTo>
                  <a:pt x="5896951" y="733803"/>
                  <a:pt x="5896782" y="733808"/>
                  <a:pt x="5896615" y="733861"/>
                </a:cubicBezTo>
                <a:cubicBezTo>
                  <a:pt x="5846339" y="1086726"/>
                  <a:pt x="5565300" y="1367503"/>
                  <a:pt x="5206449" y="1426902"/>
                </a:cubicBezTo>
                <a:lnTo>
                  <a:pt x="5206334" y="1428050"/>
                </a:lnTo>
                <a:cubicBezTo>
                  <a:pt x="5201022" y="1429061"/>
                  <a:pt x="5195693" y="1430009"/>
                  <a:pt x="5190116" y="1429590"/>
                </a:cubicBezTo>
                <a:cubicBezTo>
                  <a:pt x="5158944" y="1435144"/>
                  <a:pt x="5127065" y="1438125"/>
                  <a:pt x="5094690" y="1438652"/>
                </a:cubicBezTo>
                <a:lnTo>
                  <a:pt x="5077571" y="1440278"/>
                </a:lnTo>
                <a:lnTo>
                  <a:pt x="5077545" y="1439783"/>
                </a:lnTo>
                <a:lnTo>
                  <a:pt x="5077046" y="1439816"/>
                </a:lnTo>
                <a:cubicBezTo>
                  <a:pt x="5076480" y="1436014"/>
                  <a:pt x="5076453" y="1432198"/>
                  <a:pt x="5076453" y="1428376"/>
                </a:cubicBezTo>
                <a:cubicBezTo>
                  <a:pt x="5076453" y="1422694"/>
                  <a:pt x="5076512" y="1417025"/>
                  <a:pt x="5077824" y="1411395"/>
                </a:cubicBezTo>
                <a:cubicBezTo>
                  <a:pt x="5077782" y="1380067"/>
                  <a:pt x="5080231" y="1349182"/>
                  <a:pt x="5085288" y="1318938"/>
                </a:cubicBezTo>
                <a:lnTo>
                  <a:pt x="5085828" y="1312248"/>
                </a:lnTo>
                <a:cubicBezTo>
                  <a:pt x="5085997" y="1312243"/>
                  <a:pt x="5086166" y="1312238"/>
                  <a:pt x="5086334" y="1312185"/>
                </a:cubicBezTo>
                <a:cubicBezTo>
                  <a:pt x="5136610" y="959319"/>
                  <a:pt x="5417649" y="678542"/>
                  <a:pt x="5776501" y="619144"/>
                </a:cubicBezTo>
                <a:lnTo>
                  <a:pt x="5776617" y="617996"/>
                </a:lnTo>
                <a:cubicBezTo>
                  <a:pt x="5781926" y="616986"/>
                  <a:pt x="5787253" y="616038"/>
                  <a:pt x="5792829" y="616457"/>
                </a:cubicBezTo>
                <a:cubicBezTo>
                  <a:pt x="5824013" y="610900"/>
                  <a:pt x="5855905" y="607919"/>
                  <a:pt x="5888291" y="607392"/>
                </a:cubicBezTo>
                <a:close/>
                <a:moveTo>
                  <a:pt x="4235979" y="605769"/>
                </a:moveTo>
                <a:lnTo>
                  <a:pt x="4253065" y="607392"/>
                </a:lnTo>
                <a:cubicBezTo>
                  <a:pt x="4285451" y="607919"/>
                  <a:pt x="4317343" y="610900"/>
                  <a:pt x="4348528" y="616457"/>
                </a:cubicBezTo>
                <a:cubicBezTo>
                  <a:pt x="4354104" y="616038"/>
                  <a:pt x="4359431" y="616986"/>
                  <a:pt x="4364739" y="617996"/>
                </a:cubicBezTo>
                <a:lnTo>
                  <a:pt x="4364856" y="619144"/>
                </a:lnTo>
                <a:cubicBezTo>
                  <a:pt x="4723707" y="678542"/>
                  <a:pt x="5004746" y="959319"/>
                  <a:pt x="5055022" y="1312185"/>
                </a:cubicBezTo>
                <a:cubicBezTo>
                  <a:pt x="5055190" y="1312238"/>
                  <a:pt x="5055359" y="1312243"/>
                  <a:pt x="5055528" y="1312248"/>
                </a:cubicBezTo>
                <a:lnTo>
                  <a:pt x="5056068" y="1318938"/>
                </a:lnTo>
                <a:cubicBezTo>
                  <a:pt x="5061125" y="1349182"/>
                  <a:pt x="5063574" y="1380067"/>
                  <a:pt x="5063532" y="1411395"/>
                </a:cubicBezTo>
                <a:cubicBezTo>
                  <a:pt x="5064844" y="1417025"/>
                  <a:pt x="5064903" y="1422694"/>
                  <a:pt x="5064903" y="1428376"/>
                </a:cubicBezTo>
                <a:cubicBezTo>
                  <a:pt x="5064903" y="1432198"/>
                  <a:pt x="5064876" y="1436014"/>
                  <a:pt x="5064310" y="1439816"/>
                </a:cubicBezTo>
                <a:lnTo>
                  <a:pt x="5063811" y="1439783"/>
                </a:lnTo>
                <a:lnTo>
                  <a:pt x="5063785" y="1440278"/>
                </a:lnTo>
                <a:lnTo>
                  <a:pt x="5046666" y="1438652"/>
                </a:lnTo>
                <a:cubicBezTo>
                  <a:pt x="5014292" y="1438125"/>
                  <a:pt x="4982412" y="1435144"/>
                  <a:pt x="4951241" y="1429590"/>
                </a:cubicBezTo>
                <a:cubicBezTo>
                  <a:pt x="4945663" y="1430009"/>
                  <a:pt x="4940334" y="1429061"/>
                  <a:pt x="4935023" y="1428050"/>
                </a:cubicBezTo>
                <a:lnTo>
                  <a:pt x="4934907" y="1426902"/>
                </a:lnTo>
                <a:cubicBezTo>
                  <a:pt x="4576056" y="1367503"/>
                  <a:pt x="4295017" y="1086726"/>
                  <a:pt x="4244741" y="733861"/>
                </a:cubicBezTo>
                <a:cubicBezTo>
                  <a:pt x="4244574" y="733808"/>
                  <a:pt x="4244405" y="733803"/>
                  <a:pt x="4244236" y="733798"/>
                </a:cubicBezTo>
                <a:lnTo>
                  <a:pt x="4243697" y="727122"/>
                </a:lnTo>
                <a:cubicBezTo>
                  <a:pt x="4238639" y="696872"/>
                  <a:pt x="4236188" y="665981"/>
                  <a:pt x="4236230" y="634646"/>
                </a:cubicBezTo>
                <a:cubicBezTo>
                  <a:pt x="4234918" y="629018"/>
                  <a:pt x="4234860" y="623351"/>
                  <a:pt x="4234860" y="617670"/>
                </a:cubicBezTo>
                <a:lnTo>
                  <a:pt x="4235454" y="606230"/>
                </a:lnTo>
                <a:lnTo>
                  <a:pt x="4235952" y="606263"/>
                </a:lnTo>
                <a:close/>
                <a:moveTo>
                  <a:pt x="4213227" y="605769"/>
                </a:moveTo>
                <a:lnTo>
                  <a:pt x="4213253" y="606263"/>
                </a:lnTo>
                <a:lnTo>
                  <a:pt x="4213751" y="606230"/>
                </a:lnTo>
                <a:lnTo>
                  <a:pt x="4214345" y="617670"/>
                </a:lnTo>
                <a:cubicBezTo>
                  <a:pt x="4214345" y="623351"/>
                  <a:pt x="4214286" y="629018"/>
                  <a:pt x="4212974" y="634646"/>
                </a:cubicBezTo>
                <a:cubicBezTo>
                  <a:pt x="4213016" y="665981"/>
                  <a:pt x="4210566" y="696872"/>
                  <a:pt x="4205507" y="727122"/>
                </a:cubicBezTo>
                <a:lnTo>
                  <a:pt x="4204969" y="733798"/>
                </a:lnTo>
                <a:cubicBezTo>
                  <a:pt x="4204799" y="733803"/>
                  <a:pt x="4204631" y="733808"/>
                  <a:pt x="4204463" y="733861"/>
                </a:cubicBezTo>
                <a:cubicBezTo>
                  <a:pt x="4154188" y="1086726"/>
                  <a:pt x="3873149" y="1367503"/>
                  <a:pt x="3514297" y="1426902"/>
                </a:cubicBezTo>
                <a:lnTo>
                  <a:pt x="3514181" y="1428050"/>
                </a:lnTo>
                <a:cubicBezTo>
                  <a:pt x="3508871" y="1429061"/>
                  <a:pt x="3503542" y="1430009"/>
                  <a:pt x="3497965" y="1429590"/>
                </a:cubicBezTo>
                <a:cubicBezTo>
                  <a:pt x="3466793" y="1435144"/>
                  <a:pt x="3434912" y="1438125"/>
                  <a:pt x="3402538" y="1438652"/>
                </a:cubicBezTo>
                <a:lnTo>
                  <a:pt x="3385420" y="1440278"/>
                </a:lnTo>
                <a:lnTo>
                  <a:pt x="3385394" y="1439783"/>
                </a:lnTo>
                <a:lnTo>
                  <a:pt x="3384895" y="1439816"/>
                </a:lnTo>
                <a:cubicBezTo>
                  <a:pt x="3384329" y="1436014"/>
                  <a:pt x="3384302" y="1432198"/>
                  <a:pt x="3384302" y="1428376"/>
                </a:cubicBezTo>
                <a:cubicBezTo>
                  <a:pt x="3384302" y="1422694"/>
                  <a:pt x="3384360" y="1417025"/>
                  <a:pt x="3385672" y="1411395"/>
                </a:cubicBezTo>
                <a:cubicBezTo>
                  <a:pt x="3385630" y="1380067"/>
                  <a:pt x="3388080" y="1349182"/>
                  <a:pt x="3393136" y="1318938"/>
                </a:cubicBezTo>
                <a:lnTo>
                  <a:pt x="3393677" y="1312248"/>
                </a:lnTo>
                <a:cubicBezTo>
                  <a:pt x="3393845" y="1312243"/>
                  <a:pt x="3394015" y="1312238"/>
                  <a:pt x="3394182" y="1312185"/>
                </a:cubicBezTo>
                <a:cubicBezTo>
                  <a:pt x="3444459" y="959319"/>
                  <a:pt x="3725498" y="678542"/>
                  <a:pt x="4084348" y="619144"/>
                </a:cubicBezTo>
                <a:lnTo>
                  <a:pt x="4084465" y="617996"/>
                </a:lnTo>
                <a:cubicBezTo>
                  <a:pt x="4089774" y="616986"/>
                  <a:pt x="4095102" y="616038"/>
                  <a:pt x="4100678" y="616457"/>
                </a:cubicBezTo>
                <a:cubicBezTo>
                  <a:pt x="4131861" y="610900"/>
                  <a:pt x="4163754" y="607919"/>
                  <a:pt x="4196139" y="607392"/>
                </a:cubicBezTo>
                <a:close/>
                <a:moveTo>
                  <a:pt x="2543827" y="605769"/>
                </a:moveTo>
                <a:lnTo>
                  <a:pt x="2560914" y="607392"/>
                </a:lnTo>
                <a:cubicBezTo>
                  <a:pt x="2593300" y="607919"/>
                  <a:pt x="2625192" y="610900"/>
                  <a:pt x="2656376" y="616457"/>
                </a:cubicBezTo>
                <a:cubicBezTo>
                  <a:pt x="2661952" y="616038"/>
                  <a:pt x="2667280" y="616986"/>
                  <a:pt x="2672588" y="617996"/>
                </a:cubicBezTo>
                <a:lnTo>
                  <a:pt x="2672706" y="619144"/>
                </a:lnTo>
                <a:cubicBezTo>
                  <a:pt x="3031556" y="678542"/>
                  <a:pt x="3312595" y="959319"/>
                  <a:pt x="3362871" y="1312185"/>
                </a:cubicBezTo>
                <a:cubicBezTo>
                  <a:pt x="3363039" y="1312238"/>
                  <a:pt x="3363208" y="1312243"/>
                  <a:pt x="3363377" y="1312248"/>
                </a:cubicBezTo>
                <a:lnTo>
                  <a:pt x="3363917" y="1318938"/>
                </a:lnTo>
                <a:cubicBezTo>
                  <a:pt x="3368974" y="1349182"/>
                  <a:pt x="3371423" y="1380067"/>
                  <a:pt x="3371381" y="1411395"/>
                </a:cubicBezTo>
                <a:cubicBezTo>
                  <a:pt x="3372693" y="1417025"/>
                  <a:pt x="3372752" y="1422694"/>
                  <a:pt x="3372752" y="1428376"/>
                </a:cubicBezTo>
                <a:cubicBezTo>
                  <a:pt x="3372752" y="1432198"/>
                  <a:pt x="3372725" y="1436014"/>
                  <a:pt x="3372159" y="1439816"/>
                </a:cubicBezTo>
                <a:lnTo>
                  <a:pt x="3371660" y="1439783"/>
                </a:lnTo>
                <a:lnTo>
                  <a:pt x="3371634" y="1440278"/>
                </a:lnTo>
                <a:lnTo>
                  <a:pt x="3354515" y="1438652"/>
                </a:lnTo>
                <a:cubicBezTo>
                  <a:pt x="3322141" y="1438125"/>
                  <a:pt x="3290261" y="1435144"/>
                  <a:pt x="3259089" y="1429590"/>
                </a:cubicBezTo>
                <a:cubicBezTo>
                  <a:pt x="3253512" y="1430009"/>
                  <a:pt x="3248183" y="1429061"/>
                  <a:pt x="3242872" y="1428050"/>
                </a:cubicBezTo>
                <a:lnTo>
                  <a:pt x="3242756" y="1426902"/>
                </a:lnTo>
                <a:cubicBezTo>
                  <a:pt x="2883905" y="1367503"/>
                  <a:pt x="2602866" y="1086726"/>
                  <a:pt x="2552590" y="733861"/>
                </a:cubicBezTo>
                <a:cubicBezTo>
                  <a:pt x="2552423" y="733808"/>
                  <a:pt x="2552254" y="733803"/>
                  <a:pt x="2552085" y="733798"/>
                </a:cubicBezTo>
                <a:lnTo>
                  <a:pt x="2551547" y="727122"/>
                </a:lnTo>
                <a:cubicBezTo>
                  <a:pt x="2546488" y="696872"/>
                  <a:pt x="2544037" y="665981"/>
                  <a:pt x="2544079" y="634646"/>
                </a:cubicBezTo>
                <a:cubicBezTo>
                  <a:pt x="2542767" y="629018"/>
                  <a:pt x="2542709" y="623351"/>
                  <a:pt x="2542709" y="617670"/>
                </a:cubicBezTo>
                <a:lnTo>
                  <a:pt x="2543303" y="606230"/>
                </a:lnTo>
                <a:lnTo>
                  <a:pt x="2543801" y="606263"/>
                </a:lnTo>
                <a:close/>
                <a:moveTo>
                  <a:pt x="2521076" y="605769"/>
                </a:moveTo>
                <a:lnTo>
                  <a:pt x="2521102" y="606263"/>
                </a:lnTo>
                <a:lnTo>
                  <a:pt x="2521600" y="606230"/>
                </a:lnTo>
                <a:lnTo>
                  <a:pt x="2522194" y="617670"/>
                </a:lnTo>
                <a:cubicBezTo>
                  <a:pt x="2522194" y="623351"/>
                  <a:pt x="2522135" y="629018"/>
                  <a:pt x="2520823" y="634646"/>
                </a:cubicBezTo>
                <a:cubicBezTo>
                  <a:pt x="2520865" y="665981"/>
                  <a:pt x="2518415" y="696872"/>
                  <a:pt x="2513356" y="727122"/>
                </a:cubicBezTo>
                <a:lnTo>
                  <a:pt x="2512818" y="733798"/>
                </a:lnTo>
                <a:cubicBezTo>
                  <a:pt x="2512648" y="733803"/>
                  <a:pt x="2512480" y="733808"/>
                  <a:pt x="2512312" y="733861"/>
                </a:cubicBezTo>
                <a:cubicBezTo>
                  <a:pt x="2462037" y="1086726"/>
                  <a:pt x="2180998" y="1367503"/>
                  <a:pt x="1822147" y="1426902"/>
                </a:cubicBezTo>
                <a:lnTo>
                  <a:pt x="1822030" y="1428050"/>
                </a:lnTo>
                <a:cubicBezTo>
                  <a:pt x="1816720" y="1429061"/>
                  <a:pt x="1811391" y="1430009"/>
                  <a:pt x="1805814" y="1429590"/>
                </a:cubicBezTo>
                <a:cubicBezTo>
                  <a:pt x="1774642" y="1435144"/>
                  <a:pt x="1742762" y="1438125"/>
                  <a:pt x="1710387" y="1438652"/>
                </a:cubicBezTo>
                <a:lnTo>
                  <a:pt x="1693269" y="1440278"/>
                </a:lnTo>
                <a:lnTo>
                  <a:pt x="1693243" y="1439783"/>
                </a:lnTo>
                <a:lnTo>
                  <a:pt x="1692744" y="1439816"/>
                </a:lnTo>
                <a:cubicBezTo>
                  <a:pt x="1692178" y="1436014"/>
                  <a:pt x="1692151" y="1432198"/>
                  <a:pt x="1692151" y="1428376"/>
                </a:cubicBezTo>
                <a:cubicBezTo>
                  <a:pt x="1692151" y="1422694"/>
                  <a:pt x="1692209" y="1417025"/>
                  <a:pt x="1693521" y="1411395"/>
                </a:cubicBezTo>
                <a:cubicBezTo>
                  <a:pt x="1693479" y="1380067"/>
                  <a:pt x="1695929" y="1349182"/>
                  <a:pt x="1700985" y="1318938"/>
                </a:cubicBezTo>
                <a:lnTo>
                  <a:pt x="1701526" y="1312248"/>
                </a:lnTo>
                <a:cubicBezTo>
                  <a:pt x="1701694" y="1312243"/>
                  <a:pt x="1701864" y="1312238"/>
                  <a:pt x="1702031" y="1312185"/>
                </a:cubicBezTo>
                <a:cubicBezTo>
                  <a:pt x="1752308" y="959319"/>
                  <a:pt x="2033347" y="678542"/>
                  <a:pt x="2392197" y="619144"/>
                </a:cubicBezTo>
                <a:lnTo>
                  <a:pt x="2392314" y="617996"/>
                </a:lnTo>
                <a:cubicBezTo>
                  <a:pt x="2397623" y="616986"/>
                  <a:pt x="2402951" y="616038"/>
                  <a:pt x="2408527" y="616457"/>
                </a:cubicBezTo>
                <a:cubicBezTo>
                  <a:pt x="2439710" y="610900"/>
                  <a:pt x="2471603" y="607919"/>
                  <a:pt x="2503988" y="607392"/>
                </a:cubicBezTo>
                <a:close/>
                <a:moveTo>
                  <a:pt x="851676" y="605769"/>
                </a:moveTo>
                <a:lnTo>
                  <a:pt x="868763" y="607392"/>
                </a:lnTo>
                <a:cubicBezTo>
                  <a:pt x="901149" y="607919"/>
                  <a:pt x="933041" y="610900"/>
                  <a:pt x="964225" y="616457"/>
                </a:cubicBezTo>
                <a:cubicBezTo>
                  <a:pt x="969801" y="616038"/>
                  <a:pt x="975129" y="616986"/>
                  <a:pt x="980437" y="617996"/>
                </a:cubicBezTo>
                <a:lnTo>
                  <a:pt x="980555" y="619144"/>
                </a:lnTo>
                <a:cubicBezTo>
                  <a:pt x="1339405" y="678542"/>
                  <a:pt x="1620444" y="959319"/>
                  <a:pt x="1670720" y="1312185"/>
                </a:cubicBezTo>
                <a:cubicBezTo>
                  <a:pt x="1670888" y="1312238"/>
                  <a:pt x="1671057" y="1312243"/>
                  <a:pt x="1671226" y="1312248"/>
                </a:cubicBezTo>
                <a:lnTo>
                  <a:pt x="1671766" y="1318938"/>
                </a:lnTo>
                <a:cubicBezTo>
                  <a:pt x="1676823" y="1349182"/>
                  <a:pt x="1679272" y="1380067"/>
                  <a:pt x="1679230" y="1411395"/>
                </a:cubicBezTo>
                <a:cubicBezTo>
                  <a:pt x="1680542" y="1417025"/>
                  <a:pt x="1680601" y="1422694"/>
                  <a:pt x="1680601" y="1428376"/>
                </a:cubicBezTo>
                <a:cubicBezTo>
                  <a:pt x="1680601" y="1432198"/>
                  <a:pt x="1680574" y="1436014"/>
                  <a:pt x="1680008" y="1439816"/>
                </a:cubicBezTo>
                <a:lnTo>
                  <a:pt x="1679509" y="1439783"/>
                </a:lnTo>
                <a:lnTo>
                  <a:pt x="1679483" y="1440278"/>
                </a:lnTo>
                <a:lnTo>
                  <a:pt x="1662364" y="1438652"/>
                </a:lnTo>
                <a:cubicBezTo>
                  <a:pt x="1629990" y="1438125"/>
                  <a:pt x="1598110" y="1435144"/>
                  <a:pt x="1566938" y="1429590"/>
                </a:cubicBezTo>
                <a:cubicBezTo>
                  <a:pt x="1561361" y="1430009"/>
                  <a:pt x="1556032" y="1429061"/>
                  <a:pt x="1550721" y="1428050"/>
                </a:cubicBezTo>
                <a:lnTo>
                  <a:pt x="1550605" y="1426902"/>
                </a:lnTo>
                <a:cubicBezTo>
                  <a:pt x="1191754" y="1367503"/>
                  <a:pt x="910715" y="1086726"/>
                  <a:pt x="860439" y="733861"/>
                </a:cubicBezTo>
                <a:cubicBezTo>
                  <a:pt x="860272" y="733808"/>
                  <a:pt x="860103" y="733803"/>
                  <a:pt x="859934" y="733798"/>
                </a:cubicBezTo>
                <a:lnTo>
                  <a:pt x="859396" y="727122"/>
                </a:lnTo>
                <a:cubicBezTo>
                  <a:pt x="854337" y="696872"/>
                  <a:pt x="851886" y="665981"/>
                  <a:pt x="851928" y="634646"/>
                </a:cubicBezTo>
                <a:cubicBezTo>
                  <a:pt x="850616" y="629018"/>
                  <a:pt x="850558" y="623351"/>
                  <a:pt x="850558" y="617670"/>
                </a:cubicBezTo>
                <a:lnTo>
                  <a:pt x="851152" y="606230"/>
                </a:lnTo>
                <a:lnTo>
                  <a:pt x="851650" y="606263"/>
                </a:lnTo>
                <a:close/>
                <a:moveTo>
                  <a:pt x="828925" y="605769"/>
                </a:moveTo>
                <a:lnTo>
                  <a:pt x="828951" y="606263"/>
                </a:lnTo>
                <a:lnTo>
                  <a:pt x="829449" y="606230"/>
                </a:lnTo>
                <a:lnTo>
                  <a:pt x="830043" y="617670"/>
                </a:lnTo>
                <a:cubicBezTo>
                  <a:pt x="830043" y="623351"/>
                  <a:pt x="829984" y="629018"/>
                  <a:pt x="828672" y="634646"/>
                </a:cubicBezTo>
                <a:cubicBezTo>
                  <a:pt x="828714" y="665981"/>
                  <a:pt x="826264" y="696872"/>
                  <a:pt x="821205" y="727122"/>
                </a:cubicBezTo>
                <a:lnTo>
                  <a:pt x="820667" y="733798"/>
                </a:lnTo>
                <a:cubicBezTo>
                  <a:pt x="820497" y="733803"/>
                  <a:pt x="820329" y="733808"/>
                  <a:pt x="820161" y="733861"/>
                </a:cubicBezTo>
                <a:cubicBezTo>
                  <a:pt x="769886" y="1086726"/>
                  <a:pt x="488847" y="1367503"/>
                  <a:pt x="129995" y="1426902"/>
                </a:cubicBezTo>
                <a:lnTo>
                  <a:pt x="129879" y="1428050"/>
                </a:lnTo>
                <a:cubicBezTo>
                  <a:pt x="124569" y="1429061"/>
                  <a:pt x="119240" y="1430009"/>
                  <a:pt x="113663" y="1429590"/>
                </a:cubicBezTo>
                <a:cubicBezTo>
                  <a:pt x="82491" y="1435144"/>
                  <a:pt x="50611" y="1438125"/>
                  <a:pt x="18236" y="1438652"/>
                </a:cubicBezTo>
                <a:lnTo>
                  <a:pt x="1118" y="1440278"/>
                </a:lnTo>
                <a:lnTo>
                  <a:pt x="1092" y="1439783"/>
                </a:lnTo>
                <a:lnTo>
                  <a:pt x="593" y="1439816"/>
                </a:lnTo>
                <a:cubicBezTo>
                  <a:pt x="27" y="1436014"/>
                  <a:pt x="0" y="1432198"/>
                  <a:pt x="0" y="1428376"/>
                </a:cubicBezTo>
                <a:cubicBezTo>
                  <a:pt x="0" y="1422694"/>
                  <a:pt x="58" y="1417025"/>
                  <a:pt x="1370" y="1411395"/>
                </a:cubicBezTo>
                <a:cubicBezTo>
                  <a:pt x="1328" y="1380067"/>
                  <a:pt x="3778" y="1349182"/>
                  <a:pt x="8835" y="1318938"/>
                </a:cubicBezTo>
                <a:lnTo>
                  <a:pt x="9375" y="1312248"/>
                </a:lnTo>
                <a:cubicBezTo>
                  <a:pt x="9543" y="1312243"/>
                  <a:pt x="9713" y="1312238"/>
                  <a:pt x="9880" y="1312185"/>
                </a:cubicBezTo>
                <a:cubicBezTo>
                  <a:pt x="60157" y="959319"/>
                  <a:pt x="341196" y="678542"/>
                  <a:pt x="700046" y="619144"/>
                </a:cubicBezTo>
                <a:lnTo>
                  <a:pt x="700163" y="617996"/>
                </a:lnTo>
                <a:cubicBezTo>
                  <a:pt x="705472" y="616986"/>
                  <a:pt x="710800" y="616038"/>
                  <a:pt x="716376" y="616457"/>
                </a:cubicBezTo>
                <a:cubicBezTo>
                  <a:pt x="747559" y="610900"/>
                  <a:pt x="779452" y="607919"/>
                  <a:pt x="811837" y="607392"/>
                </a:cubicBezTo>
                <a:close/>
                <a:moveTo>
                  <a:pt x="8824701" y="0"/>
                </a:moveTo>
                <a:lnTo>
                  <a:pt x="9033411" y="0"/>
                </a:lnTo>
                <a:cubicBezTo>
                  <a:pt x="9066347" y="30426"/>
                  <a:pt x="9096640" y="63469"/>
                  <a:pt x="9123965" y="98781"/>
                </a:cubicBezTo>
                <a:lnTo>
                  <a:pt x="9139239" y="122382"/>
                </a:lnTo>
                <a:lnTo>
                  <a:pt x="9139239" y="425734"/>
                </a:lnTo>
                <a:lnTo>
                  <a:pt x="9104305" y="314451"/>
                </a:lnTo>
                <a:cubicBezTo>
                  <a:pt x="9046997" y="183490"/>
                  <a:pt x="8948803" y="73504"/>
                  <a:pt x="8824701" y="0"/>
                </a:cubicBezTo>
                <a:close/>
                <a:moveTo>
                  <a:pt x="8494877" y="0"/>
                </a:moveTo>
                <a:lnTo>
                  <a:pt x="8628893" y="0"/>
                </a:lnTo>
                <a:cubicBezTo>
                  <a:pt x="8697052" y="198004"/>
                  <a:pt x="8856086" y="355591"/>
                  <a:pt x="9058275" y="426756"/>
                </a:cubicBezTo>
                <a:lnTo>
                  <a:pt x="9139239" y="449526"/>
                </a:lnTo>
                <a:lnTo>
                  <a:pt x="9139239" y="577136"/>
                </a:lnTo>
                <a:lnTo>
                  <a:pt x="9043252" y="554355"/>
                </a:lnTo>
                <a:cubicBezTo>
                  <a:pt x="8776836" y="470904"/>
                  <a:pt x="8569058" y="262348"/>
                  <a:pt x="8494877" y="0"/>
                </a:cubicBezTo>
                <a:close/>
                <a:moveTo>
                  <a:pt x="7876547" y="0"/>
                </a:moveTo>
                <a:lnTo>
                  <a:pt x="8085257" y="0"/>
                </a:lnTo>
                <a:cubicBezTo>
                  <a:pt x="7919787" y="98005"/>
                  <a:pt x="7800378" y="260867"/>
                  <a:pt x="7762527" y="451830"/>
                </a:cubicBezTo>
                <a:cubicBezTo>
                  <a:pt x="8006579" y="399791"/>
                  <a:pt x="8203169" y="226290"/>
                  <a:pt x="8281065" y="0"/>
                </a:cubicBezTo>
                <a:lnTo>
                  <a:pt x="8415081" y="0"/>
                </a:lnTo>
                <a:cubicBezTo>
                  <a:pt x="8330303" y="299826"/>
                  <a:pt x="8071031" y="529393"/>
                  <a:pt x="7749156" y="582253"/>
                </a:cubicBezTo>
                <a:lnTo>
                  <a:pt x="7749040" y="583392"/>
                </a:lnTo>
                <a:cubicBezTo>
                  <a:pt x="7743729" y="584395"/>
                  <a:pt x="7738400" y="585336"/>
                  <a:pt x="7732823" y="584920"/>
                </a:cubicBezTo>
                <a:cubicBezTo>
                  <a:pt x="7701651" y="590430"/>
                  <a:pt x="7669771" y="593388"/>
                  <a:pt x="7637396" y="593911"/>
                </a:cubicBezTo>
                <a:lnTo>
                  <a:pt x="7620278" y="595524"/>
                </a:lnTo>
                <a:lnTo>
                  <a:pt x="7620252" y="595033"/>
                </a:lnTo>
                <a:lnTo>
                  <a:pt x="7619753" y="595066"/>
                </a:lnTo>
                <a:cubicBezTo>
                  <a:pt x="7619187" y="591293"/>
                  <a:pt x="7619160" y="587507"/>
                  <a:pt x="7619160" y="583715"/>
                </a:cubicBezTo>
                <a:cubicBezTo>
                  <a:pt x="7619160" y="578078"/>
                  <a:pt x="7619219" y="572454"/>
                  <a:pt x="7620531" y="566868"/>
                </a:cubicBezTo>
                <a:cubicBezTo>
                  <a:pt x="7620488" y="535786"/>
                  <a:pt x="7622938" y="505143"/>
                  <a:pt x="7627995" y="475137"/>
                </a:cubicBezTo>
                <a:lnTo>
                  <a:pt x="7628535" y="468500"/>
                </a:lnTo>
                <a:cubicBezTo>
                  <a:pt x="7628704" y="468495"/>
                  <a:pt x="7628873" y="468490"/>
                  <a:pt x="7629040" y="468437"/>
                </a:cubicBezTo>
                <a:cubicBezTo>
                  <a:pt x="7655343" y="285283"/>
                  <a:pt x="7744803" y="121704"/>
                  <a:pt x="7876547" y="0"/>
                </a:cubicBezTo>
                <a:close/>
                <a:moveTo>
                  <a:pt x="6802727" y="0"/>
                </a:moveTo>
                <a:lnTo>
                  <a:pt x="6936742" y="0"/>
                </a:lnTo>
                <a:cubicBezTo>
                  <a:pt x="7014638" y="226290"/>
                  <a:pt x="7211228" y="399791"/>
                  <a:pt x="7455280" y="451830"/>
                </a:cubicBezTo>
                <a:cubicBezTo>
                  <a:pt x="7417429" y="260867"/>
                  <a:pt x="7298020" y="98005"/>
                  <a:pt x="7132550" y="0"/>
                </a:cubicBezTo>
                <a:lnTo>
                  <a:pt x="7341259" y="0"/>
                </a:lnTo>
                <a:cubicBezTo>
                  <a:pt x="7473003" y="121704"/>
                  <a:pt x="7562464" y="285283"/>
                  <a:pt x="7588766" y="468437"/>
                </a:cubicBezTo>
                <a:cubicBezTo>
                  <a:pt x="7588934" y="468490"/>
                  <a:pt x="7589103" y="468495"/>
                  <a:pt x="7589272" y="468500"/>
                </a:cubicBezTo>
                <a:lnTo>
                  <a:pt x="7589812" y="475137"/>
                </a:lnTo>
                <a:cubicBezTo>
                  <a:pt x="7594869" y="505143"/>
                  <a:pt x="7597319" y="535786"/>
                  <a:pt x="7597276" y="566868"/>
                </a:cubicBezTo>
                <a:cubicBezTo>
                  <a:pt x="7598588" y="572454"/>
                  <a:pt x="7598647" y="578078"/>
                  <a:pt x="7598647" y="583715"/>
                </a:cubicBezTo>
                <a:cubicBezTo>
                  <a:pt x="7598647" y="587507"/>
                  <a:pt x="7598620" y="591293"/>
                  <a:pt x="7598054" y="595066"/>
                </a:cubicBezTo>
                <a:lnTo>
                  <a:pt x="7597555" y="595033"/>
                </a:lnTo>
                <a:lnTo>
                  <a:pt x="7597529" y="595524"/>
                </a:lnTo>
                <a:lnTo>
                  <a:pt x="7580411" y="593911"/>
                </a:lnTo>
                <a:cubicBezTo>
                  <a:pt x="7548036" y="593388"/>
                  <a:pt x="7516156" y="590430"/>
                  <a:pt x="7484984" y="584920"/>
                </a:cubicBezTo>
                <a:cubicBezTo>
                  <a:pt x="7479407" y="585336"/>
                  <a:pt x="7474078" y="584395"/>
                  <a:pt x="7468767" y="583392"/>
                </a:cubicBezTo>
                <a:lnTo>
                  <a:pt x="7468651" y="582253"/>
                </a:lnTo>
                <a:cubicBezTo>
                  <a:pt x="7146776" y="529393"/>
                  <a:pt x="6887504" y="299826"/>
                  <a:pt x="6802727" y="0"/>
                </a:cubicBezTo>
                <a:close/>
                <a:moveTo>
                  <a:pt x="6184397" y="0"/>
                </a:moveTo>
                <a:lnTo>
                  <a:pt x="6393106" y="0"/>
                </a:lnTo>
                <a:cubicBezTo>
                  <a:pt x="6227636" y="98005"/>
                  <a:pt x="6108227" y="260867"/>
                  <a:pt x="6070376" y="451830"/>
                </a:cubicBezTo>
                <a:cubicBezTo>
                  <a:pt x="6314429" y="399791"/>
                  <a:pt x="6511018" y="226290"/>
                  <a:pt x="6588914" y="0"/>
                </a:cubicBezTo>
                <a:lnTo>
                  <a:pt x="6722931" y="0"/>
                </a:lnTo>
                <a:cubicBezTo>
                  <a:pt x="6638152" y="299826"/>
                  <a:pt x="6378880" y="529393"/>
                  <a:pt x="6057005" y="582253"/>
                </a:cubicBezTo>
                <a:lnTo>
                  <a:pt x="6056889" y="583392"/>
                </a:lnTo>
                <a:cubicBezTo>
                  <a:pt x="6051578" y="584395"/>
                  <a:pt x="6046249" y="585336"/>
                  <a:pt x="6040672" y="584920"/>
                </a:cubicBezTo>
                <a:cubicBezTo>
                  <a:pt x="6009500" y="590430"/>
                  <a:pt x="5977620" y="593388"/>
                  <a:pt x="5945246" y="593911"/>
                </a:cubicBezTo>
                <a:lnTo>
                  <a:pt x="5928127" y="595524"/>
                </a:lnTo>
                <a:lnTo>
                  <a:pt x="5928101" y="595033"/>
                </a:lnTo>
                <a:lnTo>
                  <a:pt x="5927602" y="595066"/>
                </a:lnTo>
                <a:cubicBezTo>
                  <a:pt x="5927036" y="591293"/>
                  <a:pt x="5927009" y="587507"/>
                  <a:pt x="5927009" y="583715"/>
                </a:cubicBezTo>
                <a:cubicBezTo>
                  <a:pt x="5927009" y="578078"/>
                  <a:pt x="5927068" y="572454"/>
                  <a:pt x="5928380" y="566868"/>
                </a:cubicBezTo>
                <a:cubicBezTo>
                  <a:pt x="5928338" y="535786"/>
                  <a:pt x="5930787" y="505143"/>
                  <a:pt x="5935844" y="475137"/>
                </a:cubicBezTo>
                <a:lnTo>
                  <a:pt x="5936384" y="468500"/>
                </a:lnTo>
                <a:cubicBezTo>
                  <a:pt x="5936553" y="468495"/>
                  <a:pt x="5936722" y="468490"/>
                  <a:pt x="5936890" y="468437"/>
                </a:cubicBezTo>
                <a:cubicBezTo>
                  <a:pt x="5963192" y="285283"/>
                  <a:pt x="6052653" y="121703"/>
                  <a:pt x="6184397" y="0"/>
                </a:cubicBezTo>
                <a:close/>
                <a:moveTo>
                  <a:pt x="5110576" y="0"/>
                </a:moveTo>
                <a:lnTo>
                  <a:pt x="5244592" y="0"/>
                </a:lnTo>
                <a:cubicBezTo>
                  <a:pt x="5322488" y="226290"/>
                  <a:pt x="5519077" y="399791"/>
                  <a:pt x="5763129" y="451830"/>
                </a:cubicBezTo>
                <a:cubicBezTo>
                  <a:pt x="5725278" y="260867"/>
                  <a:pt x="5605869" y="98005"/>
                  <a:pt x="5440399" y="0"/>
                </a:cubicBezTo>
                <a:lnTo>
                  <a:pt x="5649109" y="0"/>
                </a:lnTo>
                <a:cubicBezTo>
                  <a:pt x="5780853" y="121704"/>
                  <a:pt x="5870314" y="285283"/>
                  <a:pt x="5896616" y="468437"/>
                </a:cubicBezTo>
                <a:cubicBezTo>
                  <a:pt x="5896783" y="468490"/>
                  <a:pt x="5896953" y="468495"/>
                  <a:pt x="5897121" y="468500"/>
                </a:cubicBezTo>
                <a:lnTo>
                  <a:pt x="5897662" y="475137"/>
                </a:lnTo>
                <a:cubicBezTo>
                  <a:pt x="5902718" y="505143"/>
                  <a:pt x="5905168" y="535786"/>
                  <a:pt x="5905126" y="566868"/>
                </a:cubicBezTo>
                <a:cubicBezTo>
                  <a:pt x="5906438" y="572454"/>
                  <a:pt x="5906496" y="578078"/>
                  <a:pt x="5906496" y="583715"/>
                </a:cubicBezTo>
                <a:cubicBezTo>
                  <a:pt x="5906496" y="587507"/>
                  <a:pt x="5906469" y="591293"/>
                  <a:pt x="5905903" y="595066"/>
                </a:cubicBezTo>
                <a:lnTo>
                  <a:pt x="5905404" y="595033"/>
                </a:lnTo>
                <a:lnTo>
                  <a:pt x="5905378" y="595524"/>
                </a:lnTo>
                <a:lnTo>
                  <a:pt x="5888260" y="593911"/>
                </a:lnTo>
                <a:cubicBezTo>
                  <a:pt x="5855886" y="593388"/>
                  <a:pt x="5824005" y="590430"/>
                  <a:pt x="5792833" y="584920"/>
                </a:cubicBezTo>
                <a:cubicBezTo>
                  <a:pt x="5787256" y="585336"/>
                  <a:pt x="5781927" y="584395"/>
                  <a:pt x="5776617" y="583392"/>
                </a:cubicBezTo>
                <a:lnTo>
                  <a:pt x="5776501" y="582253"/>
                </a:lnTo>
                <a:cubicBezTo>
                  <a:pt x="5454626" y="529393"/>
                  <a:pt x="5195354" y="299826"/>
                  <a:pt x="5110576" y="0"/>
                </a:cubicBezTo>
                <a:close/>
                <a:moveTo>
                  <a:pt x="4492246" y="0"/>
                </a:moveTo>
                <a:lnTo>
                  <a:pt x="4700955" y="0"/>
                </a:lnTo>
                <a:cubicBezTo>
                  <a:pt x="4535485" y="98005"/>
                  <a:pt x="4416076" y="260867"/>
                  <a:pt x="4378225" y="451830"/>
                </a:cubicBezTo>
                <a:cubicBezTo>
                  <a:pt x="4622279" y="399791"/>
                  <a:pt x="4818867" y="226290"/>
                  <a:pt x="4896763" y="0"/>
                </a:cubicBezTo>
                <a:lnTo>
                  <a:pt x="5030779" y="0"/>
                </a:lnTo>
                <a:cubicBezTo>
                  <a:pt x="4946001" y="299826"/>
                  <a:pt x="4686729" y="529393"/>
                  <a:pt x="4364853" y="582253"/>
                </a:cubicBezTo>
                <a:lnTo>
                  <a:pt x="4364737" y="583392"/>
                </a:lnTo>
                <a:cubicBezTo>
                  <a:pt x="4359427" y="584395"/>
                  <a:pt x="4354098" y="585336"/>
                  <a:pt x="4348521" y="584920"/>
                </a:cubicBezTo>
                <a:cubicBezTo>
                  <a:pt x="4317350" y="590430"/>
                  <a:pt x="4285468" y="593388"/>
                  <a:pt x="4253094" y="593911"/>
                </a:cubicBezTo>
                <a:lnTo>
                  <a:pt x="4235976" y="595524"/>
                </a:lnTo>
                <a:lnTo>
                  <a:pt x="4235950" y="595033"/>
                </a:lnTo>
                <a:lnTo>
                  <a:pt x="4235451" y="595066"/>
                </a:lnTo>
                <a:cubicBezTo>
                  <a:pt x="4234885" y="591293"/>
                  <a:pt x="4234858" y="587507"/>
                  <a:pt x="4234858" y="583715"/>
                </a:cubicBezTo>
                <a:cubicBezTo>
                  <a:pt x="4234858" y="578078"/>
                  <a:pt x="4234916" y="572454"/>
                  <a:pt x="4236228" y="566868"/>
                </a:cubicBezTo>
                <a:cubicBezTo>
                  <a:pt x="4236186" y="535786"/>
                  <a:pt x="4238636" y="505143"/>
                  <a:pt x="4243692" y="475137"/>
                </a:cubicBezTo>
                <a:lnTo>
                  <a:pt x="4244233" y="468500"/>
                </a:lnTo>
                <a:cubicBezTo>
                  <a:pt x="4244401" y="468495"/>
                  <a:pt x="4244571" y="468490"/>
                  <a:pt x="4244738" y="468437"/>
                </a:cubicBezTo>
                <a:cubicBezTo>
                  <a:pt x="4271041" y="285283"/>
                  <a:pt x="4360502" y="121704"/>
                  <a:pt x="4492246" y="0"/>
                </a:cubicBezTo>
                <a:close/>
                <a:moveTo>
                  <a:pt x="3418424" y="0"/>
                </a:moveTo>
                <a:lnTo>
                  <a:pt x="3552441" y="0"/>
                </a:lnTo>
                <a:cubicBezTo>
                  <a:pt x="3630337" y="226291"/>
                  <a:pt x="3826926" y="399791"/>
                  <a:pt x="4070978" y="451830"/>
                </a:cubicBezTo>
                <a:cubicBezTo>
                  <a:pt x="4033127" y="260867"/>
                  <a:pt x="3913719" y="98005"/>
                  <a:pt x="3748249" y="0"/>
                </a:cubicBezTo>
                <a:lnTo>
                  <a:pt x="3956957" y="0"/>
                </a:lnTo>
                <a:cubicBezTo>
                  <a:pt x="4088702" y="121703"/>
                  <a:pt x="4178162" y="285283"/>
                  <a:pt x="4204464" y="468437"/>
                </a:cubicBezTo>
                <a:cubicBezTo>
                  <a:pt x="4204632" y="468490"/>
                  <a:pt x="4204801" y="468495"/>
                  <a:pt x="4204970" y="468499"/>
                </a:cubicBezTo>
                <a:lnTo>
                  <a:pt x="4205510" y="475137"/>
                </a:lnTo>
                <a:cubicBezTo>
                  <a:pt x="4210567" y="505143"/>
                  <a:pt x="4213016" y="535786"/>
                  <a:pt x="4212974" y="566868"/>
                </a:cubicBezTo>
                <a:cubicBezTo>
                  <a:pt x="4214286" y="572454"/>
                  <a:pt x="4214345" y="578078"/>
                  <a:pt x="4214345" y="583715"/>
                </a:cubicBezTo>
                <a:cubicBezTo>
                  <a:pt x="4214345" y="587508"/>
                  <a:pt x="4214318" y="591293"/>
                  <a:pt x="4213752" y="595066"/>
                </a:cubicBezTo>
                <a:lnTo>
                  <a:pt x="4213253" y="595033"/>
                </a:lnTo>
                <a:lnTo>
                  <a:pt x="4213227" y="595524"/>
                </a:lnTo>
                <a:lnTo>
                  <a:pt x="4196108" y="593911"/>
                </a:lnTo>
                <a:cubicBezTo>
                  <a:pt x="4163734" y="593388"/>
                  <a:pt x="4131854" y="590430"/>
                  <a:pt x="4100682" y="584920"/>
                </a:cubicBezTo>
                <a:cubicBezTo>
                  <a:pt x="4095105" y="585336"/>
                  <a:pt x="4089776" y="584395"/>
                  <a:pt x="4084465" y="583392"/>
                </a:cubicBezTo>
                <a:lnTo>
                  <a:pt x="4084349" y="582253"/>
                </a:lnTo>
                <a:cubicBezTo>
                  <a:pt x="3762475" y="529393"/>
                  <a:pt x="3503203" y="299826"/>
                  <a:pt x="3418424" y="0"/>
                </a:cubicBezTo>
                <a:close/>
                <a:moveTo>
                  <a:pt x="2800095" y="0"/>
                </a:moveTo>
                <a:lnTo>
                  <a:pt x="3008804" y="0"/>
                </a:lnTo>
                <a:cubicBezTo>
                  <a:pt x="2843334" y="98005"/>
                  <a:pt x="2723925" y="260867"/>
                  <a:pt x="2686074" y="451830"/>
                </a:cubicBezTo>
                <a:cubicBezTo>
                  <a:pt x="2930126" y="399791"/>
                  <a:pt x="3126716" y="226291"/>
                  <a:pt x="3204612" y="0"/>
                </a:cubicBezTo>
                <a:lnTo>
                  <a:pt x="3338628" y="0"/>
                </a:lnTo>
                <a:cubicBezTo>
                  <a:pt x="3253850" y="299826"/>
                  <a:pt x="2994578" y="529393"/>
                  <a:pt x="2672703" y="582253"/>
                </a:cubicBezTo>
                <a:lnTo>
                  <a:pt x="2672586" y="583392"/>
                </a:lnTo>
                <a:cubicBezTo>
                  <a:pt x="2667276" y="584395"/>
                  <a:pt x="2661947" y="585336"/>
                  <a:pt x="2656370" y="584920"/>
                </a:cubicBezTo>
                <a:cubicBezTo>
                  <a:pt x="2625198" y="590430"/>
                  <a:pt x="2593318" y="593388"/>
                  <a:pt x="2560943" y="593911"/>
                </a:cubicBezTo>
                <a:lnTo>
                  <a:pt x="2543825" y="595524"/>
                </a:lnTo>
                <a:lnTo>
                  <a:pt x="2543799" y="595033"/>
                </a:lnTo>
                <a:lnTo>
                  <a:pt x="2543300" y="595066"/>
                </a:lnTo>
                <a:cubicBezTo>
                  <a:pt x="2542734" y="591293"/>
                  <a:pt x="2542707" y="587507"/>
                  <a:pt x="2542707" y="583715"/>
                </a:cubicBezTo>
                <a:cubicBezTo>
                  <a:pt x="2542707" y="578078"/>
                  <a:pt x="2542765" y="572454"/>
                  <a:pt x="2544077" y="566868"/>
                </a:cubicBezTo>
                <a:cubicBezTo>
                  <a:pt x="2544035" y="535786"/>
                  <a:pt x="2546485" y="505143"/>
                  <a:pt x="2551541" y="475137"/>
                </a:cubicBezTo>
                <a:lnTo>
                  <a:pt x="2552082" y="468499"/>
                </a:lnTo>
                <a:cubicBezTo>
                  <a:pt x="2552250" y="468495"/>
                  <a:pt x="2552420" y="468490"/>
                  <a:pt x="2552587" y="468437"/>
                </a:cubicBezTo>
                <a:cubicBezTo>
                  <a:pt x="2578890" y="285283"/>
                  <a:pt x="2668350" y="121703"/>
                  <a:pt x="2800095" y="0"/>
                </a:cubicBezTo>
                <a:close/>
                <a:moveTo>
                  <a:pt x="1726273" y="0"/>
                </a:moveTo>
                <a:lnTo>
                  <a:pt x="1860290" y="0"/>
                </a:lnTo>
                <a:cubicBezTo>
                  <a:pt x="1938186" y="226291"/>
                  <a:pt x="2134775" y="399791"/>
                  <a:pt x="2378827" y="451830"/>
                </a:cubicBezTo>
                <a:cubicBezTo>
                  <a:pt x="2340976" y="260867"/>
                  <a:pt x="2221567" y="98005"/>
                  <a:pt x="2056098" y="0"/>
                </a:cubicBezTo>
                <a:lnTo>
                  <a:pt x="2264806" y="0"/>
                </a:lnTo>
                <a:cubicBezTo>
                  <a:pt x="2396551" y="121703"/>
                  <a:pt x="2486011" y="285283"/>
                  <a:pt x="2512313" y="468437"/>
                </a:cubicBezTo>
                <a:cubicBezTo>
                  <a:pt x="2512481" y="468490"/>
                  <a:pt x="2512650" y="468495"/>
                  <a:pt x="2512819" y="468499"/>
                </a:cubicBezTo>
                <a:lnTo>
                  <a:pt x="2513359" y="475137"/>
                </a:lnTo>
                <a:cubicBezTo>
                  <a:pt x="2518416" y="505143"/>
                  <a:pt x="2520865" y="535786"/>
                  <a:pt x="2520823" y="566868"/>
                </a:cubicBezTo>
                <a:cubicBezTo>
                  <a:pt x="2522135" y="572454"/>
                  <a:pt x="2522194" y="578078"/>
                  <a:pt x="2522194" y="583715"/>
                </a:cubicBezTo>
                <a:cubicBezTo>
                  <a:pt x="2522194" y="587508"/>
                  <a:pt x="2522167" y="591293"/>
                  <a:pt x="2521601" y="595066"/>
                </a:cubicBezTo>
                <a:lnTo>
                  <a:pt x="2521102" y="595033"/>
                </a:lnTo>
                <a:lnTo>
                  <a:pt x="2521076" y="595524"/>
                </a:lnTo>
                <a:lnTo>
                  <a:pt x="2503957" y="593911"/>
                </a:lnTo>
                <a:cubicBezTo>
                  <a:pt x="2471583" y="593388"/>
                  <a:pt x="2439703" y="590430"/>
                  <a:pt x="2408531" y="584920"/>
                </a:cubicBezTo>
                <a:cubicBezTo>
                  <a:pt x="2402954" y="585336"/>
                  <a:pt x="2397625" y="584395"/>
                  <a:pt x="2392314" y="583392"/>
                </a:cubicBezTo>
                <a:lnTo>
                  <a:pt x="2392198" y="582253"/>
                </a:lnTo>
                <a:cubicBezTo>
                  <a:pt x="2070324" y="529393"/>
                  <a:pt x="1811051" y="299826"/>
                  <a:pt x="1726273" y="0"/>
                </a:cubicBezTo>
                <a:close/>
                <a:moveTo>
                  <a:pt x="1107944" y="0"/>
                </a:moveTo>
                <a:lnTo>
                  <a:pt x="1316652" y="0"/>
                </a:lnTo>
                <a:cubicBezTo>
                  <a:pt x="1151183" y="98005"/>
                  <a:pt x="1031774" y="260867"/>
                  <a:pt x="993923" y="451830"/>
                </a:cubicBezTo>
                <a:cubicBezTo>
                  <a:pt x="1237975" y="399791"/>
                  <a:pt x="1434564" y="226291"/>
                  <a:pt x="1512461" y="0"/>
                </a:cubicBezTo>
                <a:lnTo>
                  <a:pt x="1646477" y="0"/>
                </a:lnTo>
                <a:cubicBezTo>
                  <a:pt x="1561699" y="299826"/>
                  <a:pt x="1302427" y="529393"/>
                  <a:pt x="980552" y="582253"/>
                </a:cubicBezTo>
                <a:lnTo>
                  <a:pt x="980435" y="583392"/>
                </a:lnTo>
                <a:cubicBezTo>
                  <a:pt x="975125" y="584395"/>
                  <a:pt x="969796" y="585336"/>
                  <a:pt x="964219" y="584920"/>
                </a:cubicBezTo>
                <a:cubicBezTo>
                  <a:pt x="933047" y="590430"/>
                  <a:pt x="901167" y="593388"/>
                  <a:pt x="868792" y="593911"/>
                </a:cubicBezTo>
                <a:lnTo>
                  <a:pt x="851674" y="595524"/>
                </a:lnTo>
                <a:lnTo>
                  <a:pt x="851648" y="595033"/>
                </a:lnTo>
                <a:lnTo>
                  <a:pt x="851149" y="595066"/>
                </a:lnTo>
                <a:cubicBezTo>
                  <a:pt x="850583" y="591293"/>
                  <a:pt x="850556" y="587507"/>
                  <a:pt x="850556" y="583715"/>
                </a:cubicBezTo>
                <a:cubicBezTo>
                  <a:pt x="850556" y="578078"/>
                  <a:pt x="850614" y="572454"/>
                  <a:pt x="851926" y="566868"/>
                </a:cubicBezTo>
                <a:cubicBezTo>
                  <a:pt x="851884" y="535786"/>
                  <a:pt x="854334" y="505143"/>
                  <a:pt x="859390" y="475137"/>
                </a:cubicBezTo>
                <a:lnTo>
                  <a:pt x="859931" y="468499"/>
                </a:lnTo>
                <a:cubicBezTo>
                  <a:pt x="860099" y="468495"/>
                  <a:pt x="860269" y="468490"/>
                  <a:pt x="860436" y="468437"/>
                </a:cubicBezTo>
                <a:cubicBezTo>
                  <a:pt x="886739" y="285283"/>
                  <a:pt x="976199" y="121704"/>
                  <a:pt x="1107944" y="0"/>
                </a:cubicBezTo>
                <a:close/>
                <a:moveTo>
                  <a:pt x="34122" y="0"/>
                </a:moveTo>
                <a:lnTo>
                  <a:pt x="168138" y="0"/>
                </a:lnTo>
                <a:cubicBezTo>
                  <a:pt x="246034" y="226290"/>
                  <a:pt x="442624" y="399791"/>
                  <a:pt x="686676" y="451830"/>
                </a:cubicBezTo>
                <a:cubicBezTo>
                  <a:pt x="648825" y="260867"/>
                  <a:pt x="529416" y="98005"/>
                  <a:pt x="363946" y="0"/>
                </a:cubicBezTo>
                <a:lnTo>
                  <a:pt x="572655" y="0"/>
                </a:lnTo>
                <a:cubicBezTo>
                  <a:pt x="704400" y="121703"/>
                  <a:pt x="793860" y="285283"/>
                  <a:pt x="820162" y="468437"/>
                </a:cubicBezTo>
                <a:cubicBezTo>
                  <a:pt x="820330" y="468490"/>
                  <a:pt x="820499" y="468495"/>
                  <a:pt x="820668" y="468500"/>
                </a:cubicBezTo>
                <a:lnTo>
                  <a:pt x="821208" y="475137"/>
                </a:lnTo>
                <a:cubicBezTo>
                  <a:pt x="826265" y="505143"/>
                  <a:pt x="828714" y="535786"/>
                  <a:pt x="828672" y="566868"/>
                </a:cubicBezTo>
                <a:cubicBezTo>
                  <a:pt x="829984" y="572454"/>
                  <a:pt x="830043" y="578078"/>
                  <a:pt x="830043" y="583715"/>
                </a:cubicBezTo>
                <a:cubicBezTo>
                  <a:pt x="830043" y="587508"/>
                  <a:pt x="830016" y="591293"/>
                  <a:pt x="829450" y="595066"/>
                </a:cubicBezTo>
                <a:lnTo>
                  <a:pt x="828951" y="595033"/>
                </a:lnTo>
                <a:lnTo>
                  <a:pt x="828925" y="595524"/>
                </a:lnTo>
                <a:lnTo>
                  <a:pt x="811806" y="593911"/>
                </a:lnTo>
                <a:cubicBezTo>
                  <a:pt x="779432" y="593388"/>
                  <a:pt x="747552" y="590430"/>
                  <a:pt x="716380" y="584920"/>
                </a:cubicBezTo>
                <a:cubicBezTo>
                  <a:pt x="710803" y="585336"/>
                  <a:pt x="705474" y="584395"/>
                  <a:pt x="700163" y="583392"/>
                </a:cubicBezTo>
                <a:lnTo>
                  <a:pt x="700047" y="582253"/>
                </a:lnTo>
                <a:cubicBezTo>
                  <a:pt x="378172" y="529393"/>
                  <a:pt x="118900" y="299826"/>
                  <a:pt x="34122"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342900" y="4960137"/>
            <a:ext cx="5829300" cy="1463040"/>
          </a:xfrm>
        </p:spPr>
        <p:txBody>
          <a:bodyPr anchor="ctr">
            <a:normAutofit/>
          </a:bodyPr>
          <a:lstStyle>
            <a:lvl1pPr algn="r">
              <a:defRPr sz="4400" b="0" spc="200" baseline="0"/>
            </a:lvl1pPr>
          </a:lstStyle>
          <a:p>
            <a:r>
              <a:rPr lang="en-US"/>
              <a:t>Click to edit Master title style</a:t>
            </a:r>
            <a:endParaRPr lang="en-US" dirty="0"/>
          </a:p>
        </p:txBody>
      </p:sp>
      <p:sp>
        <p:nvSpPr>
          <p:cNvPr id="3" name="Text Placeholder 2"/>
          <p:cNvSpPr>
            <a:spLocks noGrp="1"/>
          </p:cNvSpPr>
          <p:nvPr>
            <p:ph type="body" idx="1"/>
          </p:nvPr>
        </p:nvSpPr>
        <p:spPr>
          <a:xfrm>
            <a:off x="6457950" y="4960137"/>
            <a:ext cx="2400300" cy="1463040"/>
          </a:xfrm>
        </p:spPr>
        <p:txBody>
          <a:bodyPr lIns="91440" rIns="91440" anchor="ctr">
            <a:normAutofit/>
          </a:bodyPr>
          <a:lstStyle>
            <a:lvl1pPr marL="0" indent="0">
              <a:lnSpc>
                <a:spcPct val="100000"/>
              </a:lnSpc>
              <a:spcBef>
                <a:spcPts val="0"/>
              </a:spcBef>
              <a:buNone/>
              <a:defRPr sz="1600">
                <a:solidFill>
                  <a:schemeClr val="tx1">
                    <a:lumMod val="95000"/>
                    <a:lumOff val="5000"/>
                  </a:schemeClr>
                </a:solidFill>
              </a:defRPr>
            </a:lvl1pPr>
            <a:lvl2pPr marL="457200" indent="0">
              <a:buNone/>
              <a:defRPr sz="16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768097" y="6470704"/>
            <a:ext cx="1615607" cy="274320"/>
          </a:xfrm>
          <a:prstGeom prst="rect">
            <a:avLst/>
          </a:prstGeom>
        </p:spPr>
        <p:txBody>
          <a:bodyPr/>
          <a:lstStyle/>
          <a:p>
            <a:fld id="{96DFF08F-DC6B-4601-B491-B0F83F6DD2DA}" type="datetimeFigureOut">
              <a:rPr lang="en-US" dirty="0"/>
              <a:t>10/17/2022</a:t>
            </a:fld>
            <a:endParaRPr lang="en-US" dirty="0"/>
          </a:p>
        </p:txBody>
      </p:sp>
      <p:sp>
        <p:nvSpPr>
          <p:cNvPr id="5" name="Footer Placeholder 4"/>
          <p:cNvSpPr>
            <a:spLocks noGrp="1"/>
          </p:cNvSpPr>
          <p:nvPr>
            <p:ph type="ftr" sz="quarter" idx="11"/>
          </p:nvPr>
        </p:nvSpPr>
        <p:spPr>
          <a:xfrm>
            <a:off x="3632200" y="6470704"/>
            <a:ext cx="4426094" cy="274320"/>
          </a:xfrm>
          <a:prstGeom prst="rect">
            <a:avLst/>
          </a:prstGeom>
        </p:spPr>
        <p:txBody>
          <a:bodyPr/>
          <a:lstStyle/>
          <a:p>
            <a:endParaRPr lang="en-US" dirty="0"/>
          </a:p>
        </p:txBody>
      </p:sp>
      <p:sp>
        <p:nvSpPr>
          <p:cNvPr id="6" name="Slide Number Placeholder 5"/>
          <p:cNvSpPr>
            <a:spLocks noGrp="1"/>
          </p:cNvSpPr>
          <p:nvPr>
            <p:ph type="sldNum" sz="quarter" idx="12"/>
          </p:nvPr>
        </p:nvSpPr>
        <p:spPr>
          <a:xfrm>
            <a:off x="8128000" y="6470704"/>
            <a:ext cx="730250" cy="274320"/>
          </a:xfrm>
          <a:prstGeom prst="rect">
            <a:avLst/>
          </a:prstGeom>
        </p:spPr>
        <p:txBody>
          <a:bodyPr/>
          <a:lstStyle/>
          <a:p>
            <a:fld id="{4FAB73BC-B049-4115-A692-8D63A059BFB8}" type="slidenum">
              <a:rPr lang="en-US" dirty="0"/>
              <a:t>‹#›</a:t>
            </a:fld>
            <a:endParaRPr lang="en-US" dirty="0"/>
          </a:p>
        </p:txBody>
      </p:sp>
      <p:cxnSp>
        <p:nvCxnSpPr>
          <p:cNvPr id="8" name="Straight Connector 7"/>
          <p:cNvCxnSpPr/>
          <p:nvPr/>
        </p:nvCxnSpPr>
        <p:spPr>
          <a:xfrm flipV="1">
            <a:off x="6290132" y="5264106"/>
            <a:ext cx="0" cy="914400"/>
          </a:xfrm>
          <a:prstGeom prst="line">
            <a:avLst/>
          </a:prstGeom>
          <a:ln w="190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76364770"/>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768096" y="585216"/>
            <a:ext cx="7290054" cy="1499616"/>
          </a:xfrm>
        </p:spPr>
        <p:txBody>
          <a:bodyPr/>
          <a:lstStyle/>
          <a:p>
            <a:r>
              <a:rPr lang="en-US"/>
              <a:t>Click to edit Master title style</a:t>
            </a:r>
            <a:endParaRPr lang="en-US" dirty="0"/>
          </a:p>
        </p:txBody>
      </p:sp>
      <p:sp>
        <p:nvSpPr>
          <p:cNvPr id="3" name="Text Placeholder 2"/>
          <p:cNvSpPr>
            <a:spLocks noGrp="1"/>
          </p:cNvSpPr>
          <p:nvPr>
            <p:ph type="body" idx="1"/>
          </p:nvPr>
        </p:nvSpPr>
        <p:spPr>
          <a:xfrm>
            <a:off x="768096" y="2179636"/>
            <a:ext cx="3566160" cy="822960"/>
          </a:xfrm>
        </p:spPr>
        <p:txBody>
          <a:bodyPr lIns="137160" rIns="137160" anchor="ctr">
            <a:normAutofit/>
          </a:bodyPr>
          <a:lstStyle>
            <a:lvl1pPr marL="0" indent="0">
              <a:spcBef>
                <a:spcPts val="0"/>
              </a:spcBef>
              <a:spcAft>
                <a:spcPts val="0"/>
              </a:spcAft>
              <a:buNone/>
              <a:defRPr sz="2200" b="0" cap="none" baseline="0">
                <a:solidFill>
                  <a:schemeClr val="accent1"/>
                </a:solidFill>
                <a:latin typeface="+mn-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768096" y="2967788"/>
            <a:ext cx="3566160" cy="33415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491990" y="2179636"/>
            <a:ext cx="3566160" cy="822960"/>
          </a:xfrm>
        </p:spPr>
        <p:txBody>
          <a:bodyPr lIns="137160" rIns="137160" anchor="ctr">
            <a:normAutofit/>
          </a:bodyPr>
          <a:lstStyle>
            <a:lvl1pPr marL="0" indent="0">
              <a:spcBef>
                <a:spcPts val="0"/>
              </a:spcBef>
              <a:spcAft>
                <a:spcPts val="0"/>
              </a:spcAft>
              <a:buNone/>
              <a:defRPr lang="en-US" sz="2200" b="0" kern="1200" cap="none" baseline="0" dirty="0">
                <a:solidFill>
                  <a:schemeClr val="accent1"/>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lnSpc>
                <a:spcPct val="90000"/>
              </a:lnSpc>
              <a:spcBef>
                <a:spcPts val="1800"/>
              </a:spcBef>
              <a:buNone/>
            </a:pPr>
            <a:r>
              <a:rPr lang="en-US"/>
              <a:t>Click to edit Master text styles</a:t>
            </a:r>
          </a:p>
        </p:txBody>
      </p:sp>
      <p:sp>
        <p:nvSpPr>
          <p:cNvPr id="6" name="Content Placeholder 5"/>
          <p:cNvSpPr>
            <a:spLocks noGrp="1"/>
          </p:cNvSpPr>
          <p:nvPr>
            <p:ph sz="quarter" idx="4"/>
          </p:nvPr>
        </p:nvSpPr>
        <p:spPr>
          <a:xfrm>
            <a:off x="4491990" y="2967788"/>
            <a:ext cx="3566160" cy="33415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a:xfrm>
            <a:off x="768097" y="6470704"/>
            <a:ext cx="1615607" cy="274320"/>
          </a:xfrm>
          <a:prstGeom prst="rect">
            <a:avLst/>
          </a:prstGeom>
        </p:spPr>
        <p:txBody>
          <a:bodyPr/>
          <a:lstStyle/>
          <a:p>
            <a:fld id="{B61BEF0D-F0BB-DE4B-95CE-6DB70DBA9567}" type="datetimeFigureOut">
              <a:rPr lang="en-US" smtClean="0"/>
              <a:pPr/>
              <a:t>10/17/2022</a:t>
            </a:fld>
            <a:endParaRPr lang="en-US" dirty="0"/>
          </a:p>
        </p:txBody>
      </p:sp>
      <p:sp>
        <p:nvSpPr>
          <p:cNvPr id="8" name="Footer Placeholder 7"/>
          <p:cNvSpPr>
            <a:spLocks noGrp="1"/>
          </p:cNvSpPr>
          <p:nvPr>
            <p:ph type="ftr" sz="quarter" idx="11"/>
          </p:nvPr>
        </p:nvSpPr>
        <p:spPr>
          <a:xfrm>
            <a:off x="3632200" y="6470704"/>
            <a:ext cx="4426094" cy="274320"/>
          </a:xfrm>
          <a:prstGeom prst="rect">
            <a:avLst/>
          </a:prstGeom>
        </p:spPr>
        <p:txBody>
          <a:bodyPr/>
          <a:lstStyle/>
          <a:p>
            <a:endParaRPr lang="en-US" dirty="0"/>
          </a:p>
        </p:txBody>
      </p:sp>
      <p:sp>
        <p:nvSpPr>
          <p:cNvPr id="9" name="Slide Number Placeholder 8"/>
          <p:cNvSpPr>
            <a:spLocks noGrp="1"/>
          </p:cNvSpPr>
          <p:nvPr>
            <p:ph type="sldNum" sz="quarter" idx="12"/>
          </p:nvPr>
        </p:nvSpPr>
        <p:spPr>
          <a:xfrm>
            <a:off x="8128000" y="6470704"/>
            <a:ext cx="730250" cy="274320"/>
          </a:xfrm>
          <a:prstGeom prst="rect">
            <a:avLst/>
          </a:prstGeom>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34865056"/>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a:xfrm>
            <a:off x="768097" y="6470704"/>
            <a:ext cx="1615607" cy="274320"/>
          </a:xfrm>
          <a:prstGeom prst="rect">
            <a:avLst/>
          </a:prstGeom>
        </p:spPr>
        <p:txBody>
          <a:bodyPr/>
          <a:lstStyle/>
          <a:p>
            <a:fld id="{B61BEF0D-F0BB-DE4B-95CE-6DB70DBA9567}" type="datetimeFigureOut">
              <a:rPr lang="en-US" smtClean="0"/>
              <a:pPr/>
              <a:t>10/17/2022</a:t>
            </a:fld>
            <a:endParaRPr lang="en-US" dirty="0"/>
          </a:p>
        </p:txBody>
      </p:sp>
      <p:sp>
        <p:nvSpPr>
          <p:cNvPr id="4" name="Footer Placeholder 3"/>
          <p:cNvSpPr>
            <a:spLocks noGrp="1"/>
          </p:cNvSpPr>
          <p:nvPr>
            <p:ph type="ftr" sz="quarter" idx="11"/>
          </p:nvPr>
        </p:nvSpPr>
        <p:spPr>
          <a:xfrm>
            <a:off x="3632200" y="6470704"/>
            <a:ext cx="4426094" cy="274320"/>
          </a:xfrm>
          <a:prstGeom prst="rect">
            <a:avLst/>
          </a:prstGeom>
        </p:spPr>
        <p:txBody>
          <a:bodyPr/>
          <a:lstStyle/>
          <a:p>
            <a:endParaRPr lang="en-US" dirty="0"/>
          </a:p>
        </p:txBody>
      </p:sp>
      <p:sp>
        <p:nvSpPr>
          <p:cNvPr id="5" name="Slide Number Placeholder 4"/>
          <p:cNvSpPr>
            <a:spLocks noGrp="1"/>
          </p:cNvSpPr>
          <p:nvPr>
            <p:ph type="sldNum" sz="quarter" idx="12"/>
          </p:nvPr>
        </p:nvSpPr>
        <p:spPr>
          <a:xfrm>
            <a:off x="8128000" y="6470704"/>
            <a:ext cx="730250" cy="274320"/>
          </a:xfrm>
          <a:prstGeom prst="rect">
            <a:avLst/>
          </a:prstGeom>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4004207333"/>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768097" y="6470704"/>
            <a:ext cx="1615607" cy="274320"/>
          </a:xfrm>
          <a:prstGeom prst="rect">
            <a:avLst/>
          </a:prstGeom>
        </p:spPr>
        <p:txBody>
          <a:bodyPr/>
          <a:lstStyle/>
          <a:p>
            <a:fld id="{B61BEF0D-F0BB-DE4B-95CE-6DB70DBA9567}" type="datetimeFigureOut">
              <a:rPr lang="en-US" smtClean="0"/>
              <a:pPr/>
              <a:t>10/17/2022</a:t>
            </a:fld>
            <a:endParaRPr lang="en-US" dirty="0"/>
          </a:p>
        </p:txBody>
      </p:sp>
      <p:sp>
        <p:nvSpPr>
          <p:cNvPr id="3" name="Footer Placeholder 2"/>
          <p:cNvSpPr>
            <a:spLocks noGrp="1"/>
          </p:cNvSpPr>
          <p:nvPr>
            <p:ph type="ftr" sz="quarter" idx="11"/>
          </p:nvPr>
        </p:nvSpPr>
        <p:spPr>
          <a:xfrm>
            <a:off x="3632200" y="6470704"/>
            <a:ext cx="4426094" cy="274320"/>
          </a:xfrm>
          <a:prstGeom prst="rect">
            <a:avLst/>
          </a:prstGeom>
        </p:spPr>
        <p:txBody>
          <a:bodyPr/>
          <a:lstStyle/>
          <a:p>
            <a:endParaRPr lang="en-US" dirty="0"/>
          </a:p>
        </p:txBody>
      </p:sp>
      <p:sp>
        <p:nvSpPr>
          <p:cNvPr id="4" name="Slide Number Placeholder 3"/>
          <p:cNvSpPr>
            <a:spLocks noGrp="1"/>
          </p:cNvSpPr>
          <p:nvPr>
            <p:ph type="sldNum" sz="quarter" idx="12"/>
          </p:nvPr>
        </p:nvSpPr>
        <p:spPr>
          <a:xfrm>
            <a:off x="8128000" y="6470704"/>
            <a:ext cx="730250" cy="274320"/>
          </a:xfrm>
          <a:prstGeom prst="rect">
            <a:avLst/>
          </a:prstGeom>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451612352"/>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8" name="Title 7"/>
          <p:cNvSpPr>
            <a:spLocks noGrp="1"/>
          </p:cNvSpPr>
          <p:nvPr>
            <p:ph type="title"/>
          </p:nvPr>
        </p:nvSpPr>
        <p:spPr>
          <a:xfrm>
            <a:off x="768096" y="471509"/>
            <a:ext cx="3291840" cy="1737360"/>
          </a:xfrm>
        </p:spPr>
        <p:txBody>
          <a:bodyPr>
            <a:noAutofit/>
          </a:bodyPr>
          <a:lstStyle>
            <a:lvl1pPr>
              <a:lnSpc>
                <a:spcPct val="80000"/>
              </a:lnSpc>
              <a:defRPr sz="3600"/>
            </a:lvl1pPr>
          </a:lstStyle>
          <a:p>
            <a:r>
              <a:rPr lang="en-US"/>
              <a:t>Click to edit Master title style</a:t>
            </a:r>
            <a:endParaRPr lang="en-US" dirty="0"/>
          </a:p>
        </p:txBody>
      </p:sp>
      <p:sp>
        <p:nvSpPr>
          <p:cNvPr id="3" name="Content Placeholder 2"/>
          <p:cNvSpPr>
            <a:spLocks noGrp="1"/>
          </p:cNvSpPr>
          <p:nvPr>
            <p:ph idx="1"/>
          </p:nvPr>
        </p:nvSpPr>
        <p:spPr>
          <a:xfrm>
            <a:off x="4286250" y="822960"/>
            <a:ext cx="4258818" cy="5184648"/>
          </a:xfrm>
        </p:spPr>
        <p:txBody>
          <a:bodyPr>
            <a:normAutofit/>
          </a:bodyPr>
          <a:lstStyle>
            <a:lvl1pPr>
              <a:defRPr sz="2000"/>
            </a:lvl1pPr>
            <a:lvl2pPr>
              <a:defRPr sz="1600"/>
            </a:lvl2pPr>
            <a:lvl3pPr>
              <a:defRPr sz="12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768096" y="2257506"/>
            <a:ext cx="3291840" cy="3762294"/>
          </a:xfrm>
        </p:spPr>
        <p:txBody>
          <a:bodyPr lIns="91440" rIns="91440">
            <a:normAutofit/>
          </a:bodyPr>
          <a:lstStyle>
            <a:lvl1pPr marL="0" indent="0">
              <a:lnSpc>
                <a:spcPct val="108000"/>
              </a:lnSpc>
              <a:spcBef>
                <a:spcPts val="600"/>
              </a:spcBef>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768097" y="6470704"/>
            <a:ext cx="1615607" cy="274320"/>
          </a:xfrm>
          <a:prstGeom prst="rect">
            <a:avLst/>
          </a:prstGeom>
        </p:spPr>
        <p:txBody>
          <a:bodyPr/>
          <a:lstStyle/>
          <a:p>
            <a:fld id="{70DDF080-5E8C-48AD-84E5-6C08B304C14E}" type="datetimeFigureOut">
              <a:rPr lang="en-US" smtClean="0"/>
              <a:t>10/17/2022</a:t>
            </a:fld>
            <a:endParaRPr lang="en-US" dirty="0"/>
          </a:p>
        </p:txBody>
      </p:sp>
      <p:sp>
        <p:nvSpPr>
          <p:cNvPr id="6" name="Footer Placeholder 5"/>
          <p:cNvSpPr>
            <a:spLocks noGrp="1"/>
          </p:cNvSpPr>
          <p:nvPr>
            <p:ph type="ftr" sz="quarter" idx="11"/>
          </p:nvPr>
        </p:nvSpPr>
        <p:spPr>
          <a:xfrm>
            <a:off x="3632200" y="6470704"/>
            <a:ext cx="4426094" cy="274320"/>
          </a:xfrm>
          <a:prstGeom prst="rect">
            <a:avLst/>
          </a:prstGeom>
        </p:spPr>
        <p:txBody>
          <a:bodyPr/>
          <a:lstStyle/>
          <a:p>
            <a:endParaRPr lang="en-US" dirty="0"/>
          </a:p>
        </p:txBody>
      </p:sp>
      <p:sp>
        <p:nvSpPr>
          <p:cNvPr id="7" name="Slide Number Placeholder 6"/>
          <p:cNvSpPr>
            <a:spLocks noGrp="1"/>
          </p:cNvSpPr>
          <p:nvPr>
            <p:ph type="sldNum" sz="quarter" idx="12"/>
          </p:nvPr>
        </p:nvSpPr>
        <p:spPr>
          <a:xfrm>
            <a:off x="8128000" y="6470704"/>
            <a:ext cx="730250" cy="274320"/>
          </a:xfrm>
          <a:prstGeom prst="rect">
            <a:avLst/>
          </a:prstGeom>
        </p:spPr>
        <p:txBody>
          <a:bodyPr/>
          <a:lstStyle/>
          <a:p>
            <a:fld id="{47333891-D5E7-4C7B-BF1D-E855E53CB5A8}" type="slidenum">
              <a:rPr lang="en-US" smtClean="0"/>
              <a:t>‹#›</a:t>
            </a:fld>
            <a:endParaRPr lang="en-US" dirty="0"/>
          </a:p>
        </p:txBody>
      </p:sp>
    </p:spTree>
    <p:extLst>
      <p:ext uri="{BB962C8B-B14F-4D97-AF65-F5344CB8AC3E}">
        <p14:creationId xmlns:p14="http://schemas.microsoft.com/office/powerpoint/2010/main" val="1798356570"/>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42900" y="4960138"/>
            <a:ext cx="5829300" cy="1463040"/>
          </a:xfrm>
        </p:spPr>
        <p:txBody>
          <a:bodyPr anchor="ctr">
            <a:normAutofit/>
          </a:bodyPr>
          <a:lstStyle>
            <a:lvl1pPr algn="r">
              <a:defRPr sz="4400" spc="200" baseline="0"/>
            </a:lvl1pPr>
          </a:lstStyle>
          <a:p>
            <a:r>
              <a:rPr lang="en-US"/>
              <a:t>Click to edit Master title style</a:t>
            </a:r>
            <a:endParaRPr lang="en-US" dirty="0"/>
          </a:p>
        </p:txBody>
      </p:sp>
      <p:sp>
        <p:nvSpPr>
          <p:cNvPr id="3" name="Picture Placeholder 2"/>
          <p:cNvSpPr>
            <a:spLocks noGrp="1" noChangeAspect="1"/>
          </p:cNvSpPr>
          <p:nvPr>
            <p:ph type="pic" idx="1"/>
          </p:nvPr>
        </p:nvSpPr>
        <p:spPr>
          <a:xfrm>
            <a:off x="0" y="-1"/>
            <a:ext cx="9141714" cy="4572000"/>
          </a:xfrm>
          <a:solidFill>
            <a:schemeClr val="accent1">
              <a:lumMod val="60000"/>
              <a:lumOff val="40000"/>
            </a:schemeClr>
          </a:solidFill>
        </p:spPr>
        <p:txBody>
          <a:bodyPr lIns="457200" tIns="365760"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dirty="0"/>
              <a:t>Click icon to add picture</a:t>
            </a:r>
          </a:p>
        </p:txBody>
      </p:sp>
      <p:sp>
        <p:nvSpPr>
          <p:cNvPr id="4" name="Text Placeholder 3"/>
          <p:cNvSpPr>
            <a:spLocks noGrp="1"/>
          </p:cNvSpPr>
          <p:nvPr>
            <p:ph type="body" sz="half" idx="2"/>
          </p:nvPr>
        </p:nvSpPr>
        <p:spPr>
          <a:xfrm>
            <a:off x="6457950" y="4960138"/>
            <a:ext cx="2400300" cy="1463040"/>
          </a:xfrm>
        </p:spPr>
        <p:txBody>
          <a:bodyPr lIns="91440" rIns="91440" anchor="ctr">
            <a:normAutofit/>
          </a:bodyPr>
          <a:lstStyle>
            <a:lvl1pPr marL="0" indent="0">
              <a:lnSpc>
                <a:spcPct val="100000"/>
              </a:lnSpc>
              <a:spcBef>
                <a:spcPts val="0"/>
              </a:spcBef>
              <a:buNone/>
              <a:defRPr sz="1600">
                <a:solidFill>
                  <a:schemeClr val="tx1">
                    <a:lumMod val="95000"/>
                    <a:lumOff val="5000"/>
                  </a:schemeClr>
                </a:solidFill>
              </a:defRPr>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a:xfrm>
            <a:off x="768097" y="6470704"/>
            <a:ext cx="1615607" cy="274320"/>
          </a:xfrm>
          <a:prstGeom prst="rect">
            <a:avLst/>
          </a:prstGeom>
        </p:spPr>
        <p:txBody>
          <a:bodyPr/>
          <a:lstStyle/>
          <a:p>
            <a:fld id="{B61BEF0D-F0BB-DE4B-95CE-6DB70DBA9567}" type="datetimeFigureOut">
              <a:rPr lang="en-US" smtClean="0"/>
              <a:pPr/>
              <a:t>10/17/2022</a:t>
            </a:fld>
            <a:endParaRPr lang="en-US" dirty="0"/>
          </a:p>
        </p:txBody>
      </p:sp>
      <p:sp>
        <p:nvSpPr>
          <p:cNvPr id="6" name="Footer Placeholder 5"/>
          <p:cNvSpPr>
            <a:spLocks noGrp="1"/>
          </p:cNvSpPr>
          <p:nvPr>
            <p:ph type="ftr" sz="quarter" idx="11"/>
          </p:nvPr>
        </p:nvSpPr>
        <p:spPr>
          <a:xfrm>
            <a:off x="3632200" y="6470704"/>
            <a:ext cx="4426094" cy="274320"/>
          </a:xfrm>
          <a:prstGeom prst="rect">
            <a:avLst/>
          </a:prstGeom>
        </p:spPr>
        <p:txBody>
          <a:bodyPr/>
          <a:lstStyle/>
          <a:p>
            <a:endParaRPr lang="en-US" dirty="0"/>
          </a:p>
        </p:txBody>
      </p:sp>
      <p:sp>
        <p:nvSpPr>
          <p:cNvPr id="7" name="Slide Number Placeholder 6"/>
          <p:cNvSpPr>
            <a:spLocks noGrp="1"/>
          </p:cNvSpPr>
          <p:nvPr>
            <p:ph type="sldNum" sz="quarter" idx="12"/>
          </p:nvPr>
        </p:nvSpPr>
        <p:spPr>
          <a:xfrm>
            <a:off x="8128000" y="6470704"/>
            <a:ext cx="730250" cy="274320"/>
          </a:xfrm>
          <a:prstGeom prst="rect">
            <a:avLst/>
          </a:prstGeom>
        </p:spPr>
        <p:txBody>
          <a:bodyPr/>
          <a:lstStyle/>
          <a:p>
            <a:fld id="{D57F1E4F-1CFF-5643-939E-217C01CDF565}" type="slidenum">
              <a:rPr lang="en-US" smtClean="0"/>
              <a:pPr/>
              <a:t>‹#›</a:t>
            </a:fld>
            <a:endParaRPr lang="en-US" dirty="0"/>
          </a:p>
        </p:txBody>
      </p:sp>
      <p:cxnSp>
        <p:nvCxnSpPr>
          <p:cNvPr id="8" name="Straight Connector 7"/>
          <p:cNvCxnSpPr/>
          <p:nvPr/>
        </p:nvCxnSpPr>
        <p:spPr>
          <a:xfrm flipV="1">
            <a:off x="6290132" y="5264106"/>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28976839"/>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768097" y="6470704"/>
            <a:ext cx="1615607" cy="274320"/>
          </a:xfrm>
          <a:prstGeom prst="rect">
            <a:avLst/>
          </a:prstGeom>
        </p:spPr>
        <p:txBody>
          <a:bodyPr/>
          <a:lstStyle/>
          <a:p>
            <a:fld id="{70DDF080-5E8C-48AD-84E5-6C08B304C14E}" type="datetimeFigureOut">
              <a:rPr lang="en-US" smtClean="0"/>
              <a:t>10/17/2022</a:t>
            </a:fld>
            <a:endParaRPr lang="en-US" dirty="0"/>
          </a:p>
        </p:txBody>
      </p:sp>
      <p:sp>
        <p:nvSpPr>
          <p:cNvPr id="5" name="Footer Placeholder 4"/>
          <p:cNvSpPr>
            <a:spLocks noGrp="1"/>
          </p:cNvSpPr>
          <p:nvPr>
            <p:ph type="ftr" sz="quarter" idx="11"/>
          </p:nvPr>
        </p:nvSpPr>
        <p:spPr>
          <a:xfrm>
            <a:off x="3632200" y="6470704"/>
            <a:ext cx="4426094" cy="274320"/>
          </a:xfrm>
          <a:prstGeom prst="rect">
            <a:avLst/>
          </a:prstGeom>
        </p:spPr>
        <p:txBody>
          <a:bodyPr/>
          <a:lstStyle/>
          <a:p>
            <a:endParaRPr lang="en-US" dirty="0"/>
          </a:p>
        </p:txBody>
      </p:sp>
      <p:sp>
        <p:nvSpPr>
          <p:cNvPr id="6" name="Slide Number Placeholder 5"/>
          <p:cNvSpPr>
            <a:spLocks noGrp="1"/>
          </p:cNvSpPr>
          <p:nvPr>
            <p:ph type="sldNum" sz="quarter" idx="12"/>
          </p:nvPr>
        </p:nvSpPr>
        <p:spPr>
          <a:xfrm>
            <a:off x="8128000" y="6470704"/>
            <a:ext cx="730250" cy="274320"/>
          </a:xfrm>
          <a:prstGeom prst="rect">
            <a:avLst/>
          </a:prstGeom>
        </p:spPr>
        <p:txBody>
          <a:bodyPr/>
          <a:lstStyle/>
          <a:p>
            <a:fld id="{47333891-D5E7-4C7B-BF1D-E855E53CB5A8}" type="slidenum">
              <a:rPr lang="en-US" smtClean="0"/>
              <a:t>‹#›</a:t>
            </a:fld>
            <a:endParaRPr lang="en-US" dirty="0"/>
          </a:p>
        </p:txBody>
      </p:sp>
    </p:spTree>
    <p:extLst>
      <p:ext uri="{BB962C8B-B14F-4D97-AF65-F5344CB8AC3E}">
        <p14:creationId xmlns:p14="http://schemas.microsoft.com/office/powerpoint/2010/main" val="1369737770"/>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6" y="762000"/>
            <a:ext cx="1971675" cy="5410200"/>
          </a:xfrm>
        </p:spPr>
        <p:txBody>
          <a:bodyPr vert="eaVert" lIns="45720" tIns="91440" rIns="45720" bIns="91440"/>
          <a:lstStyle/>
          <a:p>
            <a:r>
              <a:rPr lang="en-US"/>
              <a:t>Click to edit Master title style</a:t>
            </a:r>
            <a:endParaRPr lang="en-US" dirty="0"/>
          </a:p>
        </p:txBody>
      </p:sp>
      <p:sp>
        <p:nvSpPr>
          <p:cNvPr id="3" name="Vertical Text Placeholder 2"/>
          <p:cNvSpPr>
            <a:spLocks noGrp="1"/>
          </p:cNvSpPr>
          <p:nvPr>
            <p:ph type="body" orient="vert" idx="1"/>
          </p:nvPr>
        </p:nvSpPr>
        <p:spPr>
          <a:xfrm>
            <a:off x="742951" y="762000"/>
            <a:ext cx="5686425" cy="54102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768097" y="6470704"/>
            <a:ext cx="1615607" cy="274320"/>
          </a:xfrm>
          <a:prstGeom prst="rect">
            <a:avLst/>
          </a:prstGeom>
        </p:spPr>
        <p:txBody>
          <a:bodyPr/>
          <a:lstStyle/>
          <a:p>
            <a:fld id="{B61BEF0D-F0BB-DE4B-95CE-6DB70DBA9567}" type="datetimeFigureOut">
              <a:rPr lang="en-US" smtClean="0"/>
              <a:pPr/>
              <a:t>10/17/2022</a:t>
            </a:fld>
            <a:endParaRPr lang="en-US" dirty="0"/>
          </a:p>
        </p:txBody>
      </p:sp>
      <p:sp>
        <p:nvSpPr>
          <p:cNvPr id="5" name="Footer Placeholder 4"/>
          <p:cNvSpPr>
            <a:spLocks noGrp="1"/>
          </p:cNvSpPr>
          <p:nvPr>
            <p:ph type="ftr" sz="quarter" idx="11"/>
          </p:nvPr>
        </p:nvSpPr>
        <p:spPr>
          <a:xfrm>
            <a:off x="3632200" y="6470704"/>
            <a:ext cx="4426094" cy="274320"/>
          </a:xfrm>
          <a:prstGeom prst="rect">
            <a:avLst/>
          </a:prstGeom>
        </p:spPr>
        <p:txBody>
          <a:bodyPr/>
          <a:lstStyle/>
          <a:p>
            <a:endParaRPr lang="en-US" dirty="0"/>
          </a:p>
        </p:txBody>
      </p:sp>
      <p:sp>
        <p:nvSpPr>
          <p:cNvPr id="6" name="Slide Number Placeholder 5"/>
          <p:cNvSpPr>
            <a:spLocks noGrp="1"/>
          </p:cNvSpPr>
          <p:nvPr>
            <p:ph type="sldNum" sz="quarter" idx="12"/>
          </p:nvPr>
        </p:nvSpPr>
        <p:spPr>
          <a:xfrm>
            <a:off x="8128000" y="6470704"/>
            <a:ext cx="730250" cy="274320"/>
          </a:xfrm>
          <a:prstGeom prst="rect">
            <a:avLst/>
          </a:prstGeom>
        </p:spPr>
        <p:txBody>
          <a:bodyPr/>
          <a:lstStyle/>
          <a:p>
            <a:fld id="{D57F1E4F-1CFF-5643-939E-217C01CDF565}" type="slidenum">
              <a:rPr lang="en-US" smtClean="0"/>
              <a:pPr/>
              <a:t>‹#›</a:t>
            </a:fld>
            <a:endParaRPr lang="en-US" dirty="0"/>
          </a:p>
        </p:txBody>
      </p:sp>
      <p:cxnSp>
        <p:nvCxnSpPr>
          <p:cNvPr id="7" name="Straight Connector 6"/>
          <p:cNvCxnSpPr/>
          <p:nvPr/>
        </p:nvCxnSpPr>
        <p:spPr>
          <a:xfrm rot="5400000" flipV="1">
            <a:off x="7543800" y="173563"/>
            <a:ext cx="0" cy="6858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9603199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768096" y="585216"/>
            <a:ext cx="7290054" cy="1499616"/>
          </a:xfrm>
        </p:spPr>
        <p:txBody>
          <a:bodyPr/>
          <a:lstStyle/>
          <a:p>
            <a:r>
              <a:rPr lang="en-US"/>
              <a:t>Click to edit Master title style</a:t>
            </a:r>
            <a:endParaRPr lang="en-US" dirty="0"/>
          </a:p>
        </p:txBody>
      </p:sp>
      <p:sp>
        <p:nvSpPr>
          <p:cNvPr id="3" name="Content Placeholder 2"/>
          <p:cNvSpPr>
            <a:spLocks noGrp="1"/>
          </p:cNvSpPr>
          <p:nvPr>
            <p:ph sz="half" idx="1"/>
          </p:nvPr>
        </p:nvSpPr>
        <p:spPr>
          <a:xfrm>
            <a:off x="768096" y="2286000"/>
            <a:ext cx="3566160" cy="40233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491990" y="2286000"/>
            <a:ext cx="3566160" cy="40233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a:xfrm>
            <a:off x="768097" y="6470704"/>
            <a:ext cx="1615607" cy="274320"/>
          </a:xfrm>
          <a:prstGeom prst="rect">
            <a:avLst/>
          </a:prstGeom>
        </p:spPr>
        <p:txBody>
          <a:bodyPr/>
          <a:lstStyle/>
          <a:p>
            <a:fld id="{96DFF08F-DC6B-4601-B491-B0F83F6DD2DA}" type="datetimeFigureOut">
              <a:rPr lang="en-US" dirty="0"/>
              <a:t>10/17/2022</a:t>
            </a:fld>
            <a:endParaRPr lang="en-US" dirty="0"/>
          </a:p>
        </p:txBody>
      </p:sp>
      <p:sp>
        <p:nvSpPr>
          <p:cNvPr id="6" name="Footer Placeholder 5"/>
          <p:cNvSpPr>
            <a:spLocks noGrp="1"/>
          </p:cNvSpPr>
          <p:nvPr>
            <p:ph type="ftr" sz="quarter" idx="11"/>
          </p:nvPr>
        </p:nvSpPr>
        <p:spPr>
          <a:xfrm>
            <a:off x="3632200" y="6470704"/>
            <a:ext cx="4426094" cy="274320"/>
          </a:xfrm>
          <a:prstGeom prst="rect">
            <a:avLst/>
          </a:prstGeom>
        </p:spPr>
        <p:txBody>
          <a:bodyPr/>
          <a:lstStyle/>
          <a:p>
            <a:endParaRPr lang="en-US" dirty="0"/>
          </a:p>
        </p:txBody>
      </p:sp>
      <p:sp>
        <p:nvSpPr>
          <p:cNvPr id="7" name="Slide Number Placeholder 6"/>
          <p:cNvSpPr>
            <a:spLocks noGrp="1"/>
          </p:cNvSpPr>
          <p:nvPr>
            <p:ph type="sldNum" sz="quarter" idx="12"/>
          </p:nvPr>
        </p:nvSpPr>
        <p:spPr>
          <a:xfrm>
            <a:off x="8128000" y="6470704"/>
            <a:ext cx="730250" cy="274320"/>
          </a:xfrm>
          <a:prstGeom prst="rect">
            <a:avLst/>
          </a:prstGeom>
        </p:spPr>
        <p:txBody>
          <a:bodyPr/>
          <a:lstStyle/>
          <a:p>
            <a:fld id="{4FAB73BC-B049-4115-A692-8D63A059BFB8}" type="slidenum">
              <a:rPr lang="en-US" dirty="0"/>
              <a:t>‹#›</a:t>
            </a:fld>
            <a:endParaRPr lang="en-US" dirty="0"/>
          </a:p>
        </p:txBody>
      </p:sp>
    </p:spTree>
    <p:extLst>
      <p:ext uri="{BB962C8B-B14F-4D97-AF65-F5344CB8AC3E}">
        <p14:creationId xmlns:p14="http://schemas.microsoft.com/office/powerpoint/2010/main" val="38251242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768096" y="585216"/>
            <a:ext cx="7290054" cy="1499616"/>
          </a:xfrm>
        </p:spPr>
        <p:txBody>
          <a:bodyPr/>
          <a:lstStyle/>
          <a:p>
            <a:r>
              <a:rPr lang="en-US"/>
              <a:t>Click to edit Master title style</a:t>
            </a:r>
            <a:endParaRPr lang="en-US" dirty="0"/>
          </a:p>
        </p:txBody>
      </p:sp>
      <p:sp>
        <p:nvSpPr>
          <p:cNvPr id="3" name="Text Placeholder 2"/>
          <p:cNvSpPr>
            <a:spLocks noGrp="1"/>
          </p:cNvSpPr>
          <p:nvPr>
            <p:ph type="body" idx="1"/>
          </p:nvPr>
        </p:nvSpPr>
        <p:spPr>
          <a:xfrm>
            <a:off x="768096" y="2179636"/>
            <a:ext cx="3566160" cy="822960"/>
          </a:xfrm>
        </p:spPr>
        <p:txBody>
          <a:bodyPr lIns="137160" rIns="137160" anchor="ctr">
            <a:normAutofit/>
          </a:bodyPr>
          <a:lstStyle>
            <a:lvl1pPr marL="0" indent="0">
              <a:spcBef>
                <a:spcPts val="0"/>
              </a:spcBef>
              <a:spcAft>
                <a:spcPts val="0"/>
              </a:spcAft>
              <a:buNone/>
              <a:defRPr sz="2200" b="0" cap="none" baseline="0">
                <a:solidFill>
                  <a:schemeClr val="accent1"/>
                </a:solidFill>
                <a:latin typeface="+mn-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768096" y="2967788"/>
            <a:ext cx="3566160" cy="33415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491990" y="2179636"/>
            <a:ext cx="3566160" cy="822960"/>
          </a:xfrm>
        </p:spPr>
        <p:txBody>
          <a:bodyPr lIns="137160" rIns="137160" anchor="ctr">
            <a:normAutofit/>
          </a:bodyPr>
          <a:lstStyle>
            <a:lvl1pPr marL="0" indent="0">
              <a:spcBef>
                <a:spcPts val="0"/>
              </a:spcBef>
              <a:spcAft>
                <a:spcPts val="0"/>
              </a:spcAft>
              <a:buNone/>
              <a:defRPr lang="en-US" sz="2200" b="0" kern="1200" cap="none" baseline="0" dirty="0">
                <a:solidFill>
                  <a:schemeClr val="accent1"/>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lnSpc>
                <a:spcPct val="90000"/>
              </a:lnSpc>
              <a:spcBef>
                <a:spcPts val="1800"/>
              </a:spcBef>
              <a:buNone/>
            </a:pPr>
            <a:r>
              <a:rPr lang="en-US"/>
              <a:t>Click to edit Master text styles</a:t>
            </a:r>
          </a:p>
        </p:txBody>
      </p:sp>
      <p:sp>
        <p:nvSpPr>
          <p:cNvPr id="6" name="Content Placeholder 5"/>
          <p:cNvSpPr>
            <a:spLocks noGrp="1"/>
          </p:cNvSpPr>
          <p:nvPr>
            <p:ph sz="quarter" idx="4"/>
          </p:nvPr>
        </p:nvSpPr>
        <p:spPr>
          <a:xfrm>
            <a:off x="4491990" y="2967788"/>
            <a:ext cx="3566160" cy="33415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a:xfrm>
            <a:off x="768097" y="6470704"/>
            <a:ext cx="1615607" cy="274320"/>
          </a:xfrm>
          <a:prstGeom prst="rect">
            <a:avLst/>
          </a:prstGeom>
        </p:spPr>
        <p:txBody>
          <a:bodyPr/>
          <a:lstStyle/>
          <a:p>
            <a:fld id="{96DFF08F-DC6B-4601-B491-B0F83F6DD2DA}" type="datetimeFigureOut">
              <a:rPr lang="en-US" dirty="0"/>
              <a:t>10/17/2022</a:t>
            </a:fld>
            <a:endParaRPr lang="en-US" dirty="0"/>
          </a:p>
        </p:txBody>
      </p:sp>
      <p:sp>
        <p:nvSpPr>
          <p:cNvPr id="8" name="Footer Placeholder 7"/>
          <p:cNvSpPr>
            <a:spLocks noGrp="1"/>
          </p:cNvSpPr>
          <p:nvPr>
            <p:ph type="ftr" sz="quarter" idx="11"/>
          </p:nvPr>
        </p:nvSpPr>
        <p:spPr>
          <a:xfrm>
            <a:off x="3632200" y="6470704"/>
            <a:ext cx="4426094" cy="274320"/>
          </a:xfrm>
          <a:prstGeom prst="rect">
            <a:avLst/>
          </a:prstGeom>
        </p:spPr>
        <p:txBody>
          <a:bodyPr/>
          <a:lstStyle/>
          <a:p>
            <a:endParaRPr lang="en-US" dirty="0"/>
          </a:p>
        </p:txBody>
      </p:sp>
      <p:sp>
        <p:nvSpPr>
          <p:cNvPr id="9" name="Slide Number Placeholder 8"/>
          <p:cNvSpPr>
            <a:spLocks noGrp="1"/>
          </p:cNvSpPr>
          <p:nvPr>
            <p:ph type="sldNum" sz="quarter" idx="12"/>
          </p:nvPr>
        </p:nvSpPr>
        <p:spPr>
          <a:xfrm>
            <a:off x="8128000" y="6470704"/>
            <a:ext cx="730250" cy="274320"/>
          </a:xfrm>
          <a:prstGeom prst="rect">
            <a:avLst/>
          </a:prstGeom>
        </p:spPr>
        <p:txBody>
          <a:bodyPr/>
          <a:lstStyle/>
          <a:p>
            <a:fld id="{4FAB73BC-B049-4115-A692-8D63A059BFB8}" type="slidenum">
              <a:rPr lang="en-US" dirty="0"/>
              <a:t>‹#›</a:t>
            </a:fld>
            <a:endParaRPr lang="en-US" dirty="0"/>
          </a:p>
        </p:txBody>
      </p:sp>
    </p:spTree>
    <p:extLst>
      <p:ext uri="{BB962C8B-B14F-4D97-AF65-F5344CB8AC3E}">
        <p14:creationId xmlns:p14="http://schemas.microsoft.com/office/powerpoint/2010/main" val="190426500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a:xfrm>
            <a:off x="768097" y="6470704"/>
            <a:ext cx="1615607" cy="274320"/>
          </a:xfrm>
          <a:prstGeom prst="rect">
            <a:avLst/>
          </a:prstGeom>
        </p:spPr>
        <p:txBody>
          <a:bodyPr/>
          <a:lstStyle/>
          <a:p>
            <a:fld id="{96DFF08F-DC6B-4601-B491-B0F83F6DD2DA}" type="datetimeFigureOut">
              <a:rPr lang="en-US" dirty="0"/>
              <a:t>10/17/2022</a:t>
            </a:fld>
            <a:endParaRPr lang="en-US" dirty="0"/>
          </a:p>
        </p:txBody>
      </p:sp>
      <p:sp>
        <p:nvSpPr>
          <p:cNvPr id="4" name="Footer Placeholder 3"/>
          <p:cNvSpPr>
            <a:spLocks noGrp="1"/>
          </p:cNvSpPr>
          <p:nvPr>
            <p:ph type="ftr" sz="quarter" idx="11"/>
          </p:nvPr>
        </p:nvSpPr>
        <p:spPr>
          <a:xfrm>
            <a:off x="3632200" y="6470704"/>
            <a:ext cx="4426094" cy="274320"/>
          </a:xfrm>
          <a:prstGeom prst="rect">
            <a:avLst/>
          </a:prstGeom>
        </p:spPr>
        <p:txBody>
          <a:bodyPr/>
          <a:lstStyle/>
          <a:p>
            <a:endParaRPr lang="en-US" dirty="0"/>
          </a:p>
        </p:txBody>
      </p:sp>
      <p:sp>
        <p:nvSpPr>
          <p:cNvPr id="5" name="Slide Number Placeholder 4"/>
          <p:cNvSpPr>
            <a:spLocks noGrp="1"/>
          </p:cNvSpPr>
          <p:nvPr>
            <p:ph type="sldNum" sz="quarter" idx="12"/>
          </p:nvPr>
        </p:nvSpPr>
        <p:spPr>
          <a:xfrm>
            <a:off x="8128000" y="6470704"/>
            <a:ext cx="730250" cy="274320"/>
          </a:xfrm>
          <a:prstGeom prst="rect">
            <a:avLst/>
          </a:prstGeom>
        </p:spPr>
        <p:txBody>
          <a:bodyPr/>
          <a:lstStyle/>
          <a:p>
            <a:fld id="{4FAB73BC-B049-4115-A692-8D63A059BFB8}" type="slidenum">
              <a:rPr lang="en-US" dirty="0"/>
              <a:t>‹#›</a:t>
            </a:fld>
            <a:endParaRPr lang="en-US" dirty="0"/>
          </a:p>
        </p:txBody>
      </p:sp>
    </p:spTree>
    <p:extLst>
      <p:ext uri="{BB962C8B-B14F-4D97-AF65-F5344CB8AC3E}">
        <p14:creationId xmlns:p14="http://schemas.microsoft.com/office/powerpoint/2010/main" val="31328075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768097" y="6470704"/>
            <a:ext cx="1615607" cy="274320"/>
          </a:xfrm>
          <a:prstGeom prst="rect">
            <a:avLst/>
          </a:prstGeom>
        </p:spPr>
        <p:txBody>
          <a:bodyPr/>
          <a:lstStyle/>
          <a:p>
            <a:fld id="{96DFF08F-DC6B-4601-B491-B0F83F6DD2DA}" type="datetimeFigureOut">
              <a:rPr lang="en-US" dirty="0"/>
              <a:t>10/17/2022</a:t>
            </a:fld>
            <a:endParaRPr lang="en-US" dirty="0"/>
          </a:p>
        </p:txBody>
      </p:sp>
      <p:sp>
        <p:nvSpPr>
          <p:cNvPr id="3" name="Footer Placeholder 2"/>
          <p:cNvSpPr>
            <a:spLocks noGrp="1"/>
          </p:cNvSpPr>
          <p:nvPr>
            <p:ph type="ftr" sz="quarter" idx="11"/>
          </p:nvPr>
        </p:nvSpPr>
        <p:spPr>
          <a:xfrm>
            <a:off x="3632200" y="6470704"/>
            <a:ext cx="4426094" cy="274320"/>
          </a:xfrm>
          <a:prstGeom prst="rect">
            <a:avLst/>
          </a:prstGeom>
        </p:spPr>
        <p:txBody>
          <a:bodyPr/>
          <a:lstStyle/>
          <a:p>
            <a:endParaRPr lang="en-US" dirty="0"/>
          </a:p>
        </p:txBody>
      </p:sp>
      <p:sp>
        <p:nvSpPr>
          <p:cNvPr id="4" name="Slide Number Placeholder 3"/>
          <p:cNvSpPr>
            <a:spLocks noGrp="1"/>
          </p:cNvSpPr>
          <p:nvPr>
            <p:ph type="sldNum" sz="quarter" idx="12"/>
          </p:nvPr>
        </p:nvSpPr>
        <p:spPr>
          <a:xfrm>
            <a:off x="8128000" y="6470704"/>
            <a:ext cx="730250" cy="274320"/>
          </a:xfrm>
          <a:prstGeom prst="rect">
            <a:avLst/>
          </a:prstGeom>
        </p:spPr>
        <p:txBody>
          <a:bodyPr/>
          <a:lstStyle/>
          <a:p>
            <a:fld id="{4FAB73BC-B049-4115-A692-8D63A059BFB8}" type="slidenum">
              <a:rPr lang="en-US" dirty="0"/>
              <a:t>‹#›</a:t>
            </a:fld>
            <a:endParaRPr lang="en-US" dirty="0"/>
          </a:p>
        </p:txBody>
      </p:sp>
    </p:spTree>
    <p:extLst>
      <p:ext uri="{BB962C8B-B14F-4D97-AF65-F5344CB8AC3E}">
        <p14:creationId xmlns:p14="http://schemas.microsoft.com/office/powerpoint/2010/main" val="60411296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8" name="Title 7"/>
          <p:cNvSpPr>
            <a:spLocks noGrp="1"/>
          </p:cNvSpPr>
          <p:nvPr>
            <p:ph type="title"/>
          </p:nvPr>
        </p:nvSpPr>
        <p:spPr>
          <a:xfrm>
            <a:off x="768096" y="471509"/>
            <a:ext cx="3291840" cy="1737360"/>
          </a:xfrm>
        </p:spPr>
        <p:txBody>
          <a:bodyPr>
            <a:noAutofit/>
          </a:bodyPr>
          <a:lstStyle>
            <a:lvl1pPr>
              <a:lnSpc>
                <a:spcPct val="80000"/>
              </a:lnSpc>
              <a:defRPr sz="3600"/>
            </a:lvl1pPr>
          </a:lstStyle>
          <a:p>
            <a:r>
              <a:rPr lang="en-US"/>
              <a:t>Click to edit Master title style</a:t>
            </a:r>
            <a:endParaRPr lang="en-US" dirty="0"/>
          </a:p>
        </p:txBody>
      </p:sp>
      <p:sp>
        <p:nvSpPr>
          <p:cNvPr id="3" name="Content Placeholder 2"/>
          <p:cNvSpPr>
            <a:spLocks noGrp="1"/>
          </p:cNvSpPr>
          <p:nvPr>
            <p:ph idx="1"/>
          </p:nvPr>
        </p:nvSpPr>
        <p:spPr>
          <a:xfrm>
            <a:off x="4286250" y="822960"/>
            <a:ext cx="4258818" cy="5184648"/>
          </a:xfrm>
        </p:spPr>
        <p:txBody>
          <a:bodyPr>
            <a:normAutofit/>
          </a:bodyPr>
          <a:lstStyle>
            <a:lvl1pPr>
              <a:defRPr sz="2000"/>
            </a:lvl1pPr>
            <a:lvl2pPr>
              <a:defRPr sz="1600"/>
            </a:lvl2pPr>
            <a:lvl3pPr>
              <a:defRPr sz="12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768096" y="2257506"/>
            <a:ext cx="3291840" cy="3762294"/>
          </a:xfrm>
        </p:spPr>
        <p:txBody>
          <a:bodyPr lIns="91440" rIns="91440">
            <a:normAutofit/>
          </a:bodyPr>
          <a:lstStyle>
            <a:lvl1pPr marL="0" indent="0">
              <a:lnSpc>
                <a:spcPct val="108000"/>
              </a:lnSpc>
              <a:spcBef>
                <a:spcPts val="600"/>
              </a:spcBef>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768097" y="6470704"/>
            <a:ext cx="1615607" cy="274320"/>
          </a:xfrm>
          <a:prstGeom prst="rect">
            <a:avLst/>
          </a:prstGeom>
        </p:spPr>
        <p:txBody>
          <a:bodyPr/>
          <a:lstStyle/>
          <a:p>
            <a:fld id="{96DFF08F-DC6B-4601-B491-B0F83F6DD2DA}" type="datetimeFigureOut">
              <a:rPr lang="en-US" dirty="0"/>
              <a:t>10/17/2022</a:t>
            </a:fld>
            <a:endParaRPr lang="en-US" dirty="0"/>
          </a:p>
        </p:txBody>
      </p:sp>
      <p:sp>
        <p:nvSpPr>
          <p:cNvPr id="6" name="Footer Placeholder 5"/>
          <p:cNvSpPr>
            <a:spLocks noGrp="1"/>
          </p:cNvSpPr>
          <p:nvPr>
            <p:ph type="ftr" sz="quarter" idx="11"/>
          </p:nvPr>
        </p:nvSpPr>
        <p:spPr>
          <a:xfrm>
            <a:off x="3632200" y="6470704"/>
            <a:ext cx="4426094" cy="274320"/>
          </a:xfrm>
          <a:prstGeom prst="rect">
            <a:avLst/>
          </a:prstGeom>
        </p:spPr>
        <p:txBody>
          <a:bodyPr/>
          <a:lstStyle/>
          <a:p>
            <a:endParaRPr lang="en-US" dirty="0"/>
          </a:p>
        </p:txBody>
      </p:sp>
      <p:sp>
        <p:nvSpPr>
          <p:cNvPr id="7" name="Slide Number Placeholder 6"/>
          <p:cNvSpPr>
            <a:spLocks noGrp="1"/>
          </p:cNvSpPr>
          <p:nvPr>
            <p:ph type="sldNum" sz="quarter" idx="12"/>
          </p:nvPr>
        </p:nvSpPr>
        <p:spPr>
          <a:xfrm>
            <a:off x="8128000" y="6470704"/>
            <a:ext cx="730250" cy="274320"/>
          </a:xfrm>
          <a:prstGeom prst="rect">
            <a:avLst/>
          </a:prstGeom>
        </p:spPr>
        <p:txBody>
          <a:bodyPr/>
          <a:lstStyle/>
          <a:p>
            <a:fld id="{4FAB73BC-B049-4115-A692-8D63A059BFB8}" type="slidenum">
              <a:rPr lang="en-US" dirty="0"/>
              <a:t>‹#›</a:t>
            </a:fld>
            <a:endParaRPr lang="en-US" dirty="0"/>
          </a:p>
        </p:txBody>
      </p:sp>
    </p:spTree>
    <p:extLst>
      <p:ext uri="{BB962C8B-B14F-4D97-AF65-F5344CB8AC3E}">
        <p14:creationId xmlns:p14="http://schemas.microsoft.com/office/powerpoint/2010/main" val="254571879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42900" y="4960138"/>
            <a:ext cx="5829300" cy="1463040"/>
          </a:xfrm>
        </p:spPr>
        <p:txBody>
          <a:bodyPr anchor="ctr">
            <a:normAutofit/>
          </a:bodyPr>
          <a:lstStyle>
            <a:lvl1pPr algn="r">
              <a:defRPr sz="4400" spc="200" baseline="0"/>
            </a:lvl1pPr>
          </a:lstStyle>
          <a:p>
            <a:r>
              <a:rPr lang="en-US"/>
              <a:t>Click to edit Master title style</a:t>
            </a:r>
            <a:endParaRPr lang="en-US" dirty="0"/>
          </a:p>
        </p:txBody>
      </p:sp>
      <p:sp>
        <p:nvSpPr>
          <p:cNvPr id="3" name="Picture Placeholder 2"/>
          <p:cNvSpPr>
            <a:spLocks noGrp="1" noChangeAspect="1"/>
          </p:cNvSpPr>
          <p:nvPr>
            <p:ph type="pic" idx="1"/>
          </p:nvPr>
        </p:nvSpPr>
        <p:spPr>
          <a:xfrm>
            <a:off x="0" y="-1"/>
            <a:ext cx="9141714" cy="4572000"/>
          </a:xfrm>
          <a:solidFill>
            <a:schemeClr val="accent1">
              <a:lumMod val="60000"/>
              <a:lumOff val="40000"/>
            </a:schemeClr>
          </a:solidFill>
        </p:spPr>
        <p:txBody>
          <a:bodyPr lIns="457200" tIns="365760"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dirty="0"/>
              <a:t>Click icon to add picture</a:t>
            </a:r>
          </a:p>
        </p:txBody>
      </p:sp>
      <p:sp>
        <p:nvSpPr>
          <p:cNvPr id="4" name="Text Placeholder 3"/>
          <p:cNvSpPr>
            <a:spLocks noGrp="1"/>
          </p:cNvSpPr>
          <p:nvPr>
            <p:ph type="body" sz="half" idx="2"/>
          </p:nvPr>
        </p:nvSpPr>
        <p:spPr>
          <a:xfrm>
            <a:off x="6457950" y="4960138"/>
            <a:ext cx="2400300" cy="1463040"/>
          </a:xfrm>
        </p:spPr>
        <p:txBody>
          <a:bodyPr lIns="91440" rIns="91440" anchor="ctr">
            <a:normAutofit/>
          </a:bodyPr>
          <a:lstStyle>
            <a:lvl1pPr marL="0" indent="0">
              <a:lnSpc>
                <a:spcPct val="100000"/>
              </a:lnSpc>
              <a:spcBef>
                <a:spcPts val="0"/>
              </a:spcBef>
              <a:buNone/>
              <a:defRPr sz="1600">
                <a:solidFill>
                  <a:schemeClr val="tx1">
                    <a:lumMod val="95000"/>
                    <a:lumOff val="5000"/>
                  </a:schemeClr>
                </a:solidFill>
              </a:defRPr>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a:xfrm>
            <a:off x="768097" y="6470704"/>
            <a:ext cx="1615607" cy="274320"/>
          </a:xfrm>
          <a:prstGeom prst="rect">
            <a:avLst/>
          </a:prstGeom>
        </p:spPr>
        <p:txBody>
          <a:bodyPr/>
          <a:lstStyle/>
          <a:p>
            <a:fld id="{9CDD058F-B960-4439-B370-43D89816EE05}" type="datetimeFigureOut">
              <a:rPr lang="en-US" dirty="0"/>
              <a:t>10/17/2022</a:t>
            </a:fld>
            <a:endParaRPr lang="en-US" dirty="0"/>
          </a:p>
        </p:txBody>
      </p:sp>
      <p:sp>
        <p:nvSpPr>
          <p:cNvPr id="6" name="Footer Placeholder 5"/>
          <p:cNvSpPr>
            <a:spLocks noGrp="1"/>
          </p:cNvSpPr>
          <p:nvPr>
            <p:ph type="ftr" sz="quarter" idx="11"/>
          </p:nvPr>
        </p:nvSpPr>
        <p:spPr>
          <a:xfrm>
            <a:off x="3632200" y="6470704"/>
            <a:ext cx="4426094" cy="274320"/>
          </a:xfrm>
          <a:prstGeom prst="rect">
            <a:avLst/>
          </a:prstGeom>
        </p:spPr>
        <p:txBody>
          <a:bodyPr/>
          <a:lstStyle/>
          <a:p>
            <a:endParaRPr lang="en-US" dirty="0"/>
          </a:p>
        </p:txBody>
      </p:sp>
      <p:sp>
        <p:nvSpPr>
          <p:cNvPr id="7" name="Slide Number Placeholder 6"/>
          <p:cNvSpPr>
            <a:spLocks noGrp="1"/>
          </p:cNvSpPr>
          <p:nvPr>
            <p:ph type="sldNum" sz="quarter" idx="12"/>
          </p:nvPr>
        </p:nvSpPr>
        <p:spPr>
          <a:xfrm>
            <a:off x="8128000" y="6470704"/>
            <a:ext cx="730250" cy="274320"/>
          </a:xfrm>
          <a:prstGeom prst="rect">
            <a:avLst/>
          </a:prstGeom>
        </p:spPr>
        <p:txBody>
          <a:bodyPr/>
          <a:lstStyle/>
          <a:p>
            <a:fld id="{EB229B06-CF2A-459A-8CBC-F18C1D67D2BB}" type="slidenum">
              <a:rPr lang="en-US" dirty="0"/>
              <a:t>‹#›</a:t>
            </a:fld>
            <a:endParaRPr lang="en-US" dirty="0"/>
          </a:p>
        </p:txBody>
      </p:sp>
      <p:cxnSp>
        <p:nvCxnSpPr>
          <p:cNvPr id="8" name="Straight Connector 7"/>
          <p:cNvCxnSpPr/>
          <p:nvPr/>
        </p:nvCxnSpPr>
        <p:spPr>
          <a:xfrm flipV="1">
            <a:off x="6290132" y="5264106"/>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8286115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hyperlink" Target="https://www.linkedin.com/company/safex-inc-/" TargetMode="Externa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hyperlink" Target="https://www.facebook.com/pg/safex.us" TargetMode="Externa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1.xml"/><Relationship Id="rId13" Type="http://schemas.openxmlformats.org/officeDocument/2006/relationships/theme" Target="../theme/theme2.xml"/><Relationship Id="rId3" Type="http://schemas.openxmlformats.org/officeDocument/2006/relationships/slideLayout" Target="../slideLayouts/slideLayout16.xml"/><Relationship Id="rId7" Type="http://schemas.openxmlformats.org/officeDocument/2006/relationships/slideLayout" Target="../slideLayouts/slideLayout20.xml"/><Relationship Id="rId12" Type="http://schemas.openxmlformats.org/officeDocument/2006/relationships/slideLayout" Target="../slideLayouts/slideLayout25.xml"/><Relationship Id="rId2" Type="http://schemas.openxmlformats.org/officeDocument/2006/relationships/slideLayout" Target="../slideLayouts/slideLayout15.xml"/><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slideLayout" Target="../slideLayouts/slideLayout24.xml"/><Relationship Id="rId5" Type="http://schemas.openxmlformats.org/officeDocument/2006/relationships/slideLayout" Target="../slideLayouts/slideLayout18.xml"/><Relationship Id="rId15" Type="http://schemas.openxmlformats.org/officeDocument/2006/relationships/hyperlink" Target="https://www.linkedin.com/company/safex-inc-/" TargetMode="External"/><Relationship Id="rId10" Type="http://schemas.openxmlformats.org/officeDocument/2006/relationships/slideLayout" Target="../slideLayouts/slideLayout23.xml"/><Relationship Id="rId4" Type="http://schemas.openxmlformats.org/officeDocument/2006/relationships/slideLayout" Target="../slideLayouts/slideLayout17.xml"/><Relationship Id="rId9" Type="http://schemas.openxmlformats.org/officeDocument/2006/relationships/slideLayout" Target="../slideLayouts/slideLayout22.xml"/><Relationship Id="rId14" Type="http://schemas.openxmlformats.org/officeDocument/2006/relationships/hyperlink" Target="https://www.facebook.com/pg/safex.us" TargetMode="Externa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3.xml"/><Relationship Id="rId13" Type="http://schemas.openxmlformats.org/officeDocument/2006/relationships/hyperlink" Target="https://www.facebook.com/safex.us/" TargetMode="External"/><Relationship Id="rId3" Type="http://schemas.openxmlformats.org/officeDocument/2006/relationships/slideLayout" Target="../slideLayouts/slideLayout28.xml"/><Relationship Id="rId7" Type="http://schemas.openxmlformats.org/officeDocument/2006/relationships/slideLayout" Target="../slideLayouts/slideLayout32.xml"/><Relationship Id="rId12" Type="http://schemas.openxmlformats.org/officeDocument/2006/relationships/theme" Target="../theme/theme3.xml"/><Relationship Id="rId2" Type="http://schemas.openxmlformats.org/officeDocument/2006/relationships/slideLayout" Target="../slideLayouts/slideLayout27.xml"/><Relationship Id="rId1" Type="http://schemas.openxmlformats.org/officeDocument/2006/relationships/slideLayout" Target="../slideLayouts/slideLayout26.xml"/><Relationship Id="rId6" Type="http://schemas.openxmlformats.org/officeDocument/2006/relationships/slideLayout" Target="../slideLayouts/slideLayout31.xml"/><Relationship Id="rId11" Type="http://schemas.openxmlformats.org/officeDocument/2006/relationships/slideLayout" Target="../slideLayouts/slideLayout36.xml"/><Relationship Id="rId5" Type="http://schemas.openxmlformats.org/officeDocument/2006/relationships/slideLayout" Target="../slideLayouts/slideLayout30.xml"/><Relationship Id="rId15" Type="http://schemas.openxmlformats.org/officeDocument/2006/relationships/image" Target="../media/image2.png"/><Relationship Id="rId10" Type="http://schemas.openxmlformats.org/officeDocument/2006/relationships/slideLayout" Target="../slideLayouts/slideLayout35.xml"/><Relationship Id="rId4" Type="http://schemas.openxmlformats.org/officeDocument/2006/relationships/slideLayout" Target="../slideLayouts/slideLayout29.xml"/><Relationship Id="rId9" Type="http://schemas.openxmlformats.org/officeDocument/2006/relationships/slideLayout" Target="../slideLayouts/slideLayout34.xml"/><Relationship Id="rId14" Type="http://schemas.openxmlformats.org/officeDocument/2006/relationships/hyperlink" Target="https://www.linkedin.com/company/326725/" TargetMode="Externa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768096" y="585216"/>
            <a:ext cx="7290054" cy="1499616"/>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768096" y="2286000"/>
            <a:ext cx="7290055" cy="4023360"/>
          </a:xfrm>
          <a:prstGeom prst="rect">
            <a:avLst/>
          </a:prstGeom>
        </p:spPr>
        <p:txBody>
          <a:bodyPr vert="horz" lIns="45720" tIns="45720" rIns="4572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cxnSp>
        <p:nvCxnSpPr>
          <p:cNvPr id="7" name="Straight Connector 6"/>
          <p:cNvCxnSpPr/>
          <p:nvPr/>
        </p:nvCxnSpPr>
        <p:spPr>
          <a:xfrm flipV="1">
            <a:off x="571500" y="826324"/>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
        <p:nvSpPr>
          <p:cNvPr id="8" name="Slide Number Placeholder 5">
            <a:extLst>
              <a:ext uri="{FF2B5EF4-FFF2-40B4-BE49-F238E27FC236}">
                <a16:creationId xmlns:a16="http://schemas.microsoft.com/office/drawing/2014/main" id="{1E302F8F-EC9C-49E9-89AE-80EEF468CBD0}"/>
              </a:ext>
            </a:extLst>
          </p:cNvPr>
          <p:cNvSpPr txBox="1">
            <a:spLocks/>
          </p:cNvSpPr>
          <p:nvPr userDrawn="1"/>
        </p:nvSpPr>
        <p:spPr>
          <a:xfrm>
            <a:off x="814963" y="6293087"/>
            <a:ext cx="139424" cy="328295"/>
          </a:xfrm>
          <a:prstGeom prst="rect">
            <a:avLst/>
          </a:prstGeom>
        </p:spPr>
        <p:txBody>
          <a:bodyPr vert="horz" wrap="none" lIns="121920" tIns="60960" rIns="121920" bIns="60960" rtlCol="0" anchor="ctr">
            <a:noAutofit/>
          </a:bodyP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A290D8D-6BA0-418D-AFED-C65293F70DA0}" type="slidenum">
              <a:rPr lang="en-US" sz="1200" smtClean="0">
                <a:solidFill>
                  <a:schemeClr val="tx1"/>
                </a:solidFill>
              </a:rPr>
              <a:pPr algn="ctr"/>
              <a:t>‹#›</a:t>
            </a:fld>
            <a:endParaRPr lang="en-US" sz="1200" dirty="0">
              <a:solidFill>
                <a:schemeClr val="tx1"/>
              </a:solidFill>
            </a:endParaRPr>
          </a:p>
        </p:txBody>
      </p:sp>
      <p:sp>
        <p:nvSpPr>
          <p:cNvPr id="9" name="Oval 8">
            <a:extLst>
              <a:ext uri="{FF2B5EF4-FFF2-40B4-BE49-F238E27FC236}">
                <a16:creationId xmlns:a16="http://schemas.microsoft.com/office/drawing/2014/main" id="{536713A3-0275-4EED-B2E0-9A339926812A}"/>
              </a:ext>
            </a:extLst>
          </p:cNvPr>
          <p:cNvSpPr/>
          <p:nvPr userDrawn="1"/>
        </p:nvSpPr>
        <p:spPr>
          <a:xfrm>
            <a:off x="718075" y="6290644"/>
            <a:ext cx="333200" cy="333200"/>
          </a:xfrm>
          <a:prstGeom prst="ellipse">
            <a:avLst/>
          </a:prstGeom>
          <a:noFill/>
          <a:ln w="6350" cmpd="sng">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200" dirty="0"/>
          </a:p>
        </p:txBody>
      </p:sp>
      <p:sp>
        <p:nvSpPr>
          <p:cNvPr id="10" name="Oval 9">
            <a:extLst>
              <a:ext uri="{FF2B5EF4-FFF2-40B4-BE49-F238E27FC236}">
                <a16:creationId xmlns:a16="http://schemas.microsoft.com/office/drawing/2014/main" id="{DDD05D7D-59C0-4D4B-8266-E49C69145014}"/>
              </a:ext>
            </a:extLst>
          </p:cNvPr>
          <p:cNvSpPr/>
          <p:nvPr userDrawn="1"/>
        </p:nvSpPr>
        <p:spPr>
          <a:xfrm>
            <a:off x="281861" y="6290644"/>
            <a:ext cx="333200" cy="333200"/>
          </a:xfrm>
          <a:prstGeom prst="ellipse">
            <a:avLst/>
          </a:prstGeom>
          <a:noFill/>
          <a:ln w="6350" cmpd="sng">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200" dirty="0"/>
          </a:p>
        </p:txBody>
      </p:sp>
      <p:sp>
        <p:nvSpPr>
          <p:cNvPr id="11" name="Rectangle 9">
            <a:extLst>
              <a:ext uri="{FF2B5EF4-FFF2-40B4-BE49-F238E27FC236}">
                <a16:creationId xmlns:a16="http://schemas.microsoft.com/office/drawing/2014/main" id="{C1C3051B-398D-4445-A049-0701C04FE697}"/>
              </a:ext>
            </a:extLst>
          </p:cNvPr>
          <p:cNvSpPr/>
          <p:nvPr userDrawn="1"/>
        </p:nvSpPr>
        <p:spPr>
          <a:xfrm rot="2700000">
            <a:off x="426720" y="6412186"/>
            <a:ext cx="90117" cy="90117"/>
          </a:xfrm>
          <a:custGeom>
            <a:avLst/>
            <a:gdLst>
              <a:gd name="connsiteX0" fmla="*/ 0 w 531091"/>
              <a:gd name="connsiteY0" fmla="*/ 0 h 531091"/>
              <a:gd name="connsiteX1" fmla="*/ 531091 w 531091"/>
              <a:gd name="connsiteY1" fmla="*/ 0 h 531091"/>
              <a:gd name="connsiteX2" fmla="*/ 531091 w 531091"/>
              <a:gd name="connsiteY2" fmla="*/ 531091 h 531091"/>
              <a:gd name="connsiteX3" fmla="*/ 0 w 531091"/>
              <a:gd name="connsiteY3" fmla="*/ 531091 h 531091"/>
              <a:gd name="connsiteX4" fmla="*/ 0 w 531091"/>
              <a:gd name="connsiteY4" fmla="*/ 0 h 531091"/>
              <a:gd name="connsiteX0" fmla="*/ 0 w 531091"/>
              <a:gd name="connsiteY0" fmla="*/ 0 h 531091"/>
              <a:gd name="connsiteX1" fmla="*/ 531091 w 531091"/>
              <a:gd name="connsiteY1" fmla="*/ 531091 h 531091"/>
              <a:gd name="connsiteX2" fmla="*/ 0 w 531091"/>
              <a:gd name="connsiteY2" fmla="*/ 531091 h 531091"/>
              <a:gd name="connsiteX3" fmla="*/ 0 w 531091"/>
              <a:gd name="connsiteY3" fmla="*/ 0 h 531091"/>
              <a:gd name="connsiteX0" fmla="*/ 0 w 531091"/>
              <a:gd name="connsiteY0" fmla="*/ 0 h 531091"/>
              <a:gd name="connsiteX1" fmla="*/ 230909 w 531091"/>
              <a:gd name="connsiteY1" fmla="*/ 224312 h 531091"/>
              <a:gd name="connsiteX2" fmla="*/ 531091 w 531091"/>
              <a:gd name="connsiteY2" fmla="*/ 531091 h 531091"/>
              <a:gd name="connsiteX3" fmla="*/ 0 w 531091"/>
              <a:gd name="connsiteY3" fmla="*/ 531091 h 531091"/>
              <a:gd name="connsiteX4" fmla="*/ 0 w 531091"/>
              <a:gd name="connsiteY4" fmla="*/ 0 h 531091"/>
              <a:gd name="connsiteX0" fmla="*/ 230909 w 531091"/>
              <a:gd name="connsiteY0" fmla="*/ 224312 h 531091"/>
              <a:gd name="connsiteX1" fmla="*/ 531091 w 531091"/>
              <a:gd name="connsiteY1" fmla="*/ 531091 h 531091"/>
              <a:gd name="connsiteX2" fmla="*/ 0 w 531091"/>
              <a:gd name="connsiteY2" fmla="*/ 531091 h 531091"/>
              <a:gd name="connsiteX3" fmla="*/ 0 w 531091"/>
              <a:gd name="connsiteY3" fmla="*/ 0 h 531091"/>
              <a:gd name="connsiteX4" fmla="*/ 322349 w 531091"/>
              <a:gd name="connsiteY4" fmla="*/ 315752 h 531091"/>
              <a:gd name="connsiteX0" fmla="*/ 343065 w 531091"/>
              <a:gd name="connsiteY0" fmla="*/ 89066 h 531091"/>
              <a:gd name="connsiteX1" fmla="*/ 531091 w 531091"/>
              <a:gd name="connsiteY1" fmla="*/ 531091 h 531091"/>
              <a:gd name="connsiteX2" fmla="*/ 0 w 531091"/>
              <a:gd name="connsiteY2" fmla="*/ 531091 h 531091"/>
              <a:gd name="connsiteX3" fmla="*/ 0 w 531091"/>
              <a:gd name="connsiteY3" fmla="*/ 0 h 531091"/>
              <a:gd name="connsiteX4" fmla="*/ 322349 w 531091"/>
              <a:gd name="connsiteY4" fmla="*/ 315752 h 531091"/>
              <a:gd name="connsiteX0" fmla="*/ 531091 w 531091"/>
              <a:gd name="connsiteY0" fmla="*/ 531091 h 531091"/>
              <a:gd name="connsiteX1" fmla="*/ 0 w 531091"/>
              <a:gd name="connsiteY1" fmla="*/ 531091 h 531091"/>
              <a:gd name="connsiteX2" fmla="*/ 0 w 531091"/>
              <a:gd name="connsiteY2" fmla="*/ 0 h 531091"/>
              <a:gd name="connsiteX3" fmla="*/ 322349 w 531091"/>
              <a:gd name="connsiteY3" fmla="*/ 315752 h 531091"/>
              <a:gd name="connsiteX0" fmla="*/ 531091 w 531091"/>
              <a:gd name="connsiteY0" fmla="*/ 531091 h 531091"/>
              <a:gd name="connsiteX1" fmla="*/ 0 w 531091"/>
              <a:gd name="connsiteY1" fmla="*/ 531091 h 531091"/>
              <a:gd name="connsiteX2" fmla="*/ 0 w 531091"/>
              <a:gd name="connsiteY2" fmla="*/ 0 h 531091"/>
            </a:gdLst>
            <a:ahLst/>
            <a:cxnLst>
              <a:cxn ang="0">
                <a:pos x="connsiteX0" y="connsiteY0"/>
              </a:cxn>
              <a:cxn ang="0">
                <a:pos x="connsiteX1" y="connsiteY1"/>
              </a:cxn>
              <a:cxn ang="0">
                <a:pos x="connsiteX2" y="connsiteY2"/>
              </a:cxn>
            </a:cxnLst>
            <a:rect l="l" t="t" r="r" b="b"/>
            <a:pathLst>
              <a:path w="531091" h="531091">
                <a:moveTo>
                  <a:pt x="531091" y="531091"/>
                </a:moveTo>
                <a:lnTo>
                  <a:pt x="0" y="531091"/>
                </a:lnTo>
                <a:lnTo>
                  <a:pt x="0" y="0"/>
                </a:lnTo>
              </a:path>
            </a:pathLst>
          </a:custGeom>
          <a:noFill/>
          <a:ln w="6350" cmpd="sng">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200" dirty="0"/>
          </a:p>
        </p:txBody>
      </p:sp>
      <p:sp>
        <p:nvSpPr>
          <p:cNvPr id="12" name="Oval 11">
            <a:extLst>
              <a:ext uri="{FF2B5EF4-FFF2-40B4-BE49-F238E27FC236}">
                <a16:creationId xmlns:a16="http://schemas.microsoft.com/office/drawing/2014/main" id="{B7B48147-202A-456D-A093-90BA36D713DB}"/>
              </a:ext>
            </a:extLst>
          </p:cNvPr>
          <p:cNvSpPr/>
          <p:nvPr userDrawn="1"/>
        </p:nvSpPr>
        <p:spPr>
          <a:xfrm rot="10800000">
            <a:off x="1154288" y="6290644"/>
            <a:ext cx="333200" cy="333200"/>
          </a:xfrm>
          <a:prstGeom prst="ellipse">
            <a:avLst/>
          </a:prstGeom>
          <a:noFill/>
          <a:ln w="6350" cmpd="sng">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200" dirty="0"/>
          </a:p>
        </p:txBody>
      </p:sp>
      <p:sp>
        <p:nvSpPr>
          <p:cNvPr id="13" name="Rectangle 9">
            <a:extLst>
              <a:ext uri="{FF2B5EF4-FFF2-40B4-BE49-F238E27FC236}">
                <a16:creationId xmlns:a16="http://schemas.microsoft.com/office/drawing/2014/main" id="{5A2E9704-FBCA-4AB3-9D73-EFA43090F20C}"/>
              </a:ext>
            </a:extLst>
          </p:cNvPr>
          <p:cNvSpPr/>
          <p:nvPr userDrawn="1"/>
        </p:nvSpPr>
        <p:spPr>
          <a:xfrm rot="13500000">
            <a:off x="1252512" y="6412186"/>
            <a:ext cx="90117" cy="90117"/>
          </a:xfrm>
          <a:custGeom>
            <a:avLst/>
            <a:gdLst>
              <a:gd name="connsiteX0" fmla="*/ 0 w 531091"/>
              <a:gd name="connsiteY0" fmla="*/ 0 h 531091"/>
              <a:gd name="connsiteX1" fmla="*/ 531091 w 531091"/>
              <a:gd name="connsiteY1" fmla="*/ 0 h 531091"/>
              <a:gd name="connsiteX2" fmla="*/ 531091 w 531091"/>
              <a:gd name="connsiteY2" fmla="*/ 531091 h 531091"/>
              <a:gd name="connsiteX3" fmla="*/ 0 w 531091"/>
              <a:gd name="connsiteY3" fmla="*/ 531091 h 531091"/>
              <a:gd name="connsiteX4" fmla="*/ 0 w 531091"/>
              <a:gd name="connsiteY4" fmla="*/ 0 h 531091"/>
              <a:gd name="connsiteX0" fmla="*/ 0 w 531091"/>
              <a:gd name="connsiteY0" fmla="*/ 0 h 531091"/>
              <a:gd name="connsiteX1" fmla="*/ 531091 w 531091"/>
              <a:gd name="connsiteY1" fmla="*/ 531091 h 531091"/>
              <a:gd name="connsiteX2" fmla="*/ 0 w 531091"/>
              <a:gd name="connsiteY2" fmla="*/ 531091 h 531091"/>
              <a:gd name="connsiteX3" fmla="*/ 0 w 531091"/>
              <a:gd name="connsiteY3" fmla="*/ 0 h 531091"/>
              <a:gd name="connsiteX0" fmla="*/ 0 w 531091"/>
              <a:gd name="connsiteY0" fmla="*/ 0 h 531091"/>
              <a:gd name="connsiteX1" fmla="*/ 230909 w 531091"/>
              <a:gd name="connsiteY1" fmla="*/ 224312 h 531091"/>
              <a:gd name="connsiteX2" fmla="*/ 531091 w 531091"/>
              <a:gd name="connsiteY2" fmla="*/ 531091 h 531091"/>
              <a:gd name="connsiteX3" fmla="*/ 0 w 531091"/>
              <a:gd name="connsiteY3" fmla="*/ 531091 h 531091"/>
              <a:gd name="connsiteX4" fmla="*/ 0 w 531091"/>
              <a:gd name="connsiteY4" fmla="*/ 0 h 531091"/>
              <a:gd name="connsiteX0" fmla="*/ 230909 w 531091"/>
              <a:gd name="connsiteY0" fmla="*/ 224312 h 531091"/>
              <a:gd name="connsiteX1" fmla="*/ 531091 w 531091"/>
              <a:gd name="connsiteY1" fmla="*/ 531091 h 531091"/>
              <a:gd name="connsiteX2" fmla="*/ 0 w 531091"/>
              <a:gd name="connsiteY2" fmla="*/ 531091 h 531091"/>
              <a:gd name="connsiteX3" fmla="*/ 0 w 531091"/>
              <a:gd name="connsiteY3" fmla="*/ 0 h 531091"/>
              <a:gd name="connsiteX4" fmla="*/ 322349 w 531091"/>
              <a:gd name="connsiteY4" fmla="*/ 315752 h 531091"/>
              <a:gd name="connsiteX0" fmla="*/ 343065 w 531091"/>
              <a:gd name="connsiteY0" fmla="*/ 89066 h 531091"/>
              <a:gd name="connsiteX1" fmla="*/ 531091 w 531091"/>
              <a:gd name="connsiteY1" fmla="*/ 531091 h 531091"/>
              <a:gd name="connsiteX2" fmla="*/ 0 w 531091"/>
              <a:gd name="connsiteY2" fmla="*/ 531091 h 531091"/>
              <a:gd name="connsiteX3" fmla="*/ 0 w 531091"/>
              <a:gd name="connsiteY3" fmla="*/ 0 h 531091"/>
              <a:gd name="connsiteX4" fmla="*/ 322349 w 531091"/>
              <a:gd name="connsiteY4" fmla="*/ 315752 h 531091"/>
              <a:gd name="connsiteX0" fmla="*/ 531091 w 531091"/>
              <a:gd name="connsiteY0" fmla="*/ 531091 h 531091"/>
              <a:gd name="connsiteX1" fmla="*/ 0 w 531091"/>
              <a:gd name="connsiteY1" fmla="*/ 531091 h 531091"/>
              <a:gd name="connsiteX2" fmla="*/ 0 w 531091"/>
              <a:gd name="connsiteY2" fmla="*/ 0 h 531091"/>
              <a:gd name="connsiteX3" fmla="*/ 322349 w 531091"/>
              <a:gd name="connsiteY3" fmla="*/ 315752 h 531091"/>
              <a:gd name="connsiteX0" fmla="*/ 531091 w 531091"/>
              <a:gd name="connsiteY0" fmla="*/ 531091 h 531091"/>
              <a:gd name="connsiteX1" fmla="*/ 0 w 531091"/>
              <a:gd name="connsiteY1" fmla="*/ 531091 h 531091"/>
              <a:gd name="connsiteX2" fmla="*/ 0 w 531091"/>
              <a:gd name="connsiteY2" fmla="*/ 0 h 531091"/>
            </a:gdLst>
            <a:ahLst/>
            <a:cxnLst>
              <a:cxn ang="0">
                <a:pos x="connsiteX0" y="connsiteY0"/>
              </a:cxn>
              <a:cxn ang="0">
                <a:pos x="connsiteX1" y="connsiteY1"/>
              </a:cxn>
              <a:cxn ang="0">
                <a:pos x="connsiteX2" y="connsiteY2"/>
              </a:cxn>
            </a:cxnLst>
            <a:rect l="l" t="t" r="r" b="b"/>
            <a:pathLst>
              <a:path w="531091" h="531091">
                <a:moveTo>
                  <a:pt x="531091" y="531091"/>
                </a:moveTo>
                <a:lnTo>
                  <a:pt x="0" y="531091"/>
                </a:lnTo>
                <a:lnTo>
                  <a:pt x="0" y="0"/>
                </a:lnTo>
              </a:path>
            </a:pathLst>
          </a:custGeom>
          <a:noFill/>
          <a:ln w="6350" cmpd="sng">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200" dirty="0"/>
          </a:p>
        </p:txBody>
      </p:sp>
      <p:sp>
        <p:nvSpPr>
          <p:cNvPr id="14" name="Freeform 6">
            <a:extLst>
              <a:ext uri="{FF2B5EF4-FFF2-40B4-BE49-F238E27FC236}">
                <a16:creationId xmlns:a16="http://schemas.microsoft.com/office/drawing/2014/main" id="{68AAE1E5-E890-4394-8EE8-4BBB12DB466D}"/>
              </a:ext>
            </a:extLst>
          </p:cNvPr>
          <p:cNvSpPr>
            <a:spLocks/>
          </p:cNvSpPr>
          <p:nvPr userDrawn="1"/>
        </p:nvSpPr>
        <p:spPr bwMode="auto">
          <a:xfrm>
            <a:off x="7857392" y="6390365"/>
            <a:ext cx="64135" cy="137803"/>
          </a:xfrm>
          <a:custGeom>
            <a:avLst/>
            <a:gdLst>
              <a:gd name="T0" fmla="*/ 573 w 704"/>
              <a:gd name="T1" fmla="*/ 255 h 1506"/>
              <a:gd name="T2" fmla="*/ 573 w 704"/>
              <a:gd name="T3" fmla="*/ 255 h 1506"/>
              <a:gd name="T4" fmla="*/ 704 w 704"/>
              <a:gd name="T5" fmla="*/ 255 h 1506"/>
              <a:gd name="T6" fmla="*/ 704 w 704"/>
              <a:gd name="T7" fmla="*/ 0 h 1506"/>
              <a:gd name="T8" fmla="*/ 492 w 704"/>
              <a:gd name="T9" fmla="*/ 0 h 1506"/>
              <a:gd name="T10" fmla="*/ 155 w 704"/>
              <a:gd name="T11" fmla="*/ 336 h 1506"/>
              <a:gd name="T12" fmla="*/ 155 w 704"/>
              <a:gd name="T13" fmla="*/ 493 h 1506"/>
              <a:gd name="T14" fmla="*/ 0 w 704"/>
              <a:gd name="T15" fmla="*/ 493 h 1506"/>
              <a:gd name="T16" fmla="*/ 0 w 704"/>
              <a:gd name="T17" fmla="*/ 749 h 1506"/>
              <a:gd name="T18" fmla="*/ 155 w 704"/>
              <a:gd name="T19" fmla="*/ 749 h 1506"/>
              <a:gd name="T20" fmla="*/ 155 w 704"/>
              <a:gd name="T21" fmla="*/ 1506 h 1506"/>
              <a:gd name="T22" fmla="*/ 467 w 704"/>
              <a:gd name="T23" fmla="*/ 1506 h 1506"/>
              <a:gd name="T24" fmla="*/ 467 w 704"/>
              <a:gd name="T25" fmla="*/ 749 h 1506"/>
              <a:gd name="T26" fmla="*/ 679 w 704"/>
              <a:gd name="T27" fmla="*/ 749 h 1506"/>
              <a:gd name="T28" fmla="*/ 704 w 704"/>
              <a:gd name="T29" fmla="*/ 493 h 1506"/>
              <a:gd name="T30" fmla="*/ 467 w 704"/>
              <a:gd name="T31" fmla="*/ 493 h 1506"/>
              <a:gd name="T32" fmla="*/ 467 w 704"/>
              <a:gd name="T33" fmla="*/ 362 h 1506"/>
              <a:gd name="T34" fmla="*/ 573 w 704"/>
              <a:gd name="T35" fmla="*/ 255 h 15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704" h="1506">
                <a:moveTo>
                  <a:pt x="573" y="255"/>
                </a:moveTo>
                <a:lnTo>
                  <a:pt x="573" y="255"/>
                </a:lnTo>
                <a:lnTo>
                  <a:pt x="704" y="255"/>
                </a:lnTo>
                <a:lnTo>
                  <a:pt x="704" y="0"/>
                </a:lnTo>
                <a:lnTo>
                  <a:pt x="492" y="0"/>
                </a:lnTo>
                <a:cubicBezTo>
                  <a:pt x="243" y="0"/>
                  <a:pt x="155" y="124"/>
                  <a:pt x="155" y="336"/>
                </a:cubicBezTo>
                <a:lnTo>
                  <a:pt x="155" y="493"/>
                </a:lnTo>
                <a:lnTo>
                  <a:pt x="0" y="493"/>
                </a:lnTo>
                <a:lnTo>
                  <a:pt x="0" y="749"/>
                </a:lnTo>
                <a:lnTo>
                  <a:pt x="155" y="749"/>
                </a:lnTo>
                <a:lnTo>
                  <a:pt x="155" y="1506"/>
                </a:lnTo>
                <a:lnTo>
                  <a:pt x="467" y="1506"/>
                </a:lnTo>
                <a:lnTo>
                  <a:pt x="467" y="749"/>
                </a:lnTo>
                <a:lnTo>
                  <a:pt x="679" y="749"/>
                </a:lnTo>
                <a:lnTo>
                  <a:pt x="704" y="493"/>
                </a:lnTo>
                <a:lnTo>
                  <a:pt x="467" y="493"/>
                </a:lnTo>
                <a:lnTo>
                  <a:pt x="467" y="362"/>
                </a:lnTo>
                <a:cubicBezTo>
                  <a:pt x="467" y="293"/>
                  <a:pt x="473" y="255"/>
                  <a:pt x="573" y="255"/>
                </a:cubicBezTo>
                <a:close/>
              </a:path>
            </a:pathLst>
          </a:custGeom>
          <a:solidFill>
            <a:schemeClr val="tx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en-US" sz="3200" dirty="0"/>
          </a:p>
        </p:txBody>
      </p:sp>
      <p:sp>
        <p:nvSpPr>
          <p:cNvPr id="15" name="Freeform 7">
            <a:extLst>
              <a:ext uri="{FF2B5EF4-FFF2-40B4-BE49-F238E27FC236}">
                <a16:creationId xmlns:a16="http://schemas.microsoft.com/office/drawing/2014/main" id="{019824A9-EB6D-40B7-AD94-6763D6B15DF4}"/>
              </a:ext>
            </a:extLst>
          </p:cNvPr>
          <p:cNvSpPr>
            <a:spLocks noEditPoints="1"/>
          </p:cNvSpPr>
          <p:nvPr userDrawn="1"/>
        </p:nvSpPr>
        <p:spPr bwMode="auto">
          <a:xfrm>
            <a:off x="8254562" y="6387435"/>
            <a:ext cx="142220" cy="136500"/>
          </a:xfrm>
          <a:custGeom>
            <a:avLst/>
            <a:gdLst>
              <a:gd name="T0" fmla="*/ 1176 w 1562"/>
              <a:gd name="T1" fmla="*/ 466 h 1491"/>
              <a:gd name="T2" fmla="*/ 1176 w 1562"/>
              <a:gd name="T3" fmla="*/ 466 h 1491"/>
              <a:gd name="T4" fmla="*/ 871 w 1562"/>
              <a:gd name="T5" fmla="*/ 636 h 1491"/>
              <a:gd name="T6" fmla="*/ 871 w 1562"/>
              <a:gd name="T7" fmla="*/ 488 h 1491"/>
              <a:gd name="T8" fmla="*/ 538 w 1562"/>
              <a:gd name="T9" fmla="*/ 488 h 1491"/>
              <a:gd name="T10" fmla="*/ 538 w 1562"/>
              <a:gd name="T11" fmla="*/ 1491 h 1491"/>
              <a:gd name="T12" fmla="*/ 871 w 1562"/>
              <a:gd name="T13" fmla="*/ 1491 h 1491"/>
              <a:gd name="T14" fmla="*/ 871 w 1562"/>
              <a:gd name="T15" fmla="*/ 931 h 1491"/>
              <a:gd name="T16" fmla="*/ 886 w 1562"/>
              <a:gd name="T17" fmla="*/ 850 h 1491"/>
              <a:gd name="T18" fmla="*/ 1057 w 1562"/>
              <a:gd name="T19" fmla="*/ 724 h 1491"/>
              <a:gd name="T20" fmla="*/ 1228 w 1562"/>
              <a:gd name="T21" fmla="*/ 953 h 1491"/>
              <a:gd name="T22" fmla="*/ 1228 w 1562"/>
              <a:gd name="T23" fmla="*/ 1491 h 1491"/>
              <a:gd name="T24" fmla="*/ 1562 w 1562"/>
              <a:gd name="T25" fmla="*/ 1491 h 1491"/>
              <a:gd name="T26" fmla="*/ 1562 w 1562"/>
              <a:gd name="T27" fmla="*/ 916 h 1491"/>
              <a:gd name="T28" fmla="*/ 1176 w 1562"/>
              <a:gd name="T29" fmla="*/ 466 h 1491"/>
              <a:gd name="T30" fmla="*/ 22 w 1562"/>
              <a:gd name="T31" fmla="*/ 1491 h 1491"/>
              <a:gd name="T32" fmla="*/ 22 w 1562"/>
              <a:gd name="T33" fmla="*/ 1491 h 1491"/>
              <a:gd name="T34" fmla="*/ 357 w 1562"/>
              <a:gd name="T35" fmla="*/ 1491 h 1491"/>
              <a:gd name="T36" fmla="*/ 357 w 1562"/>
              <a:gd name="T37" fmla="*/ 487 h 1491"/>
              <a:gd name="T38" fmla="*/ 22 w 1562"/>
              <a:gd name="T39" fmla="*/ 487 h 1491"/>
              <a:gd name="T40" fmla="*/ 22 w 1562"/>
              <a:gd name="T41" fmla="*/ 1491 h 1491"/>
              <a:gd name="T42" fmla="*/ 193 w 1562"/>
              <a:gd name="T43" fmla="*/ 0 h 1491"/>
              <a:gd name="T44" fmla="*/ 193 w 1562"/>
              <a:gd name="T45" fmla="*/ 0 h 1491"/>
              <a:gd name="T46" fmla="*/ 0 w 1562"/>
              <a:gd name="T47" fmla="*/ 178 h 1491"/>
              <a:gd name="T48" fmla="*/ 186 w 1562"/>
              <a:gd name="T49" fmla="*/ 347 h 1491"/>
              <a:gd name="T50" fmla="*/ 379 w 1562"/>
              <a:gd name="T51" fmla="*/ 178 h 1491"/>
              <a:gd name="T52" fmla="*/ 193 w 1562"/>
              <a:gd name="T53" fmla="*/ 0 h 14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562" h="1491">
                <a:moveTo>
                  <a:pt x="1176" y="466"/>
                </a:moveTo>
                <a:lnTo>
                  <a:pt x="1176" y="466"/>
                </a:lnTo>
                <a:cubicBezTo>
                  <a:pt x="990" y="466"/>
                  <a:pt x="916" y="562"/>
                  <a:pt x="871" y="636"/>
                </a:cubicBezTo>
                <a:lnTo>
                  <a:pt x="871" y="488"/>
                </a:lnTo>
                <a:lnTo>
                  <a:pt x="538" y="488"/>
                </a:lnTo>
                <a:cubicBezTo>
                  <a:pt x="545" y="584"/>
                  <a:pt x="538" y="1491"/>
                  <a:pt x="538" y="1491"/>
                </a:cubicBezTo>
                <a:lnTo>
                  <a:pt x="871" y="1491"/>
                </a:lnTo>
                <a:lnTo>
                  <a:pt x="871" y="931"/>
                </a:lnTo>
                <a:cubicBezTo>
                  <a:pt x="871" y="901"/>
                  <a:pt x="871" y="872"/>
                  <a:pt x="886" y="850"/>
                </a:cubicBezTo>
                <a:cubicBezTo>
                  <a:pt x="909" y="791"/>
                  <a:pt x="961" y="724"/>
                  <a:pt x="1057" y="724"/>
                </a:cubicBezTo>
                <a:cubicBezTo>
                  <a:pt x="1176" y="724"/>
                  <a:pt x="1228" y="820"/>
                  <a:pt x="1228" y="953"/>
                </a:cubicBezTo>
                <a:lnTo>
                  <a:pt x="1228" y="1491"/>
                </a:lnTo>
                <a:lnTo>
                  <a:pt x="1562" y="1491"/>
                </a:lnTo>
                <a:lnTo>
                  <a:pt x="1562" y="916"/>
                </a:lnTo>
                <a:cubicBezTo>
                  <a:pt x="1562" y="606"/>
                  <a:pt x="1398" y="466"/>
                  <a:pt x="1176" y="466"/>
                </a:cubicBezTo>
                <a:close/>
                <a:moveTo>
                  <a:pt x="22" y="1491"/>
                </a:moveTo>
                <a:lnTo>
                  <a:pt x="22" y="1491"/>
                </a:lnTo>
                <a:lnTo>
                  <a:pt x="357" y="1491"/>
                </a:lnTo>
                <a:lnTo>
                  <a:pt x="357" y="487"/>
                </a:lnTo>
                <a:lnTo>
                  <a:pt x="22" y="487"/>
                </a:lnTo>
                <a:lnTo>
                  <a:pt x="22" y="1491"/>
                </a:lnTo>
                <a:close/>
                <a:moveTo>
                  <a:pt x="193" y="0"/>
                </a:moveTo>
                <a:lnTo>
                  <a:pt x="193" y="0"/>
                </a:lnTo>
                <a:cubicBezTo>
                  <a:pt x="74" y="0"/>
                  <a:pt x="0" y="82"/>
                  <a:pt x="0" y="178"/>
                </a:cubicBezTo>
                <a:cubicBezTo>
                  <a:pt x="0" y="273"/>
                  <a:pt x="74" y="347"/>
                  <a:pt x="186" y="347"/>
                </a:cubicBezTo>
                <a:cubicBezTo>
                  <a:pt x="305" y="347"/>
                  <a:pt x="379" y="273"/>
                  <a:pt x="379" y="178"/>
                </a:cubicBezTo>
                <a:cubicBezTo>
                  <a:pt x="379" y="82"/>
                  <a:pt x="305" y="0"/>
                  <a:pt x="193" y="0"/>
                </a:cubicBezTo>
                <a:close/>
              </a:path>
            </a:pathLst>
          </a:custGeom>
          <a:solidFill>
            <a:schemeClr val="tx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en-US" sz="3200" dirty="0"/>
          </a:p>
        </p:txBody>
      </p:sp>
      <p:sp>
        <p:nvSpPr>
          <p:cNvPr id="16" name="Oval 15">
            <a:extLst>
              <a:ext uri="{FF2B5EF4-FFF2-40B4-BE49-F238E27FC236}">
                <a16:creationId xmlns:a16="http://schemas.microsoft.com/office/drawing/2014/main" id="{78840F13-4A1A-4497-B8A6-1B328C1860E7}"/>
              </a:ext>
            </a:extLst>
          </p:cNvPr>
          <p:cNvSpPr/>
          <p:nvPr userDrawn="1"/>
        </p:nvSpPr>
        <p:spPr>
          <a:xfrm>
            <a:off x="8159071" y="6290644"/>
            <a:ext cx="333200" cy="333200"/>
          </a:xfrm>
          <a:prstGeom prst="ellipse">
            <a:avLst/>
          </a:prstGeom>
          <a:noFill/>
          <a:ln w="6350" cmpd="sng">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067" dirty="0"/>
          </a:p>
        </p:txBody>
      </p:sp>
      <p:sp>
        <p:nvSpPr>
          <p:cNvPr id="17" name="Oval 16">
            <a:extLst>
              <a:ext uri="{FF2B5EF4-FFF2-40B4-BE49-F238E27FC236}">
                <a16:creationId xmlns:a16="http://schemas.microsoft.com/office/drawing/2014/main" id="{6D17CB02-814B-4FE1-A392-E33F06CEAAFE}"/>
              </a:ext>
            </a:extLst>
          </p:cNvPr>
          <p:cNvSpPr/>
          <p:nvPr userDrawn="1"/>
        </p:nvSpPr>
        <p:spPr>
          <a:xfrm>
            <a:off x="7722858" y="6290644"/>
            <a:ext cx="333200" cy="333200"/>
          </a:xfrm>
          <a:prstGeom prst="ellipse">
            <a:avLst/>
          </a:prstGeom>
          <a:noFill/>
          <a:ln w="6350" cmpd="sng">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067" dirty="0"/>
          </a:p>
        </p:txBody>
      </p:sp>
      <p:sp>
        <p:nvSpPr>
          <p:cNvPr id="18" name="Rectangle 17">
            <a:hlinkClick r:id="rId15"/>
            <a:extLst>
              <a:ext uri="{FF2B5EF4-FFF2-40B4-BE49-F238E27FC236}">
                <a16:creationId xmlns:a16="http://schemas.microsoft.com/office/drawing/2014/main" id="{3F1E2FAF-C31D-429B-BB84-72A497F89521}"/>
              </a:ext>
            </a:extLst>
          </p:cNvPr>
          <p:cNvSpPr/>
          <p:nvPr userDrawn="1"/>
        </p:nvSpPr>
        <p:spPr>
          <a:xfrm>
            <a:off x="7698024" y="6261799"/>
            <a:ext cx="402336" cy="402336"/>
          </a:xfrm>
          <a:prstGeom prst="rect">
            <a:avLst/>
          </a:prstGeom>
          <a:solidFill>
            <a:srgbClr val="00CAC5">
              <a:alpha val="0"/>
            </a:srgb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9" name="Rectangle 18">
            <a:hlinkClick r:id="rId16"/>
            <a:extLst>
              <a:ext uri="{FF2B5EF4-FFF2-40B4-BE49-F238E27FC236}">
                <a16:creationId xmlns:a16="http://schemas.microsoft.com/office/drawing/2014/main" id="{DEB73B15-DB6A-43F1-9966-838725830799}"/>
              </a:ext>
            </a:extLst>
          </p:cNvPr>
          <p:cNvSpPr/>
          <p:nvPr userDrawn="1"/>
        </p:nvSpPr>
        <p:spPr>
          <a:xfrm>
            <a:off x="8119675" y="6261799"/>
            <a:ext cx="402336" cy="402336"/>
          </a:xfrm>
          <a:prstGeom prst="rect">
            <a:avLst/>
          </a:prstGeom>
          <a:solidFill>
            <a:srgbClr val="00CAC5">
              <a:alpha val="0"/>
            </a:srgb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0" name="Action Button: Forward or Next 20">
            <a:hlinkClick r:id="" action="ppaction://hlinkshowjump?jump=nextslide" highlightClick="1"/>
            <a:extLst>
              <a:ext uri="{FF2B5EF4-FFF2-40B4-BE49-F238E27FC236}">
                <a16:creationId xmlns:a16="http://schemas.microsoft.com/office/drawing/2014/main" id="{544D76F8-0650-4E8A-9AC8-1F49A25E47E4}"/>
              </a:ext>
            </a:extLst>
          </p:cNvPr>
          <p:cNvSpPr/>
          <p:nvPr userDrawn="1"/>
        </p:nvSpPr>
        <p:spPr>
          <a:xfrm>
            <a:off x="1127078" y="6259096"/>
            <a:ext cx="402336" cy="402336"/>
          </a:xfrm>
          <a:prstGeom prst="actionButtonForwardNext">
            <a:avLst/>
          </a:prstGeom>
          <a:solidFill>
            <a:srgbClr val="00CAC5">
              <a:alpha val="0"/>
            </a:srgb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lvl="0" algn="ctr"/>
            <a:endParaRPr lang="en-US" dirty="0"/>
          </a:p>
        </p:txBody>
      </p:sp>
      <p:sp>
        <p:nvSpPr>
          <p:cNvPr id="21" name="Action Button: Back or Previous 21">
            <a:hlinkClick r:id="" action="ppaction://hlinkshowjump?jump=previousslide" highlightClick="1"/>
            <a:extLst>
              <a:ext uri="{FF2B5EF4-FFF2-40B4-BE49-F238E27FC236}">
                <a16:creationId xmlns:a16="http://schemas.microsoft.com/office/drawing/2014/main" id="{2572663E-16FC-44A9-8E6D-AD6375DA9129}"/>
              </a:ext>
            </a:extLst>
          </p:cNvPr>
          <p:cNvSpPr/>
          <p:nvPr userDrawn="1"/>
        </p:nvSpPr>
        <p:spPr>
          <a:xfrm>
            <a:off x="249959" y="6251322"/>
            <a:ext cx="402336" cy="402336"/>
          </a:xfrm>
          <a:prstGeom prst="actionButtonBackPrevious">
            <a:avLst/>
          </a:prstGeom>
          <a:solidFill>
            <a:srgbClr val="00CAC5">
              <a:alpha val="0"/>
            </a:srgb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lvl="0" algn="ctr"/>
            <a:endParaRPr lang="en-US" dirty="0"/>
          </a:p>
        </p:txBody>
      </p:sp>
    </p:spTree>
    <p:extLst>
      <p:ext uri="{BB962C8B-B14F-4D97-AF65-F5344CB8AC3E}">
        <p14:creationId xmlns:p14="http://schemas.microsoft.com/office/powerpoint/2010/main" val="2099239773"/>
      </p:ext>
    </p:extLst>
  </p:cSld>
  <p:clrMap bg1="lt1" tx1="dk1" bg2="lt2" tx2="dk2" accent1="accent1" accent2="accent2" accent3="accent3" accent4="accent4" accent5="accent5" accent6="accent6" hlink="hlink" folHlink="folHlink"/>
  <p:sldLayoutIdLst>
    <p:sldLayoutId id="2147485541" r:id="rId1"/>
    <p:sldLayoutId id="2147485542" r:id="rId2"/>
    <p:sldLayoutId id="2147485543" r:id="rId3"/>
    <p:sldLayoutId id="2147485544" r:id="rId4"/>
    <p:sldLayoutId id="2147485545" r:id="rId5"/>
    <p:sldLayoutId id="2147485546" r:id="rId6"/>
    <p:sldLayoutId id="2147485547" r:id="rId7"/>
    <p:sldLayoutId id="2147485548" r:id="rId8"/>
    <p:sldLayoutId id="2147485549" r:id="rId9"/>
    <p:sldLayoutId id="2147485550" r:id="rId10"/>
    <p:sldLayoutId id="2147485551" r:id="rId11"/>
    <p:sldLayoutId id="2147485552" r:id="rId12"/>
    <p:sldLayoutId id="2147485553" r:id="rId13"/>
  </p:sldLayoutIdLst>
  <p:txStyles>
    <p:titleStyle>
      <a:lvl1pPr algn="l" defTabSz="914400" rtl="0" eaLnBrk="1" latinLnBrk="0" hangingPunct="1">
        <a:lnSpc>
          <a:spcPct val="80000"/>
        </a:lnSpc>
        <a:spcBef>
          <a:spcPct val="0"/>
        </a:spcBef>
        <a:buNone/>
        <a:defRPr sz="4400" kern="1200" cap="all" spc="100" baseline="0">
          <a:solidFill>
            <a:schemeClr val="tx1">
              <a:lumMod val="95000"/>
              <a:lumOff val="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Tw Cen MT" panose="020B0602020104020603" pitchFamily="34" charset="0"/>
        <a:buChar char=" "/>
        <a:defRPr sz="2000" kern="1200">
          <a:solidFill>
            <a:schemeClr val="tx1"/>
          </a:solidFill>
          <a:latin typeface="+mn-lt"/>
          <a:ea typeface="+mn-ea"/>
          <a:cs typeface="+mn-cs"/>
        </a:defRPr>
      </a:lvl1pPr>
      <a:lvl2pPr marL="26517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600" kern="1200">
          <a:solidFill>
            <a:schemeClr val="tx1"/>
          </a:solidFill>
          <a:latin typeface="+mn-lt"/>
          <a:ea typeface="+mn-ea"/>
          <a:cs typeface="+mn-cs"/>
        </a:defRPr>
      </a:lvl2pPr>
      <a:lvl3pPr marL="4480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3pPr>
      <a:lvl4pPr marL="59436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4pPr>
      <a:lvl5pPr marL="77724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5pPr>
      <a:lvl6pPr marL="91440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6pPr>
      <a:lvl7pPr marL="1060704"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768096" y="585216"/>
            <a:ext cx="7290054" cy="1499616"/>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768096" y="2286000"/>
            <a:ext cx="7290055" cy="4023360"/>
          </a:xfrm>
          <a:prstGeom prst="rect">
            <a:avLst/>
          </a:prstGeom>
        </p:spPr>
        <p:txBody>
          <a:bodyPr vert="horz" lIns="45720" tIns="45720" rIns="4572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768097" y="6470704"/>
            <a:ext cx="1615607" cy="274320"/>
          </a:xfrm>
          <a:prstGeom prst="rect">
            <a:avLst/>
          </a:prstGeom>
        </p:spPr>
        <p:txBody>
          <a:bodyPr vert="horz" lIns="91440" tIns="45720" rIns="91440" bIns="45720" rtlCol="0" anchor="ctr"/>
          <a:lstStyle>
            <a:lvl1pPr algn="l">
              <a:defRPr sz="1000">
                <a:solidFill>
                  <a:schemeClr val="tx1">
                    <a:lumMod val="95000"/>
                    <a:lumOff val="5000"/>
                  </a:schemeClr>
                </a:solidFill>
                <a:latin typeface="+mj-lt"/>
              </a:defRPr>
            </a:lvl1pPr>
          </a:lstStyle>
          <a:p>
            <a:fld id="{96DFF08F-DC6B-4601-B491-B0F83F6DD2DA}" type="datetimeFigureOut">
              <a:rPr lang="en-US" dirty="0"/>
              <a:pPr/>
              <a:t>10/17/2022</a:t>
            </a:fld>
            <a:endParaRPr lang="en-US" dirty="0"/>
          </a:p>
        </p:txBody>
      </p:sp>
      <p:sp>
        <p:nvSpPr>
          <p:cNvPr id="5" name="Footer Placeholder 4"/>
          <p:cNvSpPr>
            <a:spLocks noGrp="1"/>
          </p:cNvSpPr>
          <p:nvPr>
            <p:ph type="ftr" sz="quarter" idx="3"/>
          </p:nvPr>
        </p:nvSpPr>
        <p:spPr>
          <a:xfrm>
            <a:off x="3632200" y="6470704"/>
            <a:ext cx="4426094" cy="274320"/>
          </a:xfrm>
          <a:prstGeom prst="rect">
            <a:avLst/>
          </a:prstGeom>
        </p:spPr>
        <p:txBody>
          <a:bodyPr vert="horz" lIns="91440" tIns="45720" rIns="91440" bIns="45720" rtlCol="0" anchor="ctr"/>
          <a:lstStyle>
            <a:lvl1pPr algn="r">
              <a:defRPr sz="1000" cap="all" baseline="0">
                <a:solidFill>
                  <a:schemeClr val="tx1">
                    <a:lumMod val="95000"/>
                    <a:lumOff val="5000"/>
                  </a:schemeClr>
                </a:solidFill>
                <a:latin typeface="+mj-lt"/>
              </a:defRPr>
            </a:lvl1pPr>
          </a:lstStyle>
          <a:p>
            <a:endParaRPr lang="en-US" dirty="0"/>
          </a:p>
        </p:txBody>
      </p:sp>
      <p:sp>
        <p:nvSpPr>
          <p:cNvPr id="6" name="Slide Number Placeholder 5"/>
          <p:cNvSpPr>
            <a:spLocks noGrp="1"/>
          </p:cNvSpPr>
          <p:nvPr>
            <p:ph type="sldNum" sz="quarter" idx="4"/>
          </p:nvPr>
        </p:nvSpPr>
        <p:spPr>
          <a:xfrm>
            <a:off x="8128000" y="6470704"/>
            <a:ext cx="730250" cy="274320"/>
          </a:xfrm>
          <a:prstGeom prst="rect">
            <a:avLst/>
          </a:prstGeom>
        </p:spPr>
        <p:txBody>
          <a:bodyPr vert="horz" lIns="91440" tIns="45720" rIns="91440" bIns="45720" rtlCol="0" anchor="ctr"/>
          <a:lstStyle>
            <a:lvl1pPr algn="l">
              <a:defRPr sz="1000">
                <a:solidFill>
                  <a:schemeClr val="tx1">
                    <a:lumMod val="95000"/>
                    <a:lumOff val="5000"/>
                  </a:schemeClr>
                </a:solidFill>
                <a:latin typeface="+mj-lt"/>
              </a:defRPr>
            </a:lvl1pPr>
          </a:lstStyle>
          <a:p>
            <a:fld id="{4FAB73BC-B049-4115-A692-8D63A059BFB8}" type="slidenum">
              <a:rPr lang="en-US" dirty="0"/>
              <a:pPr/>
              <a:t>‹#›</a:t>
            </a:fld>
            <a:endParaRPr lang="en-US" dirty="0"/>
          </a:p>
        </p:txBody>
      </p:sp>
      <p:cxnSp>
        <p:nvCxnSpPr>
          <p:cNvPr id="7" name="Straight Connector 6"/>
          <p:cNvCxnSpPr/>
          <p:nvPr/>
        </p:nvCxnSpPr>
        <p:spPr>
          <a:xfrm flipV="1">
            <a:off x="571500" y="826324"/>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
        <p:nvSpPr>
          <p:cNvPr id="8" name="Slide Number Placeholder 5">
            <a:extLst>
              <a:ext uri="{FF2B5EF4-FFF2-40B4-BE49-F238E27FC236}">
                <a16:creationId xmlns:a16="http://schemas.microsoft.com/office/drawing/2014/main" id="{D79065C9-1C38-4E30-BAD8-4F826FAA69E9}"/>
              </a:ext>
            </a:extLst>
          </p:cNvPr>
          <p:cNvSpPr txBox="1">
            <a:spLocks/>
          </p:cNvSpPr>
          <p:nvPr userDrawn="1"/>
        </p:nvSpPr>
        <p:spPr>
          <a:xfrm>
            <a:off x="814963" y="6293087"/>
            <a:ext cx="139424" cy="328295"/>
          </a:xfrm>
          <a:prstGeom prst="rect">
            <a:avLst/>
          </a:prstGeom>
        </p:spPr>
        <p:txBody>
          <a:bodyPr vert="horz" wrap="none" lIns="121920" tIns="60960" rIns="121920" bIns="60960" rtlCol="0" anchor="ctr">
            <a:noAutofit/>
          </a:bodyP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A290D8D-6BA0-418D-AFED-C65293F70DA0}" type="slidenum">
              <a:rPr lang="en-US" sz="1200" smtClean="0">
                <a:solidFill>
                  <a:schemeClr val="tx1"/>
                </a:solidFill>
              </a:rPr>
              <a:pPr algn="ctr"/>
              <a:t>‹#›</a:t>
            </a:fld>
            <a:endParaRPr lang="en-US" sz="1200" dirty="0">
              <a:solidFill>
                <a:schemeClr val="tx1"/>
              </a:solidFill>
            </a:endParaRPr>
          </a:p>
        </p:txBody>
      </p:sp>
      <p:sp>
        <p:nvSpPr>
          <p:cNvPr id="9" name="Oval 8">
            <a:extLst>
              <a:ext uri="{FF2B5EF4-FFF2-40B4-BE49-F238E27FC236}">
                <a16:creationId xmlns:a16="http://schemas.microsoft.com/office/drawing/2014/main" id="{8EB0DFCA-A15A-4AA6-9B89-3F4E9D46136B}"/>
              </a:ext>
            </a:extLst>
          </p:cNvPr>
          <p:cNvSpPr/>
          <p:nvPr userDrawn="1"/>
        </p:nvSpPr>
        <p:spPr>
          <a:xfrm>
            <a:off x="718075" y="6290644"/>
            <a:ext cx="333200" cy="333200"/>
          </a:xfrm>
          <a:prstGeom prst="ellipse">
            <a:avLst/>
          </a:prstGeom>
          <a:noFill/>
          <a:ln w="6350" cmpd="sng">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200" dirty="0"/>
          </a:p>
        </p:txBody>
      </p:sp>
      <p:sp>
        <p:nvSpPr>
          <p:cNvPr id="10" name="Oval 9">
            <a:extLst>
              <a:ext uri="{FF2B5EF4-FFF2-40B4-BE49-F238E27FC236}">
                <a16:creationId xmlns:a16="http://schemas.microsoft.com/office/drawing/2014/main" id="{DA8D54FC-375A-4E56-9448-864EC349CB4E}"/>
              </a:ext>
            </a:extLst>
          </p:cNvPr>
          <p:cNvSpPr/>
          <p:nvPr userDrawn="1"/>
        </p:nvSpPr>
        <p:spPr>
          <a:xfrm>
            <a:off x="281861" y="6290644"/>
            <a:ext cx="333200" cy="333200"/>
          </a:xfrm>
          <a:prstGeom prst="ellipse">
            <a:avLst/>
          </a:prstGeom>
          <a:noFill/>
          <a:ln w="6350" cmpd="sng">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200" dirty="0"/>
          </a:p>
        </p:txBody>
      </p:sp>
      <p:sp>
        <p:nvSpPr>
          <p:cNvPr id="11" name="Rectangle 9">
            <a:extLst>
              <a:ext uri="{FF2B5EF4-FFF2-40B4-BE49-F238E27FC236}">
                <a16:creationId xmlns:a16="http://schemas.microsoft.com/office/drawing/2014/main" id="{0A282804-EFCC-4F14-8C7B-552DC5EADAEA}"/>
              </a:ext>
            </a:extLst>
          </p:cNvPr>
          <p:cNvSpPr/>
          <p:nvPr userDrawn="1"/>
        </p:nvSpPr>
        <p:spPr>
          <a:xfrm rot="2700000">
            <a:off x="426720" y="6412186"/>
            <a:ext cx="90117" cy="90117"/>
          </a:xfrm>
          <a:custGeom>
            <a:avLst/>
            <a:gdLst>
              <a:gd name="connsiteX0" fmla="*/ 0 w 531091"/>
              <a:gd name="connsiteY0" fmla="*/ 0 h 531091"/>
              <a:gd name="connsiteX1" fmla="*/ 531091 w 531091"/>
              <a:gd name="connsiteY1" fmla="*/ 0 h 531091"/>
              <a:gd name="connsiteX2" fmla="*/ 531091 w 531091"/>
              <a:gd name="connsiteY2" fmla="*/ 531091 h 531091"/>
              <a:gd name="connsiteX3" fmla="*/ 0 w 531091"/>
              <a:gd name="connsiteY3" fmla="*/ 531091 h 531091"/>
              <a:gd name="connsiteX4" fmla="*/ 0 w 531091"/>
              <a:gd name="connsiteY4" fmla="*/ 0 h 531091"/>
              <a:gd name="connsiteX0" fmla="*/ 0 w 531091"/>
              <a:gd name="connsiteY0" fmla="*/ 0 h 531091"/>
              <a:gd name="connsiteX1" fmla="*/ 531091 w 531091"/>
              <a:gd name="connsiteY1" fmla="*/ 531091 h 531091"/>
              <a:gd name="connsiteX2" fmla="*/ 0 w 531091"/>
              <a:gd name="connsiteY2" fmla="*/ 531091 h 531091"/>
              <a:gd name="connsiteX3" fmla="*/ 0 w 531091"/>
              <a:gd name="connsiteY3" fmla="*/ 0 h 531091"/>
              <a:gd name="connsiteX0" fmla="*/ 0 w 531091"/>
              <a:gd name="connsiteY0" fmla="*/ 0 h 531091"/>
              <a:gd name="connsiteX1" fmla="*/ 230909 w 531091"/>
              <a:gd name="connsiteY1" fmla="*/ 224312 h 531091"/>
              <a:gd name="connsiteX2" fmla="*/ 531091 w 531091"/>
              <a:gd name="connsiteY2" fmla="*/ 531091 h 531091"/>
              <a:gd name="connsiteX3" fmla="*/ 0 w 531091"/>
              <a:gd name="connsiteY3" fmla="*/ 531091 h 531091"/>
              <a:gd name="connsiteX4" fmla="*/ 0 w 531091"/>
              <a:gd name="connsiteY4" fmla="*/ 0 h 531091"/>
              <a:gd name="connsiteX0" fmla="*/ 230909 w 531091"/>
              <a:gd name="connsiteY0" fmla="*/ 224312 h 531091"/>
              <a:gd name="connsiteX1" fmla="*/ 531091 w 531091"/>
              <a:gd name="connsiteY1" fmla="*/ 531091 h 531091"/>
              <a:gd name="connsiteX2" fmla="*/ 0 w 531091"/>
              <a:gd name="connsiteY2" fmla="*/ 531091 h 531091"/>
              <a:gd name="connsiteX3" fmla="*/ 0 w 531091"/>
              <a:gd name="connsiteY3" fmla="*/ 0 h 531091"/>
              <a:gd name="connsiteX4" fmla="*/ 322349 w 531091"/>
              <a:gd name="connsiteY4" fmla="*/ 315752 h 531091"/>
              <a:gd name="connsiteX0" fmla="*/ 343065 w 531091"/>
              <a:gd name="connsiteY0" fmla="*/ 89066 h 531091"/>
              <a:gd name="connsiteX1" fmla="*/ 531091 w 531091"/>
              <a:gd name="connsiteY1" fmla="*/ 531091 h 531091"/>
              <a:gd name="connsiteX2" fmla="*/ 0 w 531091"/>
              <a:gd name="connsiteY2" fmla="*/ 531091 h 531091"/>
              <a:gd name="connsiteX3" fmla="*/ 0 w 531091"/>
              <a:gd name="connsiteY3" fmla="*/ 0 h 531091"/>
              <a:gd name="connsiteX4" fmla="*/ 322349 w 531091"/>
              <a:gd name="connsiteY4" fmla="*/ 315752 h 531091"/>
              <a:gd name="connsiteX0" fmla="*/ 531091 w 531091"/>
              <a:gd name="connsiteY0" fmla="*/ 531091 h 531091"/>
              <a:gd name="connsiteX1" fmla="*/ 0 w 531091"/>
              <a:gd name="connsiteY1" fmla="*/ 531091 h 531091"/>
              <a:gd name="connsiteX2" fmla="*/ 0 w 531091"/>
              <a:gd name="connsiteY2" fmla="*/ 0 h 531091"/>
              <a:gd name="connsiteX3" fmla="*/ 322349 w 531091"/>
              <a:gd name="connsiteY3" fmla="*/ 315752 h 531091"/>
              <a:gd name="connsiteX0" fmla="*/ 531091 w 531091"/>
              <a:gd name="connsiteY0" fmla="*/ 531091 h 531091"/>
              <a:gd name="connsiteX1" fmla="*/ 0 w 531091"/>
              <a:gd name="connsiteY1" fmla="*/ 531091 h 531091"/>
              <a:gd name="connsiteX2" fmla="*/ 0 w 531091"/>
              <a:gd name="connsiteY2" fmla="*/ 0 h 531091"/>
            </a:gdLst>
            <a:ahLst/>
            <a:cxnLst>
              <a:cxn ang="0">
                <a:pos x="connsiteX0" y="connsiteY0"/>
              </a:cxn>
              <a:cxn ang="0">
                <a:pos x="connsiteX1" y="connsiteY1"/>
              </a:cxn>
              <a:cxn ang="0">
                <a:pos x="connsiteX2" y="connsiteY2"/>
              </a:cxn>
            </a:cxnLst>
            <a:rect l="l" t="t" r="r" b="b"/>
            <a:pathLst>
              <a:path w="531091" h="531091">
                <a:moveTo>
                  <a:pt x="531091" y="531091"/>
                </a:moveTo>
                <a:lnTo>
                  <a:pt x="0" y="531091"/>
                </a:lnTo>
                <a:lnTo>
                  <a:pt x="0" y="0"/>
                </a:lnTo>
              </a:path>
            </a:pathLst>
          </a:custGeom>
          <a:noFill/>
          <a:ln w="6350" cmpd="sng">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200" dirty="0"/>
          </a:p>
        </p:txBody>
      </p:sp>
      <p:sp>
        <p:nvSpPr>
          <p:cNvPr id="12" name="Oval 11">
            <a:extLst>
              <a:ext uri="{FF2B5EF4-FFF2-40B4-BE49-F238E27FC236}">
                <a16:creationId xmlns:a16="http://schemas.microsoft.com/office/drawing/2014/main" id="{E07DBA7E-E5D7-4F08-A7BB-78BB2AB926E7}"/>
              </a:ext>
            </a:extLst>
          </p:cNvPr>
          <p:cNvSpPr/>
          <p:nvPr userDrawn="1"/>
        </p:nvSpPr>
        <p:spPr>
          <a:xfrm rot="10800000">
            <a:off x="1154288" y="6290644"/>
            <a:ext cx="333200" cy="333200"/>
          </a:xfrm>
          <a:prstGeom prst="ellipse">
            <a:avLst/>
          </a:prstGeom>
          <a:noFill/>
          <a:ln w="6350" cmpd="sng">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200" dirty="0"/>
          </a:p>
        </p:txBody>
      </p:sp>
      <p:sp>
        <p:nvSpPr>
          <p:cNvPr id="13" name="Rectangle 9">
            <a:extLst>
              <a:ext uri="{FF2B5EF4-FFF2-40B4-BE49-F238E27FC236}">
                <a16:creationId xmlns:a16="http://schemas.microsoft.com/office/drawing/2014/main" id="{9A3C16F1-99B7-4F68-BDB7-A7D5307EBB57}"/>
              </a:ext>
            </a:extLst>
          </p:cNvPr>
          <p:cNvSpPr/>
          <p:nvPr userDrawn="1"/>
        </p:nvSpPr>
        <p:spPr>
          <a:xfrm rot="13500000">
            <a:off x="1252512" y="6412186"/>
            <a:ext cx="90117" cy="90117"/>
          </a:xfrm>
          <a:custGeom>
            <a:avLst/>
            <a:gdLst>
              <a:gd name="connsiteX0" fmla="*/ 0 w 531091"/>
              <a:gd name="connsiteY0" fmla="*/ 0 h 531091"/>
              <a:gd name="connsiteX1" fmla="*/ 531091 w 531091"/>
              <a:gd name="connsiteY1" fmla="*/ 0 h 531091"/>
              <a:gd name="connsiteX2" fmla="*/ 531091 w 531091"/>
              <a:gd name="connsiteY2" fmla="*/ 531091 h 531091"/>
              <a:gd name="connsiteX3" fmla="*/ 0 w 531091"/>
              <a:gd name="connsiteY3" fmla="*/ 531091 h 531091"/>
              <a:gd name="connsiteX4" fmla="*/ 0 w 531091"/>
              <a:gd name="connsiteY4" fmla="*/ 0 h 531091"/>
              <a:gd name="connsiteX0" fmla="*/ 0 w 531091"/>
              <a:gd name="connsiteY0" fmla="*/ 0 h 531091"/>
              <a:gd name="connsiteX1" fmla="*/ 531091 w 531091"/>
              <a:gd name="connsiteY1" fmla="*/ 531091 h 531091"/>
              <a:gd name="connsiteX2" fmla="*/ 0 w 531091"/>
              <a:gd name="connsiteY2" fmla="*/ 531091 h 531091"/>
              <a:gd name="connsiteX3" fmla="*/ 0 w 531091"/>
              <a:gd name="connsiteY3" fmla="*/ 0 h 531091"/>
              <a:gd name="connsiteX0" fmla="*/ 0 w 531091"/>
              <a:gd name="connsiteY0" fmla="*/ 0 h 531091"/>
              <a:gd name="connsiteX1" fmla="*/ 230909 w 531091"/>
              <a:gd name="connsiteY1" fmla="*/ 224312 h 531091"/>
              <a:gd name="connsiteX2" fmla="*/ 531091 w 531091"/>
              <a:gd name="connsiteY2" fmla="*/ 531091 h 531091"/>
              <a:gd name="connsiteX3" fmla="*/ 0 w 531091"/>
              <a:gd name="connsiteY3" fmla="*/ 531091 h 531091"/>
              <a:gd name="connsiteX4" fmla="*/ 0 w 531091"/>
              <a:gd name="connsiteY4" fmla="*/ 0 h 531091"/>
              <a:gd name="connsiteX0" fmla="*/ 230909 w 531091"/>
              <a:gd name="connsiteY0" fmla="*/ 224312 h 531091"/>
              <a:gd name="connsiteX1" fmla="*/ 531091 w 531091"/>
              <a:gd name="connsiteY1" fmla="*/ 531091 h 531091"/>
              <a:gd name="connsiteX2" fmla="*/ 0 w 531091"/>
              <a:gd name="connsiteY2" fmla="*/ 531091 h 531091"/>
              <a:gd name="connsiteX3" fmla="*/ 0 w 531091"/>
              <a:gd name="connsiteY3" fmla="*/ 0 h 531091"/>
              <a:gd name="connsiteX4" fmla="*/ 322349 w 531091"/>
              <a:gd name="connsiteY4" fmla="*/ 315752 h 531091"/>
              <a:gd name="connsiteX0" fmla="*/ 343065 w 531091"/>
              <a:gd name="connsiteY0" fmla="*/ 89066 h 531091"/>
              <a:gd name="connsiteX1" fmla="*/ 531091 w 531091"/>
              <a:gd name="connsiteY1" fmla="*/ 531091 h 531091"/>
              <a:gd name="connsiteX2" fmla="*/ 0 w 531091"/>
              <a:gd name="connsiteY2" fmla="*/ 531091 h 531091"/>
              <a:gd name="connsiteX3" fmla="*/ 0 w 531091"/>
              <a:gd name="connsiteY3" fmla="*/ 0 h 531091"/>
              <a:gd name="connsiteX4" fmla="*/ 322349 w 531091"/>
              <a:gd name="connsiteY4" fmla="*/ 315752 h 531091"/>
              <a:gd name="connsiteX0" fmla="*/ 531091 w 531091"/>
              <a:gd name="connsiteY0" fmla="*/ 531091 h 531091"/>
              <a:gd name="connsiteX1" fmla="*/ 0 w 531091"/>
              <a:gd name="connsiteY1" fmla="*/ 531091 h 531091"/>
              <a:gd name="connsiteX2" fmla="*/ 0 w 531091"/>
              <a:gd name="connsiteY2" fmla="*/ 0 h 531091"/>
              <a:gd name="connsiteX3" fmla="*/ 322349 w 531091"/>
              <a:gd name="connsiteY3" fmla="*/ 315752 h 531091"/>
              <a:gd name="connsiteX0" fmla="*/ 531091 w 531091"/>
              <a:gd name="connsiteY0" fmla="*/ 531091 h 531091"/>
              <a:gd name="connsiteX1" fmla="*/ 0 w 531091"/>
              <a:gd name="connsiteY1" fmla="*/ 531091 h 531091"/>
              <a:gd name="connsiteX2" fmla="*/ 0 w 531091"/>
              <a:gd name="connsiteY2" fmla="*/ 0 h 531091"/>
            </a:gdLst>
            <a:ahLst/>
            <a:cxnLst>
              <a:cxn ang="0">
                <a:pos x="connsiteX0" y="connsiteY0"/>
              </a:cxn>
              <a:cxn ang="0">
                <a:pos x="connsiteX1" y="connsiteY1"/>
              </a:cxn>
              <a:cxn ang="0">
                <a:pos x="connsiteX2" y="connsiteY2"/>
              </a:cxn>
            </a:cxnLst>
            <a:rect l="l" t="t" r="r" b="b"/>
            <a:pathLst>
              <a:path w="531091" h="531091">
                <a:moveTo>
                  <a:pt x="531091" y="531091"/>
                </a:moveTo>
                <a:lnTo>
                  <a:pt x="0" y="531091"/>
                </a:lnTo>
                <a:lnTo>
                  <a:pt x="0" y="0"/>
                </a:lnTo>
              </a:path>
            </a:pathLst>
          </a:custGeom>
          <a:noFill/>
          <a:ln w="6350" cmpd="sng">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200" dirty="0"/>
          </a:p>
        </p:txBody>
      </p:sp>
      <p:sp>
        <p:nvSpPr>
          <p:cNvPr id="14" name="Freeform 6">
            <a:extLst>
              <a:ext uri="{FF2B5EF4-FFF2-40B4-BE49-F238E27FC236}">
                <a16:creationId xmlns:a16="http://schemas.microsoft.com/office/drawing/2014/main" id="{00E542FD-CC6A-400C-997C-7510CAFD13E9}"/>
              </a:ext>
            </a:extLst>
          </p:cNvPr>
          <p:cNvSpPr>
            <a:spLocks/>
          </p:cNvSpPr>
          <p:nvPr userDrawn="1"/>
        </p:nvSpPr>
        <p:spPr bwMode="auto">
          <a:xfrm>
            <a:off x="7857392" y="6390365"/>
            <a:ext cx="64135" cy="137803"/>
          </a:xfrm>
          <a:custGeom>
            <a:avLst/>
            <a:gdLst>
              <a:gd name="T0" fmla="*/ 573 w 704"/>
              <a:gd name="T1" fmla="*/ 255 h 1506"/>
              <a:gd name="T2" fmla="*/ 573 w 704"/>
              <a:gd name="T3" fmla="*/ 255 h 1506"/>
              <a:gd name="T4" fmla="*/ 704 w 704"/>
              <a:gd name="T5" fmla="*/ 255 h 1506"/>
              <a:gd name="T6" fmla="*/ 704 w 704"/>
              <a:gd name="T7" fmla="*/ 0 h 1506"/>
              <a:gd name="T8" fmla="*/ 492 w 704"/>
              <a:gd name="T9" fmla="*/ 0 h 1506"/>
              <a:gd name="T10" fmla="*/ 155 w 704"/>
              <a:gd name="T11" fmla="*/ 336 h 1506"/>
              <a:gd name="T12" fmla="*/ 155 w 704"/>
              <a:gd name="T13" fmla="*/ 493 h 1506"/>
              <a:gd name="T14" fmla="*/ 0 w 704"/>
              <a:gd name="T15" fmla="*/ 493 h 1506"/>
              <a:gd name="T16" fmla="*/ 0 w 704"/>
              <a:gd name="T17" fmla="*/ 749 h 1506"/>
              <a:gd name="T18" fmla="*/ 155 w 704"/>
              <a:gd name="T19" fmla="*/ 749 h 1506"/>
              <a:gd name="T20" fmla="*/ 155 w 704"/>
              <a:gd name="T21" fmla="*/ 1506 h 1506"/>
              <a:gd name="T22" fmla="*/ 467 w 704"/>
              <a:gd name="T23" fmla="*/ 1506 h 1506"/>
              <a:gd name="T24" fmla="*/ 467 w 704"/>
              <a:gd name="T25" fmla="*/ 749 h 1506"/>
              <a:gd name="T26" fmla="*/ 679 w 704"/>
              <a:gd name="T27" fmla="*/ 749 h 1506"/>
              <a:gd name="T28" fmla="*/ 704 w 704"/>
              <a:gd name="T29" fmla="*/ 493 h 1506"/>
              <a:gd name="T30" fmla="*/ 467 w 704"/>
              <a:gd name="T31" fmla="*/ 493 h 1506"/>
              <a:gd name="T32" fmla="*/ 467 w 704"/>
              <a:gd name="T33" fmla="*/ 362 h 1506"/>
              <a:gd name="T34" fmla="*/ 573 w 704"/>
              <a:gd name="T35" fmla="*/ 255 h 15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704" h="1506">
                <a:moveTo>
                  <a:pt x="573" y="255"/>
                </a:moveTo>
                <a:lnTo>
                  <a:pt x="573" y="255"/>
                </a:lnTo>
                <a:lnTo>
                  <a:pt x="704" y="255"/>
                </a:lnTo>
                <a:lnTo>
                  <a:pt x="704" y="0"/>
                </a:lnTo>
                <a:lnTo>
                  <a:pt x="492" y="0"/>
                </a:lnTo>
                <a:cubicBezTo>
                  <a:pt x="243" y="0"/>
                  <a:pt x="155" y="124"/>
                  <a:pt x="155" y="336"/>
                </a:cubicBezTo>
                <a:lnTo>
                  <a:pt x="155" y="493"/>
                </a:lnTo>
                <a:lnTo>
                  <a:pt x="0" y="493"/>
                </a:lnTo>
                <a:lnTo>
                  <a:pt x="0" y="749"/>
                </a:lnTo>
                <a:lnTo>
                  <a:pt x="155" y="749"/>
                </a:lnTo>
                <a:lnTo>
                  <a:pt x="155" y="1506"/>
                </a:lnTo>
                <a:lnTo>
                  <a:pt x="467" y="1506"/>
                </a:lnTo>
                <a:lnTo>
                  <a:pt x="467" y="749"/>
                </a:lnTo>
                <a:lnTo>
                  <a:pt x="679" y="749"/>
                </a:lnTo>
                <a:lnTo>
                  <a:pt x="704" y="493"/>
                </a:lnTo>
                <a:lnTo>
                  <a:pt x="467" y="493"/>
                </a:lnTo>
                <a:lnTo>
                  <a:pt x="467" y="362"/>
                </a:lnTo>
                <a:cubicBezTo>
                  <a:pt x="467" y="293"/>
                  <a:pt x="473" y="255"/>
                  <a:pt x="573" y="255"/>
                </a:cubicBezTo>
                <a:close/>
              </a:path>
            </a:pathLst>
          </a:custGeom>
          <a:solidFill>
            <a:schemeClr val="tx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en-US" sz="3200" dirty="0"/>
          </a:p>
        </p:txBody>
      </p:sp>
      <p:sp>
        <p:nvSpPr>
          <p:cNvPr id="15" name="Freeform 7">
            <a:extLst>
              <a:ext uri="{FF2B5EF4-FFF2-40B4-BE49-F238E27FC236}">
                <a16:creationId xmlns:a16="http://schemas.microsoft.com/office/drawing/2014/main" id="{5046B022-4764-4DE3-B01F-DA191A069406}"/>
              </a:ext>
            </a:extLst>
          </p:cNvPr>
          <p:cNvSpPr>
            <a:spLocks noEditPoints="1"/>
          </p:cNvSpPr>
          <p:nvPr userDrawn="1"/>
        </p:nvSpPr>
        <p:spPr bwMode="auto">
          <a:xfrm>
            <a:off x="8254562" y="6387435"/>
            <a:ext cx="142220" cy="136500"/>
          </a:xfrm>
          <a:custGeom>
            <a:avLst/>
            <a:gdLst>
              <a:gd name="T0" fmla="*/ 1176 w 1562"/>
              <a:gd name="T1" fmla="*/ 466 h 1491"/>
              <a:gd name="T2" fmla="*/ 1176 w 1562"/>
              <a:gd name="T3" fmla="*/ 466 h 1491"/>
              <a:gd name="T4" fmla="*/ 871 w 1562"/>
              <a:gd name="T5" fmla="*/ 636 h 1491"/>
              <a:gd name="T6" fmla="*/ 871 w 1562"/>
              <a:gd name="T7" fmla="*/ 488 h 1491"/>
              <a:gd name="T8" fmla="*/ 538 w 1562"/>
              <a:gd name="T9" fmla="*/ 488 h 1491"/>
              <a:gd name="T10" fmla="*/ 538 w 1562"/>
              <a:gd name="T11" fmla="*/ 1491 h 1491"/>
              <a:gd name="T12" fmla="*/ 871 w 1562"/>
              <a:gd name="T13" fmla="*/ 1491 h 1491"/>
              <a:gd name="T14" fmla="*/ 871 w 1562"/>
              <a:gd name="T15" fmla="*/ 931 h 1491"/>
              <a:gd name="T16" fmla="*/ 886 w 1562"/>
              <a:gd name="T17" fmla="*/ 850 h 1491"/>
              <a:gd name="T18" fmla="*/ 1057 w 1562"/>
              <a:gd name="T19" fmla="*/ 724 h 1491"/>
              <a:gd name="T20" fmla="*/ 1228 w 1562"/>
              <a:gd name="T21" fmla="*/ 953 h 1491"/>
              <a:gd name="T22" fmla="*/ 1228 w 1562"/>
              <a:gd name="T23" fmla="*/ 1491 h 1491"/>
              <a:gd name="T24" fmla="*/ 1562 w 1562"/>
              <a:gd name="T25" fmla="*/ 1491 h 1491"/>
              <a:gd name="T26" fmla="*/ 1562 w 1562"/>
              <a:gd name="T27" fmla="*/ 916 h 1491"/>
              <a:gd name="T28" fmla="*/ 1176 w 1562"/>
              <a:gd name="T29" fmla="*/ 466 h 1491"/>
              <a:gd name="T30" fmla="*/ 22 w 1562"/>
              <a:gd name="T31" fmla="*/ 1491 h 1491"/>
              <a:gd name="T32" fmla="*/ 22 w 1562"/>
              <a:gd name="T33" fmla="*/ 1491 h 1491"/>
              <a:gd name="T34" fmla="*/ 357 w 1562"/>
              <a:gd name="T35" fmla="*/ 1491 h 1491"/>
              <a:gd name="T36" fmla="*/ 357 w 1562"/>
              <a:gd name="T37" fmla="*/ 487 h 1491"/>
              <a:gd name="T38" fmla="*/ 22 w 1562"/>
              <a:gd name="T39" fmla="*/ 487 h 1491"/>
              <a:gd name="T40" fmla="*/ 22 w 1562"/>
              <a:gd name="T41" fmla="*/ 1491 h 1491"/>
              <a:gd name="T42" fmla="*/ 193 w 1562"/>
              <a:gd name="T43" fmla="*/ 0 h 1491"/>
              <a:gd name="T44" fmla="*/ 193 w 1562"/>
              <a:gd name="T45" fmla="*/ 0 h 1491"/>
              <a:gd name="T46" fmla="*/ 0 w 1562"/>
              <a:gd name="T47" fmla="*/ 178 h 1491"/>
              <a:gd name="T48" fmla="*/ 186 w 1562"/>
              <a:gd name="T49" fmla="*/ 347 h 1491"/>
              <a:gd name="T50" fmla="*/ 379 w 1562"/>
              <a:gd name="T51" fmla="*/ 178 h 1491"/>
              <a:gd name="T52" fmla="*/ 193 w 1562"/>
              <a:gd name="T53" fmla="*/ 0 h 14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562" h="1491">
                <a:moveTo>
                  <a:pt x="1176" y="466"/>
                </a:moveTo>
                <a:lnTo>
                  <a:pt x="1176" y="466"/>
                </a:lnTo>
                <a:cubicBezTo>
                  <a:pt x="990" y="466"/>
                  <a:pt x="916" y="562"/>
                  <a:pt x="871" y="636"/>
                </a:cubicBezTo>
                <a:lnTo>
                  <a:pt x="871" y="488"/>
                </a:lnTo>
                <a:lnTo>
                  <a:pt x="538" y="488"/>
                </a:lnTo>
                <a:cubicBezTo>
                  <a:pt x="545" y="584"/>
                  <a:pt x="538" y="1491"/>
                  <a:pt x="538" y="1491"/>
                </a:cubicBezTo>
                <a:lnTo>
                  <a:pt x="871" y="1491"/>
                </a:lnTo>
                <a:lnTo>
                  <a:pt x="871" y="931"/>
                </a:lnTo>
                <a:cubicBezTo>
                  <a:pt x="871" y="901"/>
                  <a:pt x="871" y="872"/>
                  <a:pt x="886" y="850"/>
                </a:cubicBezTo>
                <a:cubicBezTo>
                  <a:pt x="909" y="791"/>
                  <a:pt x="961" y="724"/>
                  <a:pt x="1057" y="724"/>
                </a:cubicBezTo>
                <a:cubicBezTo>
                  <a:pt x="1176" y="724"/>
                  <a:pt x="1228" y="820"/>
                  <a:pt x="1228" y="953"/>
                </a:cubicBezTo>
                <a:lnTo>
                  <a:pt x="1228" y="1491"/>
                </a:lnTo>
                <a:lnTo>
                  <a:pt x="1562" y="1491"/>
                </a:lnTo>
                <a:lnTo>
                  <a:pt x="1562" y="916"/>
                </a:lnTo>
                <a:cubicBezTo>
                  <a:pt x="1562" y="606"/>
                  <a:pt x="1398" y="466"/>
                  <a:pt x="1176" y="466"/>
                </a:cubicBezTo>
                <a:close/>
                <a:moveTo>
                  <a:pt x="22" y="1491"/>
                </a:moveTo>
                <a:lnTo>
                  <a:pt x="22" y="1491"/>
                </a:lnTo>
                <a:lnTo>
                  <a:pt x="357" y="1491"/>
                </a:lnTo>
                <a:lnTo>
                  <a:pt x="357" y="487"/>
                </a:lnTo>
                <a:lnTo>
                  <a:pt x="22" y="487"/>
                </a:lnTo>
                <a:lnTo>
                  <a:pt x="22" y="1491"/>
                </a:lnTo>
                <a:close/>
                <a:moveTo>
                  <a:pt x="193" y="0"/>
                </a:moveTo>
                <a:lnTo>
                  <a:pt x="193" y="0"/>
                </a:lnTo>
                <a:cubicBezTo>
                  <a:pt x="74" y="0"/>
                  <a:pt x="0" y="82"/>
                  <a:pt x="0" y="178"/>
                </a:cubicBezTo>
                <a:cubicBezTo>
                  <a:pt x="0" y="273"/>
                  <a:pt x="74" y="347"/>
                  <a:pt x="186" y="347"/>
                </a:cubicBezTo>
                <a:cubicBezTo>
                  <a:pt x="305" y="347"/>
                  <a:pt x="379" y="273"/>
                  <a:pt x="379" y="178"/>
                </a:cubicBezTo>
                <a:cubicBezTo>
                  <a:pt x="379" y="82"/>
                  <a:pt x="305" y="0"/>
                  <a:pt x="193" y="0"/>
                </a:cubicBezTo>
                <a:close/>
              </a:path>
            </a:pathLst>
          </a:custGeom>
          <a:solidFill>
            <a:schemeClr val="tx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en-US" sz="3200" dirty="0"/>
          </a:p>
        </p:txBody>
      </p:sp>
      <p:sp>
        <p:nvSpPr>
          <p:cNvPr id="16" name="Oval 15">
            <a:extLst>
              <a:ext uri="{FF2B5EF4-FFF2-40B4-BE49-F238E27FC236}">
                <a16:creationId xmlns:a16="http://schemas.microsoft.com/office/drawing/2014/main" id="{E6415573-7587-475B-8E60-88740D80075C}"/>
              </a:ext>
            </a:extLst>
          </p:cNvPr>
          <p:cNvSpPr/>
          <p:nvPr userDrawn="1"/>
        </p:nvSpPr>
        <p:spPr>
          <a:xfrm>
            <a:off x="8159071" y="6290644"/>
            <a:ext cx="333200" cy="333200"/>
          </a:xfrm>
          <a:prstGeom prst="ellipse">
            <a:avLst/>
          </a:prstGeom>
          <a:noFill/>
          <a:ln w="6350" cmpd="sng">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067" dirty="0"/>
          </a:p>
        </p:txBody>
      </p:sp>
      <p:sp>
        <p:nvSpPr>
          <p:cNvPr id="17" name="Oval 16">
            <a:extLst>
              <a:ext uri="{FF2B5EF4-FFF2-40B4-BE49-F238E27FC236}">
                <a16:creationId xmlns:a16="http://schemas.microsoft.com/office/drawing/2014/main" id="{905C4DF3-4908-45A5-8FCF-D0DBA54D6BDD}"/>
              </a:ext>
            </a:extLst>
          </p:cNvPr>
          <p:cNvSpPr/>
          <p:nvPr userDrawn="1"/>
        </p:nvSpPr>
        <p:spPr>
          <a:xfrm>
            <a:off x="7722858" y="6290644"/>
            <a:ext cx="333200" cy="333200"/>
          </a:xfrm>
          <a:prstGeom prst="ellipse">
            <a:avLst/>
          </a:prstGeom>
          <a:noFill/>
          <a:ln w="6350" cmpd="sng">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067" dirty="0"/>
          </a:p>
        </p:txBody>
      </p:sp>
      <p:sp>
        <p:nvSpPr>
          <p:cNvPr id="18" name="Rectangle 17">
            <a:hlinkClick r:id="rId14"/>
            <a:extLst>
              <a:ext uri="{FF2B5EF4-FFF2-40B4-BE49-F238E27FC236}">
                <a16:creationId xmlns:a16="http://schemas.microsoft.com/office/drawing/2014/main" id="{06A5E8A0-6543-42D5-8859-647D8BE50C46}"/>
              </a:ext>
            </a:extLst>
          </p:cNvPr>
          <p:cNvSpPr/>
          <p:nvPr userDrawn="1"/>
        </p:nvSpPr>
        <p:spPr>
          <a:xfrm>
            <a:off x="7698024" y="6261799"/>
            <a:ext cx="402336" cy="402336"/>
          </a:xfrm>
          <a:prstGeom prst="rect">
            <a:avLst/>
          </a:prstGeom>
          <a:solidFill>
            <a:srgbClr val="00CAC5">
              <a:alpha val="0"/>
            </a:srgb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9" name="Rectangle 18">
            <a:hlinkClick r:id="rId15"/>
            <a:extLst>
              <a:ext uri="{FF2B5EF4-FFF2-40B4-BE49-F238E27FC236}">
                <a16:creationId xmlns:a16="http://schemas.microsoft.com/office/drawing/2014/main" id="{DA3A27F6-3C78-40A4-BC61-89F292404DED}"/>
              </a:ext>
            </a:extLst>
          </p:cNvPr>
          <p:cNvSpPr/>
          <p:nvPr userDrawn="1"/>
        </p:nvSpPr>
        <p:spPr>
          <a:xfrm>
            <a:off x="8119675" y="6261799"/>
            <a:ext cx="402336" cy="402336"/>
          </a:xfrm>
          <a:prstGeom prst="rect">
            <a:avLst/>
          </a:prstGeom>
          <a:solidFill>
            <a:srgbClr val="00CAC5">
              <a:alpha val="0"/>
            </a:srgb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0" name="Action Button: Forward or Next 20">
            <a:hlinkClick r:id="" action="ppaction://hlinkshowjump?jump=nextslide" highlightClick="1"/>
            <a:extLst>
              <a:ext uri="{FF2B5EF4-FFF2-40B4-BE49-F238E27FC236}">
                <a16:creationId xmlns:a16="http://schemas.microsoft.com/office/drawing/2014/main" id="{4BC4E2E9-BA0C-4391-9213-4B04BBBB993C}"/>
              </a:ext>
            </a:extLst>
          </p:cNvPr>
          <p:cNvSpPr/>
          <p:nvPr userDrawn="1"/>
        </p:nvSpPr>
        <p:spPr>
          <a:xfrm>
            <a:off x="1127078" y="6259096"/>
            <a:ext cx="402336" cy="402336"/>
          </a:xfrm>
          <a:prstGeom prst="actionButtonForwardNext">
            <a:avLst/>
          </a:prstGeom>
          <a:solidFill>
            <a:srgbClr val="00CAC5">
              <a:alpha val="0"/>
            </a:srgb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lvl="0" algn="ctr"/>
            <a:endParaRPr lang="en-US" dirty="0"/>
          </a:p>
        </p:txBody>
      </p:sp>
      <p:sp>
        <p:nvSpPr>
          <p:cNvPr id="21" name="Action Button: Back or Previous 21">
            <a:hlinkClick r:id="" action="ppaction://hlinkshowjump?jump=previousslide" highlightClick="1"/>
            <a:extLst>
              <a:ext uri="{FF2B5EF4-FFF2-40B4-BE49-F238E27FC236}">
                <a16:creationId xmlns:a16="http://schemas.microsoft.com/office/drawing/2014/main" id="{95DF663D-805C-466B-9A04-C5F26758FB6A}"/>
              </a:ext>
            </a:extLst>
          </p:cNvPr>
          <p:cNvSpPr/>
          <p:nvPr userDrawn="1"/>
        </p:nvSpPr>
        <p:spPr>
          <a:xfrm>
            <a:off x="249959" y="6251322"/>
            <a:ext cx="402336" cy="402336"/>
          </a:xfrm>
          <a:prstGeom prst="actionButtonBackPrevious">
            <a:avLst/>
          </a:prstGeom>
          <a:solidFill>
            <a:srgbClr val="00CAC5">
              <a:alpha val="0"/>
            </a:srgb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lvl="0" algn="ctr"/>
            <a:endParaRPr lang="en-US" dirty="0"/>
          </a:p>
        </p:txBody>
      </p:sp>
    </p:spTree>
    <p:extLst>
      <p:ext uri="{BB962C8B-B14F-4D97-AF65-F5344CB8AC3E}">
        <p14:creationId xmlns:p14="http://schemas.microsoft.com/office/powerpoint/2010/main" val="3290709215"/>
      </p:ext>
    </p:extLst>
  </p:cSld>
  <p:clrMap bg1="lt1" tx1="dk1" bg2="lt2" tx2="dk2" accent1="accent1" accent2="accent2" accent3="accent3" accent4="accent4" accent5="accent5" accent6="accent6" hlink="hlink" folHlink="folHlink"/>
  <p:sldLayoutIdLst>
    <p:sldLayoutId id="2147485555" r:id="rId1"/>
    <p:sldLayoutId id="2147485556" r:id="rId2"/>
    <p:sldLayoutId id="2147485557" r:id="rId3"/>
    <p:sldLayoutId id="2147485558" r:id="rId4"/>
    <p:sldLayoutId id="2147485559" r:id="rId5"/>
    <p:sldLayoutId id="2147485560" r:id="rId6"/>
    <p:sldLayoutId id="2147485561" r:id="rId7"/>
    <p:sldLayoutId id="2147485562" r:id="rId8"/>
    <p:sldLayoutId id="2147485563" r:id="rId9"/>
    <p:sldLayoutId id="2147485564" r:id="rId10"/>
    <p:sldLayoutId id="2147485565" r:id="rId11"/>
    <p:sldLayoutId id="2147485566" r:id="rId12"/>
  </p:sldLayoutIdLst>
  <p:txStyles>
    <p:titleStyle>
      <a:lvl1pPr algn="l" defTabSz="914400" rtl="0" eaLnBrk="1" latinLnBrk="0" hangingPunct="1">
        <a:lnSpc>
          <a:spcPct val="80000"/>
        </a:lnSpc>
        <a:spcBef>
          <a:spcPct val="0"/>
        </a:spcBef>
        <a:buNone/>
        <a:defRPr sz="4400" kern="1200" cap="all" spc="100" baseline="0">
          <a:solidFill>
            <a:schemeClr val="tx1">
              <a:lumMod val="95000"/>
              <a:lumOff val="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Tw Cen MT" panose="020B0602020104020603" pitchFamily="34" charset="0"/>
        <a:buChar char=" "/>
        <a:defRPr sz="2000" kern="1200">
          <a:solidFill>
            <a:schemeClr val="tx1"/>
          </a:solidFill>
          <a:latin typeface="+mn-lt"/>
          <a:ea typeface="+mn-ea"/>
          <a:cs typeface="+mn-cs"/>
        </a:defRPr>
      </a:lvl1pPr>
      <a:lvl2pPr marL="26517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600" kern="1200">
          <a:solidFill>
            <a:schemeClr val="tx1"/>
          </a:solidFill>
          <a:latin typeface="+mn-lt"/>
          <a:ea typeface="+mn-ea"/>
          <a:cs typeface="+mn-cs"/>
        </a:defRPr>
      </a:lvl2pPr>
      <a:lvl3pPr marL="4480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3pPr>
      <a:lvl4pPr marL="59436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4pPr>
      <a:lvl5pPr marL="77724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5pPr>
      <a:lvl6pPr marL="91440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6pPr>
      <a:lvl7pPr marL="1060704"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768096" y="585216"/>
            <a:ext cx="7290054" cy="1499616"/>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768096" y="2286000"/>
            <a:ext cx="7290055" cy="4023360"/>
          </a:xfrm>
          <a:prstGeom prst="rect">
            <a:avLst/>
          </a:prstGeom>
        </p:spPr>
        <p:txBody>
          <a:bodyPr vert="horz" lIns="45720" tIns="45720" rIns="4572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cxnSp>
        <p:nvCxnSpPr>
          <p:cNvPr id="7" name="Straight Connector 6"/>
          <p:cNvCxnSpPr/>
          <p:nvPr/>
        </p:nvCxnSpPr>
        <p:spPr>
          <a:xfrm flipV="1">
            <a:off x="571500" y="826324"/>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
        <p:nvSpPr>
          <p:cNvPr id="8" name="Slide Number Placeholder 5">
            <a:extLst>
              <a:ext uri="{FF2B5EF4-FFF2-40B4-BE49-F238E27FC236}">
                <a16:creationId xmlns:a16="http://schemas.microsoft.com/office/drawing/2014/main" id="{85727D39-C8C3-41A1-94A4-0661EC7C8AE7}"/>
              </a:ext>
            </a:extLst>
          </p:cNvPr>
          <p:cNvSpPr txBox="1">
            <a:spLocks/>
          </p:cNvSpPr>
          <p:nvPr userDrawn="1"/>
        </p:nvSpPr>
        <p:spPr>
          <a:xfrm>
            <a:off x="814963" y="6293089"/>
            <a:ext cx="139424" cy="328295"/>
          </a:xfrm>
          <a:prstGeom prst="rect">
            <a:avLst/>
          </a:prstGeom>
        </p:spPr>
        <p:txBody>
          <a:bodyPr vert="horz" wrap="none" lIns="121920" tIns="60960" rIns="121920" bIns="60960" rtlCol="0" anchor="ctr">
            <a:noAutofit/>
          </a:bodyP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endParaRPr lang="en-US" sz="1200" dirty="0">
              <a:solidFill>
                <a:schemeClr val="tx1"/>
              </a:solidFill>
            </a:endParaRPr>
          </a:p>
        </p:txBody>
      </p:sp>
      <p:sp>
        <p:nvSpPr>
          <p:cNvPr id="24" name="Slide Number Placeholder 5">
            <a:extLst>
              <a:ext uri="{FF2B5EF4-FFF2-40B4-BE49-F238E27FC236}">
                <a16:creationId xmlns:a16="http://schemas.microsoft.com/office/drawing/2014/main" id="{E533BD30-F2F0-4599-87FE-345B9B5799C8}"/>
              </a:ext>
            </a:extLst>
          </p:cNvPr>
          <p:cNvSpPr txBox="1">
            <a:spLocks/>
          </p:cNvSpPr>
          <p:nvPr userDrawn="1"/>
        </p:nvSpPr>
        <p:spPr>
          <a:xfrm>
            <a:off x="814963" y="6293089"/>
            <a:ext cx="139424" cy="328295"/>
          </a:xfrm>
          <a:prstGeom prst="rect">
            <a:avLst/>
          </a:prstGeom>
        </p:spPr>
        <p:txBody>
          <a:bodyPr vert="horz" wrap="none" lIns="121920" tIns="60960" rIns="121920" bIns="60960" rtlCol="0" anchor="ctr">
            <a:noAutofit/>
          </a:bodyP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A290D8D-6BA0-418D-AFED-C65293F70DA0}" type="slidenum">
              <a:rPr lang="en-US" sz="1200" smtClean="0">
                <a:solidFill>
                  <a:schemeClr val="tx1"/>
                </a:solidFill>
              </a:rPr>
              <a:pPr algn="ctr"/>
              <a:t>‹#›</a:t>
            </a:fld>
            <a:endParaRPr lang="en-US" sz="1200" dirty="0">
              <a:solidFill>
                <a:schemeClr val="tx1"/>
              </a:solidFill>
            </a:endParaRPr>
          </a:p>
        </p:txBody>
      </p:sp>
      <p:sp>
        <p:nvSpPr>
          <p:cNvPr id="25" name="Oval 24">
            <a:extLst>
              <a:ext uri="{FF2B5EF4-FFF2-40B4-BE49-F238E27FC236}">
                <a16:creationId xmlns:a16="http://schemas.microsoft.com/office/drawing/2014/main" id="{43E12086-12E4-4FD3-A8E7-BE7CD306DE21}"/>
              </a:ext>
            </a:extLst>
          </p:cNvPr>
          <p:cNvSpPr/>
          <p:nvPr userDrawn="1"/>
        </p:nvSpPr>
        <p:spPr>
          <a:xfrm>
            <a:off x="718075" y="6290644"/>
            <a:ext cx="333200" cy="333200"/>
          </a:xfrm>
          <a:prstGeom prst="ellipse">
            <a:avLst/>
          </a:prstGeom>
          <a:noFill/>
          <a:ln w="6350" cmpd="sng">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200" dirty="0"/>
          </a:p>
        </p:txBody>
      </p:sp>
      <p:sp>
        <p:nvSpPr>
          <p:cNvPr id="26" name="Oval 25">
            <a:extLst>
              <a:ext uri="{FF2B5EF4-FFF2-40B4-BE49-F238E27FC236}">
                <a16:creationId xmlns:a16="http://schemas.microsoft.com/office/drawing/2014/main" id="{03E4A5FA-D092-4437-9D99-68BC8F7D5F66}"/>
              </a:ext>
            </a:extLst>
          </p:cNvPr>
          <p:cNvSpPr/>
          <p:nvPr userDrawn="1"/>
        </p:nvSpPr>
        <p:spPr>
          <a:xfrm>
            <a:off x="281862" y="6290644"/>
            <a:ext cx="333200" cy="333200"/>
          </a:xfrm>
          <a:prstGeom prst="ellipse">
            <a:avLst/>
          </a:prstGeom>
          <a:noFill/>
          <a:ln w="6350" cmpd="sng">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200" dirty="0"/>
          </a:p>
        </p:txBody>
      </p:sp>
      <p:sp>
        <p:nvSpPr>
          <p:cNvPr id="27" name="Rectangle 9">
            <a:extLst>
              <a:ext uri="{FF2B5EF4-FFF2-40B4-BE49-F238E27FC236}">
                <a16:creationId xmlns:a16="http://schemas.microsoft.com/office/drawing/2014/main" id="{70EE4448-ABE6-4364-9FFB-1CE25AD3C518}"/>
              </a:ext>
            </a:extLst>
          </p:cNvPr>
          <p:cNvSpPr/>
          <p:nvPr userDrawn="1"/>
        </p:nvSpPr>
        <p:spPr>
          <a:xfrm rot="2700000">
            <a:off x="426721" y="6412187"/>
            <a:ext cx="90117" cy="90117"/>
          </a:xfrm>
          <a:custGeom>
            <a:avLst/>
            <a:gdLst>
              <a:gd name="connsiteX0" fmla="*/ 0 w 531091"/>
              <a:gd name="connsiteY0" fmla="*/ 0 h 531091"/>
              <a:gd name="connsiteX1" fmla="*/ 531091 w 531091"/>
              <a:gd name="connsiteY1" fmla="*/ 0 h 531091"/>
              <a:gd name="connsiteX2" fmla="*/ 531091 w 531091"/>
              <a:gd name="connsiteY2" fmla="*/ 531091 h 531091"/>
              <a:gd name="connsiteX3" fmla="*/ 0 w 531091"/>
              <a:gd name="connsiteY3" fmla="*/ 531091 h 531091"/>
              <a:gd name="connsiteX4" fmla="*/ 0 w 531091"/>
              <a:gd name="connsiteY4" fmla="*/ 0 h 531091"/>
              <a:gd name="connsiteX0" fmla="*/ 0 w 531091"/>
              <a:gd name="connsiteY0" fmla="*/ 0 h 531091"/>
              <a:gd name="connsiteX1" fmla="*/ 531091 w 531091"/>
              <a:gd name="connsiteY1" fmla="*/ 531091 h 531091"/>
              <a:gd name="connsiteX2" fmla="*/ 0 w 531091"/>
              <a:gd name="connsiteY2" fmla="*/ 531091 h 531091"/>
              <a:gd name="connsiteX3" fmla="*/ 0 w 531091"/>
              <a:gd name="connsiteY3" fmla="*/ 0 h 531091"/>
              <a:gd name="connsiteX0" fmla="*/ 0 w 531091"/>
              <a:gd name="connsiteY0" fmla="*/ 0 h 531091"/>
              <a:gd name="connsiteX1" fmla="*/ 230909 w 531091"/>
              <a:gd name="connsiteY1" fmla="*/ 224312 h 531091"/>
              <a:gd name="connsiteX2" fmla="*/ 531091 w 531091"/>
              <a:gd name="connsiteY2" fmla="*/ 531091 h 531091"/>
              <a:gd name="connsiteX3" fmla="*/ 0 w 531091"/>
              <a:gd name="connsiteY3" fmla="*/ 531091 h 531091"/>
              <a:gd name="connsiteX4" fmla="*/ 0 w 531091"/>
              <a:gd name="connsiteY4" fmla="*/ 0 h 531091"/>
              <a:gd name="connsiteX0" fmla="*/ 230909 w 531091"/>
              <a:gd name="connsiteY0" fmla="*/ 224312 h 531091"/>
              <a:gd name="connsiteX1" fmla="*/ 531091 w 531091"/>
              <a:gd name="connsiteY1" fmla="*/ 531091 h 531091"/>
              <a:gd name="connsiteX2" fmla="*/ 0 w 531091"/>
              <a:gd name="connsiteY2" fmla="*/ 531091 h 531091"/>
              <a:gd name="connsiteX3" fmla="*/ 0 w 531091"/>
              <a:gd name="connsiteY3" fmla="*/ 0 h 531091"/>
              <a:gd name="connsiteX4" fmla="*/ 322349 w 531091"/>
              <a:gd name="connsiteY4" fmla="*/ 315752 h 531091"/>
              <a:gd name="connsiteX0" fmla="*/ 343065 w 531091"/>
              <a:gd name="connsiteY0" fmla="*/ 89066 h 531091"/>
              <a:gd name="connsiteX1" fmla="*/ 531091 w 531091"/>
              <a:gd name="connsiteY1" fmla="*/ 531091 h 531091"/>
              <a:gd name="connsiteX2" fmla="*/ 0 w 531091"/>
              <a:gd name="connsiteY2" fmla="*/ 531091 h 531091"/>
              <a:gd name="connsiteX3" fmla="*/ 0 w 531091"/>
              <a:gd name="connsiteY3" fmla="*/ 0 h 531091"/>
              <a:gd name="connsiteX4" fmla="*/ 322349 w 531091"/>
              <a:gd name="connsiteY4" fmla="*/ 315752 h 531091"/>
              <a:gd name="connsiteX0" fmla="*/ 531091 w 531091"/>
              <a:gd name="connsiteY0" fmla="*/ 531091 h 531091"/>
              <a:gd name="connsiteX1" fmla="*/ 0 w 531091"/>
              <a:gd name="connsiteY1" fmla="*/ 531091 h 531091"/>
              <a:gd name="connsiteX2" fmla="*/ 0 w 531091"/>
              <a:gd name="connsiteY2" fmla="*/ 0 h 531091"/>
              <a:gd name="connsiteX3" fmla="*/ 322349 w 531091"/>
              <a:gd name="connsiteY3" fmla="*/ 315752 h 531091"/>
              <a:gd name="connsiteX0" fmla="*/ 531091 w 531091"/>
              <a:gd name="connsiteY0" fmla="*/ 531091 h 531091"/>
              <a:gd name="connsiteX1" fmla="*/ 0 w 531091"/>
              <a:gd name="connsiteY1" fmla="*/ 531091 h 531091"/>
              <a:gd name="connsiteX2" fmla="*/ 0 w 531091"/>
              <a:gd name="connsiteY2" fmla="*/ 0 h 531091"/>
            </a:gdLst>
            <a:ahLst/>
            <a:cxnLst>
              <a:cxn ang="0">
                <a:pos x="connsiteX0" y="connsiteY0"/>
              </a:cxn>
              <a:cxn ang="0">
                <a:pos x="connsiteX1" y="connsiteY1"/>
              </a:cxn>
              <a:cxn ang="0">
                <a:pos x="connsiteX2" y="connsiteY2"/>
              </a:cxn>
            </a:cxnLst>
            <a:rect l="l" t="t" r="r" b="b"/>
            <a:pathLst>
              <a:path w="531091" h="531091">
                <a:moveTo>
                  <a:pt x="531091" y="531091"/>
                </a:moveTo>
                <a:lnTo>
                  <a:pt x="0" y="531091"/>
                </a:lnTo>
                <a:lnTo>
                  <a:pt x="0" y="0"/>
                </a:lnTo>
              </a:path>
            </a:pathLst>
          </a:custGeom>
          <a:noFill/>
          <a:ln w="6350" cmpd="sng">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200" dirty="0"/>
          </a:p>
        </p:txBody>
      </p:sp>
      <p:sp>
        <p:nvSpPr>
          <p:cNvPr id="28" name="Oval 27">
            <a:extLst>
              <a:ext uri="{FF2B5EF4-FFF2-40B4-BE49-F238E27FC236}">
                <a16:creationId xmlns:a16="http://schemas.microsoft.com/office/drawing/2014/main" id="{3C3F1E72-18C7-4CC8-B230-012E39CA20F5}"/>
              </a:ext>
            </a:extLst>
          </p:cNvPr>
          <p:cNvSpPr/>
          <p:nvPr userDrawn="1"/>
        </p:nvSpPr>
        <p:spPr>
          <a:xfrm rot="10800000">
            <a:off x="1154289" y="6290644"/>
            <a:ext cx="333200" cy="333200"/>
          </a:xfrm>
          <a:prstGeom prst="ellipse">
            <a:avLst/>
          </a:prstGeom>
          <a:noFill/>
          <a:ln w="6350" cmpd="sng">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200" dirty="0"/>
          </a:p>
        </p:txBody>
      </p:sp>
      <p:sp>
        <p:nvSpPr>
          <p:cNvPr id="29" name="Rectangle 9">
            <a:extLst>
              <a:ext uri="{FF2B5EF4-FFF2-40B4-BE49-F238E27FC236}">
                <a16:creationId xmlns:a16="http://schemas.microsoft.com/office/drawing/2014/main" id="{B3EC329C-A0E5-4A55-AF2A-5D95A690E704}"/>
              </a:ext>
            </a:extLst>
          </p:cNvPr>
          <p:cNvSpPr/>
          <p:nvPr userDrawn="1"/>
        </p:nvSpPr>
        <p:spPr>
          <a:xfrm rot="13500000">
            <a:off x="1252513" y="6412187"/>
            <a:ext cx="90117" cy="90117"/>
          </a:xfrm>
          <a:custGeom>
            <a:avLst/>
            <a:gdLst>
              <a:gd name="connsiteX0" fmla="*/ 0 w 531091"/>
              <a:gd name="connsiteY0" fmla="*/ 0 h 531091"/>
              <a:gd name="connsiteX1" fmla="*/ 531091 w 531091"/>
              <a:gd name="connsiteY1" fmla="*/ 0 h 531091"/>
              <a:gd name="connsiteX2" fmla="*/ 531091 w 531091"/>
              <a:gd name="connsiteY2" fmla="*/ 531091 h 531091"/>
              <a:gd name="connsiteX3" fmla="*/ 0 w 531091"/>
              <a:gd name="connsiteY3" fmla="*/ 531091 h 531091"/>
              <a:gd name="connsiteX4" fmla="*/ 0 w 531091"/>
              <a:gd name="connsiteY4" fmla="*/ 0 h 531091"/>
              <a:gd name="connsiteX0" fmla="*/ 0 w 531091"/>
              <a:gd name="connsiteY0" fmla="*/ 0 h 531091"/>
              <a:gd name="connsiteX1" fmla="*/ 531091 w 531091"/>
              <a:gd name="connsiteY1" fmla="*/ 531091 h 531091"/>
              <a:gd name="connsiteX2" fmla="*/ 0 w 531091"/>
              <a:gd name="connsiteY2" fmla="*/ 531091 h 531091"/>
              <a:gd name="connsiteX3" fmla="*/ 0 w 531091"/>
              <a:gd name="connsiteY3" fmla="*/ 0 h 531091"/>
              <a:gd name="connsiteX0" fmla="*/ 0 w 531091"/>
              <a:gd name="connsiteY0" fmla="*/ 0 h 531091"/>
              <a:gd name="connsiteX1" fmla="*/ 230909 w 531091"/>
              <a:gd name="connsiteY1" fmla="*/ 224312 h 531091"/>
              <a:gd name="connsiteX2" fmla="*/ 531091 w 531091"/>
              <a:gd name="connsiteY2" fmla="*/ 531091 h 531091"/>
              <a:gd name="connsiteX3" fmla="*/ 0 w 531091"/>
              <a:gd name="connsiteY3" fmla="*/ 531091 h 531091"/>
              <a:gd name="connsiteX4" fmla="*/ 0 w 531091"/>
              <a:gd name="connsiteY4" fmla="*/ 0 h 531091"/>
              <a:gd name="connsiteX0" fmla="*/ 230909 w 531091"/>
              <a:gd name="connsiteY0" fmla="*/ 224312 h 531091"/>
              <a:gd name="connsiteX1" fmla="*/ 531091 w 531091"/>
              <a:gd name="connsiteY1" fmla="*/ 531091 h 531091"/>
              <a:gd name="connsiteX2" fmla="*/ 0 w 531091"/>
              <a:gd name="connsiteY2" fmla="*/ 531091 h 531091"/>
              <a:gd name="connsiteX3" fmla="*/ 0 w 531091"/>
              <a:gd name="connsiteY3" fmla="*/ 0 h 531091"/>
              <a:gd name="connsiteX4" fmla="*/ 322349 w 531091"/>
              <a:gd name="connsiteY4" fmla="*/ 315752 h 531091"/>
              <a:gd name="connsiteX0" fmla="*/ 343065 w 531091"/>
              <a:gd name="connsiteY0" fmla="*/ 89066 h 531091"/>
              <a:gd name="connsiteX1" fmla="*/ 531091 w 531091"/>
              <a:gd name="connsiteY1" fmla="*/ 531091 h 531091"/>
              <a:gd name="connsiteX2" fmla="*/ 0 w 531091"/>
              <a:gd name="connsiteY2" fmla="*/ 531091 h 531091"/>
              <a:gd name="connsiteX3" fmla="*/ 0 w 531091"/>
              <a:gd name="connsiteY3" fmla="*/ 0 h 531091"/>
              <a:gd name="connsiteX4" fmla="*/ 322349 w 531091"/>
              <a:gd name="connsiteY4" fmla="*/ 315752 h 531091"/>
              <a:gd name="connsiteX0" fmla="*/ 531091 w 531091"/>
              <a:gd name="connsiteY0" fmla="*/ 531091 h 531091"/>
              <a:gd name="connsiteX1" fmla="*/ 0 w 531091"/>
              <a:gd name="connsiteY1" fmla="*/ 531091 h 531091"/>
              <a:gd name="connsiteX2" fmla="*/ 0 w 531091"/>
              <a:gd name="connsiteY2" fmla="*/ 0 h 531091"/>
              <a:gd name="connsiteX3" fmla="*/ 322349 w 531091"/>
              <a:gd name="connsiteY3" fmla="*/ 315752 h 531091"/>
              <a:gd name="connsiteX0" fmla="*/ 531091 w 531091"/>
              <a:gd name="connsiteY0" fmla="*/ 531091 h 531091"/>
              <a:gd name="connsiteX1" fmla="*/ 0 w 531091"/>
              <a:gd name="connsiteY1" fmla="*/ 531091 h 531091"/>
              <a:gd name="connsiteX2" fmla="*/ 0 w 531091"/>
              <a:gd name="connsiteY2" fmla="*/ 0 h 531091"/>
            </a:gdLst>
            <a:ahLst/>
            <a:cxnLst>
              <a:cxn ang="0">
                <a:pos x="connsiteX0" y="connsiteY0"/>
              </a:cxn>
              <a:cxn ang="0">
                <a:pos x="connsiteX1" y="connsiteY1"/>
              </a:cxn>
              <a:cxn ang="0">
                <a:pos x="connsiteX2" y="connsiteY2"/>
              </a:cxn>
            </a:cxnLst>
            <a:rect l="l" t="t" r="r" b="b"/>
            <a:pathLst>
              <a:path w="531091" h="531091">
                <a:moveTo>
                  <a:pt x="531091" y="531091"/>
                </a:moveTo>
                <a:lnTo>
                  <a:pt x="0" y="531091"/>
                </a:lnTo>
                <a:lnTo>
                  <a:pt x="0" y="0"/>
                </a:lnTo>
              </a:path>
            </a:pathLst>
          </a:custGeom>
          <a:noFill/>
          <a:ln w="6350" cmpd="sng">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200" dirty="0"/>
          </a:p>
        </p:txBody>
      </p:sp>
      <p:sp>
        <p:nvSpPr>
          <p:cNvPr id="30" name="Freeform 6">
            <a:extLst>
              <a:ext uri="{FF2B5EF4-FFF2-40B4-BE49-F238E27FC236}">
                <a16:creationId xmlns:a16="http://schemas.microsoft.com/office/drawing/2014/main" id="{429A7D09-A28E-4D84-89FC-8E92898B503F}"/>
              </a:ext>
            </a:extLst>
          </p:cNvPr>
          <p:cNvSpPr>
            <a:spLocks/>
          </p:cNvSpPr>
          <p:nvPr userDrawn="1"/>
        </p:nvSpPr>
        <p:spPr bwMode="auto">
          <a:xfrm>
            <a:off x="7857393" y="6390367"/>
            <a:ext cx="64135" cy="137803"/>
          </a:xfrm>
          <a:custGeom>
            <a:avLst/>
            <a:gdLst>
              <a:gd name="T0" fmla="*/ 573 w 704"/>
              <a:gd name="T1" fmla="*/ 255 h 1506"/>
              <a:gd name="T2" fmla="*/ 573 w 704"/>
              <a:gd name="T3" fmla="*/ 255 h 1506"/>
              <a:gd name="T4" fmla="*/ 704 w 704"/>
              <a:gd name="T5" fmla="*/ 255 h 1506"/>
              <a:gd name="T6" fmla="*/ 704 w 704"/>
              <a:gd name="T7" fmla="*/ 0 h 1506"/>
              <a:gd name="T8" fmla="*/ 492 w 704"/>
              <a:gd name="T9" fmla="*/ 0 h 1506"/>
              <a:gd name="T10" fmla="*/ 155 w 704"/>
              <a:gd name="T11" fmla="*/ 336 h 1506"/>
              <a:gd name="T12" fmla="*/ 155 w 704"/>
              <a:gd name="T13" fmla="*/ 493 h 1506"/>
              <a:gd name="T14" fmla="*/ 0 w 704"/>
              <a:gd name="T15" fmla="*/ 493 h 1506"/>
              <a:gd name="T16" fmla="*/ 0 w 704"/>
              <a:gd name="T17" fmla="*/ 749 h 1506"/>
              <a:gd name="T18" fmla="*/ 155 w 704"/>
              <a:gd name="T19" fmla="*/ 749 h 1506"/>
              <a:gd name="T20" fmla="*/ 155 w 704"/>
              <a:gd name="T21" fmla="*/ 1506 h 1506"/>
              <a:gd name="T22" fmla="*/ 467 w 704"/>
              <a:gd name="T23" fmla="*/ 1506 h 1506"/>
              <a:gd name="T24" fmla="*/ 467 w 704"/>
              <a:gd name="T25" fmla="*/ 749 h 1506"/>
              <a:gd name="T26" fmla="*/ 679 w 704"/>
              <a:gd name="T27" fmla="*/ 749 h 1506"/>
              <a:gd name="T28" fmla="*/ 704 w 704"/>
              <a:gd name="T29" fmla="*/ 493 h 1506"/>
              <a:gd name="T30" fmla="*/ 467 w 704"/>
              <a:gd name="T31" fmla="*/ 493 h 1506"/>
              <a:gd name="T32" fmla="*/ 467 w 704"/>
              <a:gd name="T33" fmla="*/ 362 h 1506"/>
              <a:gd name="T34" fmla="*/ 573 w 704"/>
              <a:gd name="T35" fmla="*/ 255 h 15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704" h="1506">
                <a:moveTo>
                  <a:pt x="573" y="255"/>
                </a:moveTo>
                <a:lnTo>
                  <a:pt x="573" y="255"/>
                </a:lnTo>
                <a:lnTo>
                  <a:pt x="704" y="255"/>
                </a:lnTo>
                <a:lnTo>
                  <a:pt x="704" y="0"/>
                </a:lnTo>
                <a:lnTo>
                  <a:pt x="492" y="0"/>
                </a:lnTo>
                <a:cubicBezTo>
                  <a:pt x="243" y="0"/>
                  <a:pt x="155" y="124"/>
                  <a:pt x="155" y="336"/>
                </a:cubicBezTo>
                <a:lnTo>
                  <a:pt x="155" y="493"/>
                </a:lnTo>
                <a:lnTo>
                  <a:pt x="0" y="493"/>
                </a:lnTo>
                <a:lnTo>
                  <a:pt x="0" y="749"/>
                </a:lnTo>
                <a:lnTo>
                  <a:pt x="155" y="749"/>
                </a:lnTo>
                <a:lnTo>
                  <a:pt x="155" y="1506"/>
                </a:lnTo>
                <a:lnTo>
                  <a:pt x="467" y="1506"/>
                </a:lnTo>
                <a:lnTo>
                  <a:pt x="467" y="749"/>
                </a:lnTo>
                <a:lnTo>
                  <a:pt x="679" y="749"/>
                </a:lnTo>
                <a:lnTo>
                  <a:pt x="704" y="493"/>
                </a:lnTo>
                <a:lnTo>
                  <a:pt x="467" y="493"/>
                </a:lnTo>
                <a:lnTo>
                  <a:pt x="467" y="362"/>
                </a:lnTo>
                <a:cubicBezTo>
                  <a:pt x="467" y="293"/>
                  <a:pt x="473" y="255"/>
                  <a:pt x="573" y="255"/>
                </a:cubicBezTo>
                <a:close/>
              </a:path>
            </a:pathLst>
          </a:custGeom>
          <a:solidFill>
            <a:schemeClr val="tx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en-US" sz="3200" dirty="0"/>
          </a:p>
        </p:txBody>
      </p:sp>
      <p:sp>
        <p:nvSpPr>
          <p:cNvPr id="31" name="Freeform 7">
            <a:extLst>
              <a:ext uri="{FF2B5EF4-FFF2-40B4-BE49-F238E27FC236}">
                <a16:creationId xmlns:a16="http://schemas.microsoft.com/office/drawing/2014/main" id="{3AB8C157-5705-42B4-B977-5C06E0BE3080}"/>
              </a:ext>
            </a:extLst>
          </p:cNvPr>
          <p:cNvSpPr>
            <a:spLocks noEditPoints="1"/>
          </p:cNvSpPr>
          <p:nvPr userDrawn="1"/>
        </p:nvSpPr>
        <p:spPr bwMode="auto">
          <a:xfrm>
            <a:off x="8254563" y="6387435"/>
            <a:ext cx="142220" cy="136500"/>
          </a:xfrm>
          <a:custGeom>
            <a:avLst/>
            <a:gdLst>
              <a:gd name="T0" fmla="*/ 1176 w 1562"/>
              <a:gd name="T1" fmla="*/ 466 h 1491"/>
              <a:gd name="T2" fmla="*/ 1176 w 1562"/>
              <a:gd name="T3" fmla="*/ 466 h 1491"/>
              <a:gd name="T4" fmla="*/ 871 w 1562"/>
              <a:gd name="T5" fmla="*/ 636 h 1491"/>
              <a:gd name="T6" fmla="*/ 871 w 1562"/>
              <a:gd name="T7" fmla="*/ 488 h 1491"/>
              <a:gd name="T8" fmla="*/ 538 w 1562"/>
              <a:gd name="T9" fmla="*/ 488 h 1491"/>
              <a:gd name="T10" fmla="*/ 538 w 1562"/>
              <a:gd name="T11" fmla="*/ 1491 h 1491"/>
              <a:gd name="T12" fmla="*/ 871 w 1562"/>
              <a:gd name="T13" fmla="*/ 1491 h 1491"/>
              <a:gd name="T14" fmla="*/ 871 w 1562"/>
              <a:gd name="T15" fmla="*/ 931 h 1491"/>
              <a:gd name="T16" fmla="*/ 886 w 1562"/>
              <a:gd name="T17" fmla="*/ 850 h 1491"/>
              <a:gd name="T18" fmla="*/ 1057 w 1562"/>
              <a:gd name="T19" fmla="*/ 724 h 1491"/>
              <a:gd name="T20" fmla="*/ 1228 w 1562"/>
              <a:gd name="T21" fmla="*/ 953 h 1491"/>
              <a:gd name="T22" fmla="*/ 1228 w 1562"/>
              <a:gd name="T23" fmla="*/ 1491 h 1491"/>
              <a:gd name="T24" fmla="*/ 1562 w 1562"/>
              <a:gd name="T25" fmla="*/ 1491 h 1491"/>
              <a:gd name="T26" fmla="*/ 1562 w 1562"/>
              <a:gd name="T27" fmla="*/ 916 h 1491"/>
              <a:gd name="T28" fmla="*/ 1176 w 1562"/>
              <a:gd name="T29" fmla="*/ 466 h 1491"/>
              <a:gd name="T30" fmla="*/ 22 w 1562"/>
              <a:gd name="T31" fmla="*/ 1491 h 1491"/>
              <a:gd name="T32" fmla="*/ 22 w 1562"/>
              <a:gd name="T33" fmla="*/ 1491 h 1491"/>
              <a:gd name="T34" fmla="*/ 357 w 1562"/>
              <a:gd name="T35" fmla="*/ 1491 h 1491"/>
              <a:gd name="T36" fmla="*/ 357 w 1562"/>
              <a:gd name="T37" fmla="*/ 487 h 1491"/>
              <a:gd name="T38" fmla="*/ 22 w 1562"/>
              <a:gd name="T39" fmla="*/ 487 h 1491"/>
              <a:gd name="T40" fmla="*/ 22 w 1562"/>
              <a:gd name="T41" fmla="*/ 1491 h 1491"/>
              <a:gd name="T42" fmla="*/ 193 w 1562"/>
              <a:gd name="T43" fmla="*/ 0 h 1491"/>
              <a:gd name="T44" fmla="*/ 193 w 1562"/>
              <a:gd name="T45" fmla="*/ 0 h 1491"/>
              <a:gd name="T46" fmla="*/ 0 w 1562"/>
              <a:gd name="T47" fmla="*/ 178 h 1491"/>
              <a:gd name="T48" fmla="*/ 186 w 1562"/>
              <a:gd name="T49" fmla="*/ 347 h 1491"/>
              <a:gd name="T50" fmla="*/ 379 w 1562"/>
              <a:gd name="T51" fmla="*/ 178 h 1491"/>
              <a:gd name="T52" fmla="*/ 193 w 1562"/>
              <a:gd name="T53" fmla="*/ 0 h 14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562" h="1491">
                <a:moveTo>
                  <a:pt x="1176" y="466"/>
                </a:moveTo>
                <a:lnTo>
                  <a:pt x="1176" y="466"/>
                </a:lnTo>
                <a:cubicBezTo>
                  <a:pt x="990" y="466"/>
                  <a:pt x="916" y="562"/>
                  <a:pt x="871" y="636"/>
                </a:cubicBezTo>
                <a:lnTo>
                  <a:pt x="871" y="488"/>
                </a:lnTo>
                <a:lnTo>
                  <a:pt x="538" y="488"/>
                </a:lnTo>
                <a:cubicBezTo>
                  <a:pt x="545" y="584"/>
                  <a:pt x="538" y="1491"/>
                  <a:pt x="538" y="1491"/>
                </a:cubicBezTo>
                <a:lnTo>
                  <a:pt x="871" y="1491"/>
                </a:lnTo>
                <a:lnTo>
                  <a:pt x="871" y="931"/>
                </a:lnTo>
                <a:cubicBezTo>
                  <a:pt x="871" y="901"/>
                  <a:pt x="871" y="872"/>
                  <a:pt x="886" y="850"/>
                </a:cubicBezTo>
                <a:cubicBezTo>
                  <a:pt x="909" y="791"/>
                  <a:pt x="961" y="724"/>
                  <a:pt x="1057" y="724"/>
                </a:cubicBezTo>
                <a:cubicBezTo>
                  <a:pt x="1176" y="724"/>
                  <a:pt x="1228" y="820"/>
                  <a:pt x="1228" y="953"/>
                </a:cubicBezTo>
                <a:lnTo>
                  <a:pt x="1228" y="1491"/>
                </a:lnTo>
                <a:lnTo>
                  <a:pt x="1562" y="1491"/>
                </a:lnTo>
                <a:lnTo>
                  <a:pt x="1562" y="916"/>
                </a:lnTo>
                <a:cubicBezTo>
                  <a:pt x="1562" y="606"/>
                  <a:pt x="1398" y="466"/>
                  <a:pt x="1176" y="466"/>
                </a:cubicBezTo>
                <a:close/>
                <a:moveTo>
                  <a:pt x="22" y="1491"/>
                </a:moveTo>
                <a:lnTo>
                  <a:pt x="22" y="1491"/>
                </a:lnTo>
                <a:lnTo>
                  <a:pt x="357" y="1491"/>
                </a:lnTo>
                <a:lnTo>
                  <a:pt x="357" y="487"/>
                </a:lnTo>
                <a:lnTo>
                  <a:pt x="22" y="487"/>
                </a:lnTo>
                <a:lnTo>
                  <a:pt x="22" y="1491"/>
                </a:lnTo>
                <a:close/>
                <a:moveTo>
                  <a:pt x="193" y="0"/>
                </a:moveTo>
                <a:lnTo>
                  <a:pt x="193" y="0"/>
                </a:lnTo>
                <a:cubicBezTo>
                  <a:pt x="74" y="0"/>
                  <a:pt x="0" y="82"/>
                  <a:pt x="0" y="178"/>
                </a:cubicBezTo>
                <a:cubicBezTo>
                  <a:pt x="0" y="273"/>
                  <a:pt x="74" y="347"/>
                  <a:pt x="186" y="347"/>
                </a:cubicBezTo>
                <a:cubicBezTo>
                  <a:pt x="305" y="347"/>
                  <a:pt x="379" y="273"/>
                  <a:pt x="379" y="178"/>
                </a:cubicBezTo>
                <a:cubicBezTo>
                  <a:pt x="379" y="82"/>
                  <a:pt x="305" y="0"/>
                  <a:pt x="193" y="0"/>
                </a:cubicBezTo>
                <a:close/>
              </a:path>
            </a:pathLst>
          </a:custGeom>
          <a:solidFill>
            <a:schemeClr val="tx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en-US" sz="3200" dirty="0"/>
          </a:p>
        </p:txBody>
      </p:sp>
      <p:sp>
        <p:nvSpPr>
          <p:cNvPr id="32" name="Oval 31">
            <a:extLst>
              <a:ext uri="{FF2B5EF4-FFF2-40B4-BE49-F238E27FC236}">
                <a16:creationId xmlns:a16="http://schemas.microsoft.com/office/drawing/2014/main" id="{E8045FDD-BCE5-4A25-9E3F-2C0165A2A012}"/>
              </a:ext>
            </a:extLst>
          </p:cNvPr>
          <p:cNvSpPr/>
          <p:nvPr userDrawn="1"/>
        </p:nvSpPr>
        <p:spPr>
          <a:xfrm>
            <a:off x="8159071" y="6290644"/>
            <a:ext cx="333200" cy="333200"/>
          </a:xfrm>
          <a:prstGeom prst="ellipse">
            <a:avLst/>
          </a:prstGeom>
          <a:noFill/>
          <a:ln w="6350" cmpd="sng">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067" dirty="0"/>
          </a:p>
        </p:txBody>
      </p:sp>
      <p:sp>
        <p:nvSpPr>
          <p:cNvPr id="33" name="Oval 32">
            <a:extLst>
              <a:ext uri="{FF2B5EF4-FFF2-40B4-BE49-F238E27FC236}">
                <a16:creationId xmlns:a16="http://schemas.microsoft.com/office/drawing/2014/main" id="{26755BE9-BF73-4398-A784-E4D627B384D2}"/>
              </a:ext>
            </a:extLst>
          </p:cNvPr>
          <p:cNvSpPr/>
          <p:nvPr userDrawn="1"/>
        </p:nvSpPr>
        <p:spPr>
          <a:xfrm>
            <a:off x="7722859" y="6290644"/>
            <a:ext cx="333200" cy="333200"/>
          </a:xfrm>
          <a:prstGeom prst="ellipse">
            <a:avLst/>
          </a:prstGeom>
          <a:noFill/>
          <a:ln w="6350" cmpd="sng">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067" dirty="0"/>
          </a:p>
        </p:txBody>
      </p:sp>
      <p:sp>
        <p:nvSpPr>
          <p:cNvPr id="34" name="Rectangle 33">
            <a:hlinkClick r:id="rId13"/>
            <a:extLst>
              <a:ext uri="{FF2B5EF4-FFF2-40B4-BE49-F238E27FC236}">
                <a16:creationId xmlns:a16="http://schemas.microsoft.com/office/drawing/2014/main" id="{48DAAC6E-C655-43EE-B20D-0862ABC5915D}"/>
              </a:ext>
            </a:extLst>
          </p:cNvPr>
          <p:cNvSpPr/>
          <p:nvPr userDrawn="1"/>
        </p:nvSpPr>
        <p:spPr>
          <a:xfrm>
            <a:off x="7698024" y="6261799"/>
            <a:ext cx="402336" cy="402336"/>
          </a:xfrm>
          <a:prstGeom prst="rect">
            <a:avLst/>
          </a:prstGeom>
          <a:solidFill>
            <a:srgbClr val="00CAC5">
              <a:alpha val="0"/>
            </a:srgb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p>
        </p:txBody>
      </p:sp>
      <p:sp>
        <p:nvSpPr>
          <p:cNvPr id="35" name="Rectangle 34">
            <a:hlinkClick r:id="rId14"/>
            <a:extLst>
              <a:ext uri="{FF2B5EF4-FFF2-40B4-BE49-F238E27FC236}">
                <a16:creationId xmlns:a16="http://schemas.microsoft.com/office/drawing/2014/main" id="{726A18C1-F3EE-469E-AB94-0E25D4085C80}"/>
              </a:ext>
            </a:extLst>
          </p:cNvPr>
          <p:cNvSpPr/>
          <p:nvPr userDrawn="1"/>
        </p:nvSpPr>
        <p:spPr>
          <a:xfrm>
            <a:off x="8119675" y="6261799"/>
            <a:ext cx="402336" cy="402336"/>
          </a:xfrm>
          <a:prstGeom prst="rect">
            <a:avLst/>
          </a:prstGeom>
          <a:solidFill>
            <a:srgbClr val="00CAC5">
              <a:alpha val="0"/>
            </a:srgb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p>
        </p:txBody>
      </p:sp>
      <p:sp>
        <p:nvSpPr>
          <p:cNvPr id="36" name="Action Button: Forward or Next 20">
            <a:hlinkClick r:id="" action="ppaction://hlinkshowjump?jump=nextslide" highlightClick="1"/>
            <a:extLst>
              <a:ext uri="{FF2B5EF4-FFF2-40B4-BE49-F238E27FC236}">
                <a16:creationId xmlns:a16="http://schemas.microsoft.com/office/drawing/2014/main" id="{FDB5A66D-1D71-4F43-8D60-636E869BA38D}"/>
              </a:ext>
            </a:extLst>
          </p:cNvPr>
          <p:cNvSpPr/>
          <p:nvPr userDrawn="1"/>
        </p:nvSpPr>
        <p:spPr>
          <a:xfrm>
            <a:off x="1127078" y="6259096"/>
            <a:ext cx="402336" cy="402336"/>
          </a:xfrm>
          <a:prstGeom prst="actionButtonForwardNext">
            <a:avLst/>
          </a:prstGeom>
          <a:solidFill>
            <a:srgbClr val="00CAC5">
              <a:alpha val="0"/>
            </a:srgb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lvl="0" algn="ctr"/>
            <a:endParaRPr lang="en-US" sz="1800" dirty="0"/>
          </a:p>
        </p:txBody>
      </p:sp>
      <p:sp>
        <p:nvSpPr>
          <p:cNvPr id="37" name="Action Button: Back or Previous 21">
            <a:hlinkClick r:id="" action="ppaction://hlinkshowjump?jump=previousslide" highlightClick="1"/>
            <a:extLst>
              <a:ext uri="{FF2B5EF4-FFF2-40B4-BE49-F238E27FC236}">
                <a16:creationId xmlns:a16="http://schemas.microsoft.com/office/drawing/2014/main" id="{C5557593-46C5-41B1-A153-2CBB40500792}"/>
              </a:ext>
            </a:extLst>
          </p:cNvPr>
          <p:cNvSpPr/>
          <p:nvPr userDrawn="1"/>
        </p:nvSpPr>
        <p:spPr>
          <a:xfrm>
            <a:off x="249959" y="6251322"/>
            <a:ext cx="402336" cy="402336"/>
          </a:xfrm>
          <a:prstGeom prst="actionButtonBackPrevious">
            <a:avLst/>
          </a:prstGeom>
          <a:solidFill>
            <a:srgbClr val="00CAC5">
              <a:alpha val="0"/>
            </a:srgb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lvl="0" algn="ctr"/>
            <a:endParaRPr lang="en-US" sz="1800" dirty="0"/>
          </a:p>
        </p:txBody>
      </p:sp>
      <p:pic>
        <p:nvPicPr>
          <p:cNvPr id="21" name="Picture 20" descr="Logo&#10;&#10;Description automatically generated">
            <a:extLst>
              <a:ext uri="{FF2B5EF4-FFF2-40B4-BE49-F238E27FC236}">
                <a16:creationId xmlns:a16="http://schemas.microsoft.com/office/drawing/2014/main" id="{448E8AF6-79F8-4089-BD7E-B82397213D3C}"/>
              </a:ext>
            </a:extLst>
          </p:cNvPr>
          <p:cNvPicPr>
            <a:picLocks noChangeAspect="1"/>
          </p:cNvPicPr>
          <p:nvPr userDrawn="1"/>
        </p:nvPicPr>
        <p:blipFill>
          <a:blip r:embed="rId15" cstate="print">
            <a:extLst>
              <a:ext uri="{28A0092B-C50C-407E-A947-70E740481C1C}">
                <a14:useLocalDpi xmlns:a14="http://schemas.microsoft.com/office/drawing/2010/main" val="0"/>
              </a:ext>
            </a:extLst>
          </a:blip>
          <a:stretch>
            <a:fillRect/>
          </a:stretch>
        </p:blipFill>
        <p:spPr>
          <a:xfrm>
            <a:off x="6532301" y="279964"/>
            <a:ext cx="1958233" cy="1121008"/>
          </a:xfrm>
          <a:prstGeom prst="rect">
            <a:avLst/>
          </a:prstGeom>
        </p:spPr>
      </p:pic>
    </p:spTree>
    <p:extLst>
      <p:ext uri="{BB962C8B-B14F-4D97-AF65-F5344CB8AC3E}">
        <p14:creationId xmlns:p14="http://schemas.microsoft.com/office/powerpoint/2010/main" val="4114644134"/>
      </p:ext>
    </p:extLst>
  </p:cSld>
  <p:clrMap bg1="lt1" tx1="dk1" bg2="lt2" tx2="dk2" accent1="accent1" accent2="accent2" accent3="accent3" accent4="accent4" accent5="accent5" accent6="accent6" hlink="hlink" folHlink="folHlink"/>
  <p:sldLayoutIdLst>
    <p:sldLayoutId id="2147485568" r:id="rId1"/>
    <p:sldLayoutId id="2147485569" r:id="rId2"/>
    <p:sldLayoutId id="2147485570" r:id="rId3"/>
    <p:sldLayoutId id="2147485571" r:id="rId4"/>
    <p:sldLayoutId id="2147485572" r:id="rId5"/>
    <p:sldLayoutId id="2147485573" r:id="rId6"/>
    <p:sldLayoutId id="2147485574" r:id="rId7"/>
    <p:sldLayoutId id="2147485575" r:id="rId8"/>
    <p:sldLayoutId id="2147485576" r:id="rId9"/>
    <p:sldLayoutId id="2147485577" r:id="rId10"/>
    <p:sldLayoutId id="2147485578" r:id="rId11"/>
  </p:sldLayoutIdLst>
  <p:txStyles>
    <p:titleStyle>
      <a:lvl1pPr algn="l" defTabSz="914400" rtl="0" eaLnBrk="1" latinLnBrk="0" hangingPunct="1">
        <a:lnSpc>
          <a:spcPct val="80000"/>
        </a:lnSpc>
        <a:spcBef>
          <a:spcPct val="0"/>
        </a:spcBef>
        <a:buNone/>
        <a:defRPr sz="4400" kern="1200" cap="all" spc="100" baseline="0">
          <a:solidFill>
            <a:schemeClr val="tx1">
              <a:lumMod val="95000"/>
              <a:lumOff val="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Tw Cen MT" panose="020B0602020104020603" pitchFamily="34" charset="0"/>
        <a:buChar char=" "/>
        <a:defRPr sz="2000" kern="1200">
          <a:solidFill>
            <a:schemeClr val="tx1"/>
          </a:solidFill>
          <a:latin typeface="+mn-lt"/>
          <a:ea typeface="+mn-ea"/>
          <a:cs typeface="+mn-cs"/>
        </a:defRPr>
      </a:lvl1pPr>
      <a:lvl2pPr marL="26517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600" kern="1200">
          <a:solidFill>
            <a:schemeClr val="tx1"/>
          </a:solidFill>
          <a:latin typeface="+mn-lt"/>
          <a:ea typeface="+mn-ea"/>
          <a:cs typeface="+mn-cs"/>
        </a:defRPr>
      </a:lvl2pPr>
      <a:lvl3pPr marL="4480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3pPr>
      <a:lvl4pPr marL="59436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4pPr>
      <a:lvl5pPr marL="77724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5pPr>
      <a:lvl6pPr marL="91440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6pPr>
      <a:lvl7pPr marL="1060704"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xml"/><Relationship Id="rId1" Type="http://schemas.openxmlformats.org/officeDocument/2006/relationships/tags" Target="../tags/tag2.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12.xml"/><Relationship Id="rId1" Type="http://schemas.openxmlformats.org/officeDocument/2006/relationships/tags" Target="../tags/tag10.xml"/><Relationship Id="rId4" Type="http://schemas.openxmlformats.org/officeDocument/2006/relationships/image" Target="../media/image10.jpeg"/></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6.xml"/><Relationship Id="rId1" Type="http://schemas.openxmlformats.org/officeDocument/2006/relationships/tags" Target="../tags/tag11.xml"/><Relationship Id="rId4" Type="http://schemas.openxmlformats.org/officeDocument/2006/relationships/image" Target="../media/image10.jpeg"/></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3.xml"/><Relationship Id="rId1" Type="http://schemas.openxmlformats.org/officeDocument/2006/relationships/tags" Target="../tags/tag12.xml"/><Relationship Id="rId4" Type="http://schemas.openxmlformats.org/officeDocument/2006/relationships/image" Target="../media/image12.png"/></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7.xml"/><Relationship Id="rId1" Type="http://schemas.openxmlformats.org/officeDocument/2006/relationships/tags" Target="../tags/tag13.xml"/><Relationship Id="rId5" Type="http://schemas.openxmlformats.org/officeDocument/2006/relationships/image" Target="../media/image14.png"/><Relationship Id="rId4" Type="http://schemas.openxmlformats.org/officeDocument/2006/relationships/image" Target="../media/image13.png"/></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7.xml"/><Relationship Id="rId1" Type="http://schemas.openxmlformats.org/officeDocument/2006/relationships/tags" Target="../tags/tag14.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15.png"/></Relationships>
</file>

<file path=ppt/slides/_rels/slide15.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slideLayout" Target="../slideLayouts/slideLayout1.xml"/><Relationship Id="rId1" Type="http://schemas.openxmlformats.org/officeDocument/2006/relationships/tags" Target="../tags/tag15.xml"/></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7.xml"/><Relationship Id="rId1" Type="http://schemas.openxmlformats.org/officeDocument/2006/relationships/tags" Target="../tags/tag16.xml"/><Relationship Id="rId4" Type="http://schemas.openxmlformats.org/officeDocument/2006/relationships/image" Target="../media/image19.png"/></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2.xml"/><Relationship Id="rId1" Type="http://schemas.openxmlformats.org/officeDocument/2006/relationships/tags" Target="../tags/tag17.xml"/><Relationship Id="rId4" Type="http://schemas.openxmlformats.org/officeDocument/2006/relationships/image" Target="../media/image20.png"/></Relationships>
</file>

<file path=ppt/slides/_rels/slide18.xml.rels><?xml version="1.0" encoding="UTF-8" standalone="yes"?>
<Relationships xmlns="http://schemas.openxmlformats.org/package/2006/relationships"><Relationship Id="rId8" Type="http://schemas.openxmlformats.org/officeDocument/2006/relationships/image" Target="../media/image25.png"/><Relationship Id="rId13" Type="http://schemas.openxmlformats.org/officeDocument/2006/relationships/image" Target="../media/image30.svg"/><Relationship Id="rId18" Type="http://schemas.openxmlformats.org/officeDocument/2006/relationships/image" Target="../media/image35.png"/><Relationship Id="rId3" Type="http://schemas.openxmlformats.org/officeDocument/2006/relationships/notesSlide" Target="../notesSlides/notesSlide16.xml"/><Relationship Id="rId7" Type="http://schemas.openxmlformats.org/officeDocument/2006/relationships/image" Target="../media/image24.svg"/><Relationship Id="rId12" Type="http://schemas.openxmlformats.org/officeDocument/2006/relationships/image" Target="../media/image29.png"/><Relationship Id="rId17" Type="http://schemas.openxmlformats.org/officeDocument/2006/relationships/image" Target="../media/image34.svg"/><Relationship Id="rId2" Type="http://schemas.openxmlformats.org/officeDocument/2006/relationships/slideLayout" Target="../slideLayouts/slideLayout2.xml"/><Relationship Id="rId16" Type="http://schemas.openxmlformats.org/officeDocument/2006/relationships/image" Target="../media/image33.png"/><Relationship Id="rId1" Type="http://schemas.openxmlformats.org/officeDocument/2006/relationships/tags" Target="../tags/tag18.xml"/><Relationship Id="rId6" Type="http://schemas.openxmlformats.org/officeDocument/2006/relationships/image" Target="../media/image23.png"/><Relationship Id="rId11" Type="http://schemas.openxmlformats.org/officeDocument/2006/relationships/image" Target="../media/image28.svg"/><Relationship Id="rId5" Type="http://schemas.openxmlformats.org/officeDocument/2006/relationships/image" Target="../media/image22.svg"/><Relationship Id="rId15" Type="http://schemas.openxmlformats.org/officeDocument/2006/relationships/image" Target="../media/image32.svg"/><Relationship Id="rId10" Type="http://schemas.openxmlformats.org/officeDocument/2006/relationships/image" Target="../media/image27.png"/><Relationship Id="rId19" Type="http://schemas.openxmlformats.org/officeDocument/2006/relationships/image" Target="../media/image36.svg"/><Relationship Id="rId4" Type="http://schemas.openxmlformats.org/officeDocument/2006/relationships/image" Target="../media/image21.png"/><Relationship Id="rId9" Type="http://schemas.openxmlformats.org/officeDocument/2006/relationships/image" Target="../media/image26.svg"/><Relationship Id="rId14" Type="http://schemas.openxmlformats.org/officeDocument/2006/relationships/image" Target="../media/image31.png"/></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17.xml"/><Relationship Id="rId2" Type="http://schemas.openxmlformats.org/officeDocument/2006/relationships/slideLayout" Target="../slideLayouts/slideLayout1.xml"/><Relationship Id="rId1" Type="http://schemas.openxmlformats.org/officeDocument/2006/relationships/tags" Target="../tags/tag19.xml"/><Relationship Id="rId4" Type="http://schemas.openxmlformats.org/officeDocument/2006/relationships/image" Target="../media/image37.jpeg"/></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2.xml"/><Relationship Id="rId1" Type="http://schemas.openxmlformats.org/officeDocument/2006/relationships/tags" Target="../tags/tag3.xml"/></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18.xml"/><Relationship Id="rId2" Type="http://schemas.openxmlformats.org/officeDocument/2006/relationships/slideLayout" Target="../slideLayouts/slideLayout7.xml"/><Relationship Id="rId1" Type="http://schemas.openxmlformats.org/officeDocument/2006/relationships/tags" Target="../tags/tag20.xml"/><Relationship Id="rId5" Type="http://schemas.openxmlformats.org/officeDocument/2006/relationships/image" Target="../media/image39.png"/><Relationship Id="rId4" Type="http://schemas.openxmlformats.org/officeDocument/2006/relationships/image" Target="../media/image38.png"/></Relationships>
</file>

<file path=ppt/slides/_rels/slide21.xml.rels><?xml version="1.0" encoding="UTF-8" standalone="yes"?>
<Relationships xmlns="http://schemas.openxmlformats.org/package/2006/relationships"><Relationship Id="rId3" Type="http://schemas.openxmlformats.org/officeDocument/2006/relationships/notesSlide" Target="../notesSlides/notesSlide19.xml"/><Relationship Id="rId2" Type="http://schemas.openxmlformats.org/officeDocument/2006/relationships/slideLayout" Target="../slideLayouts/slideLayout2.xml"/><Relationship Id="rId1" Type="http://schemas.openxmlformats.org/officeDocument/2006/relationships/tags" Target="../tags/tag21.xml"/><Relationship Id="rId4" Type="http://schemas.openxmlformats.org/officeDocument/2006/relationships/image" Target="../media/image40.png"/></Relationships>
</file>

<file path=ppt/slides/_rels/slide22.xml.rels><?xml version="1.0" encoding="UTF-8" standalone="yes"?>
<Relationships xmlns="http://schemas.openxmlformats.org/package/2006/relationships"><Relationship Id="rId3" Type="http://schemas.openxmlformats.org/officeDocument/2006/relationships/notesSlide" Target="../notesSlides/notesSlide20.xml"/><Relationship Id="rId2" Type="http://schemas.openxmlformats.org/officeDocument/2006/relationships/slideLayout" Target="../slideLayouts/slideLayout2.xml"/><Relationship Id="rId1" Type="http://schemas.openxmlformats.org/officeDocument/2006/relationships/tags" Target="../tags/tag22.xml"/></Relationships>
</file>

<file path=ppt/slides/_rels/slide23.xml.rels><?xml version="1.0" encoding="UTF-8" standalone="yes"?>
<Relationships xmlns="http://schemas.openxmlformats.org/package/2006/relationships"><Relationship Id="rId3" Type="http://schemas.openxmlformats.org/officeDocument/2006/relationships/notesSlide" Target="../notesSlides/notesSlide21.xml"/><Relationship Id="rId2" Type="http://schemas.openxmlformats.org/officeDocument/2006/relationships/slideLayout" Target="../slideLayouts/slideLayout9.xml"/><Relationship Id="rId1" Type="http://schemas.openxmlformats.org/officeDocument/2006/relationships/tags" Target="../tags/tag23.xml"/><Relationship Id="rId4" Type="http://schemas.openxmlformats.org/officeDocument/2006/relationships/image" Target="../media/image41.png"/></Relationships>
</file>

<file path=ppt/slides/_rels/slide24.xml.rels><?xml version="1.0" encoding="UTF-8" standalone="yes"?>
<Relationships xmlns="http://schemas.openxmlformats.org/package/2006/relationships"><Relationship Id="rId3" Type="http://schemas.openxmlformats.org/officeDocument/2006/relationships/notesSlide" Target="../notesSlides/notesSlide22.xml"/><Relationship Id="rId2" Type="http://schemas.openxmlformats.org/officeDocument/2006/relationships/slideLayout" Target="../slideLayouts/slideLayout13.xml"/><Relationship Id="rId1" Type="http://schemas.openxmlformats.org/officeDocument/2006/relationships/tags" Target="../tags/tag24.xml"/><Relationship Id="rId4" Type="http://schemas.openxmlformats.org/officeDocument/2006/relationships/image" Target="../media/image42.png"/></Relationships>
</file>

<file path=ppt/slides/_rels/slide25.xml.rels><?xml version="1.0" encoding="UTF-8" standalone="yes"?>
<Relationships xmlns="http://schemas.openxmlformats.org/package/2006/relationships"><Relationship Id="rId3" Type="http://schemas.openxmlformats.org/officeDocument/2006/relationships/notesSlide" Target="../notesSlides/notesSlide23.xml"/><Relationship Id="rId2" Type="http://schemas.openxmlformats.org/officeDocument/2006/relationships/slideLayout" Target="../slideLayouts/slideLayout2.xml"/><Relationship Id="rId1" Type="http://schemas.openxmlformats.org/officeDocument/2006/relationships/tags" Target="../tags/tag25.xml"/></Relationships>
</file>

<file path=ppt/slides/_rels/slide26.xml.rels><?xml version="1.0" encoding="UTF-8" standalone="yes"?>
<Relationships xmlns="http://schemas.openxmlformats.org/package/2006/relationships"><Relationship Id="rId3" Type="http://schemas.openxmlformats.org/officeDocument/2006/relationships/notesSlide" Target="../notesSlides/notesSlide24.xml"/><Relationship Id="rId2" Type="http://schemas.openxmlformats.org/officeDocument/2006/relationships/slideLayout" Target="../slideLayouts/slideLayout4.xml"/><Relationship Id="rId1" Type="http://schemas.openxmlformats.org/officeDocument/2006/relationships/tags" Target="../tags/tag26.xml"/><Relationship Id="rId4" Type="http://schemas.openxmlformats.org/officeDocument/2006/relationships/image" Target="../media/image43.png"/></Relationships>
</file>

<file path=ppt/slides/_rels/slide27.xml.rels><?xml version="1.0" encoding="UTF-8" standalone="yes"?>
<Relationships xmlns="http://schemas.openxmlformats.org/package/2006/relationships"><Relationship Id="rId8" Type="http://schemas.openxmlformats.org/officeDocument/2006/relationships/image" Target="../media/image48.png"/><Relationship Id="rId3" Type="http://schemas.openxmlformats.org/officeDocument/2006/relationships/notesSlide" Target="../notesSlides/notesSlide25.xml"/><Relationship Id="rId7" Type="http://schemas.openxmlformats.org/officeDocument/2006/relationships/image" Target="../media/image47.svg"/><Relationship Id="rId2" Type="http://schemas.openxmlformats.org/officeDocument/2006/relationships/slideLayout" Target="../slideLayouts/slideLayout2.xml"/><Relationship Id="rId1" Type="http://schemas.openxmlformats.org/officeDocument/2006/relationships/tags" Target="../tags/tag27.xml"/><Relationship Id="rId6" Type="http://schemas.openxmlformats.org/officeDocument/2006/relationships/image" Target="../media/image46.png"/><Relationship Id="rId5" Type="http://schemas.openxmlformats.org/officeDocument/2006/relationships/image" Target="../media/image45.svg"/><Relationship Id="rId4" Type="http://schemas.openxmlformats.org/officeDocument/2006/relationships/image" Target="../media/image44.png"/><Relationship Id="rId9" Type="http://schemas.openxmlformats.org/officeDocument/2006/relationships/image" Target="../media/image49.svg"/></Relationships>
</file>

<file path=ppt/slides/_rels/slide28.xml.rels><?xml version="1.0" encoding="UTF-8" standalone="yes"?>
<Relationships xmlns="http://schemas.openxmlformats.org/package/2006/relationships"><Relationship Id="rId3" Type="http://schemas.openxmlformats.org/officeDocument/2006/relationships/notesSlide" Target="../notesSlides/notesSlide26.xml"/><Relationship Id="rId2" Type="http://schemas.openxmlformats.org/officeDocument/2006/relationships/slideLayout" Target="../slideLayouts/slideLayout2.xml"/><Relationship Id="rId1" Type="http://schemas.openxmlformats.org/officeDocument/2006/relationships/tags" Target="../tags/tag28.xml"/><Relationship Id="rId4" Type="http://schemas.openxmlformats.org/officeDocument/2006/relationships/image" Target="../media/image50.jpeg"/></Relationships>
</file>

<file path=ppt/slides/_rels/slide29.xml.rels><?xml version="1.0" encoding="UTF-8" standalone="yes"?>
<Relationships xmlns="http://schemas.openxmlformats.org/package/2006/relationships"><Relationship Id="rId3" Type="http://schemas.openxmlformats.org/officeDocument/2006/relationships/notesSlide" Target="../notesSlides/notesSlide27.xml"/><Relationship Id="rId2" Type="http://schemas.openxmlformats.org/officeDocument/2006/relationships/slideLayout" Target="../slideLayouts/slideLayout2.xml"/><Relationship Id="rId1" Type="http://schemas.openxmlformats.org/officeDocument/2006/relationships/tags" Target="../tags/tag29.xml"/></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2.xml"/><Relationship Id="rId1" Type="http://schemas.openxmlformats.org/officeDocument/2006/relationships/tags" Target="../tags/tag4.xml"/></Relationships>
</file>

<file path=ppt/slides/_rels/slide30.xml.rels><?xml version="1.0" encoding="UTF-8" standalone="yes"?>
<Relationships xmlns="http://schemas.openxmlformats.org/package/2006/relationships"><Relationship Id="rId3" Type="http://schemas.openxmlformats.org/officeDocument/2006/relationships/notesSlide" Target="../notesSlides/notesSlide28.xml"/><Relationship Id="rId2" Type="http://schemas.openxmlformats.org/officeDocument/2006/relationships/slideLayout" Target="../slideLayouts/slideLayout2.xml"/><Relationship Id="rId1" Type="http://schemas.openxmlformats.org/officeDocument/2006/relationships/tags" Target="../tags/tag30.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notesSlide" Target="../notesSlides/notesSlide30.xml"/><Relationship Id="rId2" Type="http://schemas.openxmlformats.org/officeDocument/2006/relationships/slideLayout" Target="../slideLayouts/slideLayout2.xml"/><Relationship Id="rId1" Type="http://schemas.openxmlformats.org/officeDocument/2006/relationships/tags" Target="../tags/tag31.xml"/></Relationships>
</file>

<file path=ppt/slides/_rels/slide33.xml.rels><?xml version="1.0" encoding="UTF-8" standalone="yes"?>
<Relationships xmlns="http://schemas.openxmlformats.org/package/2006/relationships"><Relationship Id="rId3" Type="http://schemas.openxmlformats.org/officeDocument/2006/relationships/notesSlide" Target="../notesSlides/notesSlide31.xml"/><Relationship Id="rId2" Type="http://schemas.openxmlformats.org/officeDocument/2006/relationships/slideLayout" Target="../slideLayouts/slideLayout2.xml"/><Relationship Id="rId1" Type="http://schemas.openxmlformats.org/officeDocument/2006/relationships/tags" Target="../tags/tag32.xml"/><Relationship Id="rId4" Type="http://schemas.openxmlformats.org/officeDocument/2006/relationships/image" Target="../media/image51.png"/></Relationships>
</file>

<file path=ppt/slides/_rels/slide34.xml.rels><?xml version="1.0" encoding="UTF-8" standalone="yes"?>
<Relationships xmlns="http://schemas.openxmlformats.org/package/2006/relationships"><Relationship Id="rId3" Type="http://schemas.openxmlformats.org/officeDocument/2006/relationships/notesSlide" Target="../notesSlides/notesSlide32.xml"/><Relationship Id="rId2" Type="http://schemas.openxmlformats.org/officeDocument/2006/relationships/slideLayout" Target="../slideLayouts/slideLayout2.xml"/><Relationship Id="rId1" Type="http://schemas.openxmlformats.org/officeDocument/2006/relationships/tags" Target="../tags/tag33.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15.xml"/></Relationships>
</file>

<file path=ppt/slides/_rels/slide36.xml.rels><?xml version="1.0" encoding="UTF-8" standalone="yes"?>
<Relationships xmlns="http://schemas.openxmlformats.org/package/2006/relationships"><Relationship Id="rId3" Type="http://schemas.openxmlformats.org/officeDocument/2006/relationships/notesSlide" Target="../notesSlides/notesSlide34.xml"/><Relationship Id="rId2" Type="http://schemas.openxmlformats.org/officeDocument/2006/relationships/slideLayout" Target="../slideLayouts/slideLayout2.xml"/><Relationship Id="rId1" Type="http://schemas.openxmlformats.org/officeDocument/2006/relationships/tags" Target="../tags/tag34.xml"/><Relationship Id="rId5" Type="http://schemas.openxmlformats.org/officeDocument/2006/relationships/image" Target="../media/image52.png"/><Relationship Id="rId4" Type="http://schemas.openxmlformats.org/officeDocument/2006/relationships/hyperlink" Target="https://startwithwhy.com/commit/leaders-put-people-first/" TargetMode="External"/></Relationships>
</file>

<file path=ppt/slides/_rels/slide37.xml.rels><?xml version="1.0" encoding="UTF-8" standalone="yes"?>
<Relationships xmlns="http://schemas.openxmlformats.org/package/2006/relationships"><Relationship Id="rId3" Type="http://schemas.openxmlformats.org/officeDocument/2006/relationships/notesSlide" Target="../notesSlides/notesSlide35.xml"/><Relationship Id="rId2" Type="http://schemas.openxmlformats.org/officeDocument/2006/relationships/slideLayout" Target="../slideLayouts/slideLayout1.xml"/><Relationship Id="rId1" Type="http://schemas.openxmlformats.org/officeDocument/2006/relationships/tags" Target="../tags/tag35.xml"/></Relationships>
</file>

<file path=ppt/slides/_rels/slide38.xml.rels><?xml version="1.0" encoding="UTF-8" standalone="yes"?>
<Relationships xmlns="http://schemas.openxmlformats.org/package/2006/relationships"><Relationship Id="rId8" Type="http://schemas.openxmlformats.org/officeDocument/2006/relationships/image" Target="../media/image58.png"/><Relationship Id="rId3" Type="http://schemas.openxmlformats.org/officeDocument/2006/relationships/image" Target="../media/image53.png"/><Relationship Id="rId7" Type="http://schemas.openxmlformats.org/officeDocument/2006/relationships/image" Target="../media/image57.png"/><Relationship Id="rId2" Type="http://schemas.openxmlformats.org/officeDocument/2006/relationships/notesSlide" Target="../notesSlides/notesSlide36.xml"/><Relationship Id="rId1" Type="http://schemas.openxmlformats.org/officeDocument/2006/relationships/slideLayout" Target="../slideLayouts/slideLayout27.xml"/><Relationship Id="rId6" Type="http://schemas.openxmlformats.org/officeDocument/2006/relationships/image" Target="../media/image56.png"/><Relationship Id="rId5" Type="http://schemas.openxmlformats.org/officeDocument/2006/relationships/image" Target="../media/image55.png"/><Relationship Id="rId4" Type="http://schemas.openxmlformats.org/officeDocument/2006/relationships/image" Target="../media/image54.png"/><Relationship Id="rId9" Type="http://schemas.openxmlformats.org/officeDocument/2006/relationships/image" Target="../media/image59.png"/></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2.xml"/><Relationship Id="rId1" Type="http://schemas.openxmlformats.org/officeDocument/2006/relationships/tags" Target="../tags/tag5.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hyperlink" Target="https://www.youtube.com/watch?v=tC2ucDs_XJY" TargetMode="External"/></Relationships>
</file>

<file path=ppt/slides/_rels/slide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slideLayout" Target="../slideLayouts/slideLayout1.xml"/><Relationship Id="rId1" Type="http://schemas.openxmlformats.org/officeDocument/2006/relationships/tags" Target="../tags/tag6.xml"/></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2.xml"/><Relationship Id="rId1" Type="http://schemas.openxmlformats.org/officeDocument/2006/relationships/tags" Target="../tags/tag7.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6.xml"/><Relationship Id="rId1" Type="http://schemas.openxmlformats.org/officeDocument/2006/relationships/slideLayout" Target="../slideLayouts/slideLayout6.xml"/><Relationship Id="rId4" Type="http://schemas.openxmlformats.org/officeDocument/2006/relationships/image" Target="../media/image8.jpeg"/></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1.xml"/><Relationship Id="rId1" Type="http://schemas.openxmlformats.org/officeDocument/2006/relationships/tags" Target="../tags/tag8.xml"/><Relationship Id="rId4" Type="http://schemas.openxmlformats.org/officeDocument/2006/relationships/image" Target="../media/image9.png"/></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7.xml"/><Relationship Id="rId1" Type="http://schemas.openxmlformats.org/officeDocument/2006/relationships/tags" Target="../tags/tag9.xml"/><Relationship Id="rId5" Type="http://schemas.openxmlformats.org/officeDocument/2006/relationships/image" Target="../media/image11.png"/><Relationship Id="rId4" Type="http://schemas.openxmlformats.org/officeDocument/2006/relationships/image" Target="../media/image10.jpe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cxnSp>
        <p:nvCxnSpPr>
          <p:cNvPr id="8" name="Straight Connector 7">
            <a:extLst>
              <a:ext uri="{FF2B5EF4-FFF2-40B4-BE49-F238E27FC236}">
                <a16:creationId xmlns:a16="http://schemas.microsoft.com/office/drawing/2014/main" id="{B821C225-5C4D-4168-90AF-3D263D72CBA2}"/>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571500" y="826324"/>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 useBgFill="1">
        <p:nvSpPr>
          <p:cNvPr id="10" name="Rectangle 9">
            <a:extLst>
              <a:ext uri="{FF2B5EF4-FFF2-40B4-BE49-F238E27FC236}">
                <a16:creationId xmlns:a16="http://schemas.microsoft.com/office/drawing/2014/main" id="{39E4C68A-A4A9-48A4-9FF2-D2896B1EA01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ectangle 11">
            <a:extLst>
              <a:ext uri="{FF2B5EF4-FFF2-40B4-BE49-F238E27FC236}">
                <a16:creationId xmlns:a16="http://schemas.microsoft.com/office/drawing/2014/main" id="{E2B9AEA5-52CB-49A6-AF8A-33502F291B9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349072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A095F9A0-1E24-4A61-A8EE-E05EE05AB5BC}"/>
              </a:ext>
            </a:extLst>
          </p:cNvPr>
          <p:cNvSpPr>
            <a:spLocks noGrp="1"/>
          </p:cNvSpPr>
          <p:nvPr>
            <p:ph type="ctrTitle"/>
          </p:nvPr>
        </p:nvSpPr>
        <p:spPr>
          <a:xfrm>
            <a:off x="228601" y="804333"/>
            <a:ext cx="3038916" cy="5249334"/>
          </a:xfrm>
        </p:spPr>
        <p:txBody>
          <a:bodyPr vert="horz" lIns="91440" tIns="45720" rIns="91440" bIns="45720" rtlCol="0" anchor="ctr">
            <a:normAutofit/>
          </a:bodyPr>
          <a:lstStyle/>
          <a:p>
            <a:pPr fontAlgn="auto">
              <a:spcAft>
                <a:spcPts val="0"/>
              </a:spcAft>
              <a:defRPr/>
            </a:pPr>
            <a:r>
              <a:rPr lang="en-US" sz="3200" spc="100" dirty="0">
                <a:solidFill>
                  <a:srgbClr val="FFFFFF"/>
                </a:solidFill>
              </a:rPr>
              <a:t>Leadership as safety champions</a:t>
            </a:r>
          </a:p>
        </p:txBody>
      </p:sp>
      <p:sp>
        <p:nvSpPr>
          <p:cNvPr id="3" name="Subtitle 2">
            <a:extLst>
              <a:ext uri="{FF2B5EF4-FFF2-40B4-BE49-F238E27FC236}">
                <a16:creationId xmlns:a16="http://schemas.microsoft.com/office/drawing/2014/main" id="{72BFAD5F-C65C-4154-9B6B-48F0F6BED156}"/>
              </a:ext>
            </a:extLst>
          </p:cNvPr>
          <p:cNvSpPr>
            <a:spLocks noGrp="1"/>
          </p:cNvSpPr>
          <p:nvPr>
            <p:ph type="subTitle" idx="1"/>
          </p:nvPr>
        </p:nvSpPr>
        <p:spPr>
          <a:xfrm>
            <a:off x="3713286" y="804333"/>
            <a:ext cx="4729502" cy="5249334"/>
          </a:xfrm>
        </p:spPr>
        <p:txBody>
          <a:bodyPr vert="horz" lIns="45720" tIns="45720" rIns="45720" bIns="45720" rtlCol="0" anchor="ctr">
            <a:normAutofit/>
          </a:bodyPr>
          <a:lstStyle/>
          <a:p>
            <a:pPr fontAlgn="auto">
              <a:lnSpc>
                <a:spcPct val="90000"/>
              </a:lnSpc>
              <a:spcAft>
                <a:spcPts val="600"/>
              </a:spcAft>
              <a:defRPr/>
            </a:pPr>
            <a:r>
              <a:rPr lang="en-US" sz="3600" dirty="0">
                <a:solidFill>
                  <a:schemeClr val="tx1"/>
                </a:solidFill>
              </a:rPr>
              <a:t>WELCOME</a:t>
            </a:r>
            <a:endParaRPr lang="en-US" dirty="0">
              <a:solidFill>
                <a:schemeClr val="tx1"/>
              </a:solidFill>
            </a:endParaRPr>
          </a:p>
          <a:p>
            <a:pPr fontAlgn="auto">
              <a:lnSpc>
                <a:spcPct val="90000"/>
              </a:lnSpc>
              <a:spcAft>
                <a:spcPts val="600"/>
              </a:spcAft>
              <a:defRPr/>
            </a:pPr>
            <a:endParaRPr lang="en-US" dirty="0">
              <a:solidFill>
                <a:schemeClr val="tx1"/>
              </a:solidFill>
            </a:endParaRPr>
          </a:p>
          <a:p>
            <a:pPr fontAlgn="auto">
              <a:lnSpc>
                <a:spcPct val="90000"/>
              </a:lnSpc>
              <a:spcAft>
                <a:spcPts val="600"/>
              </a:spcAft>
              <a:defRPr/>
            </a:pPr>
            <a:r>
              <a:rPr lang="en-US" dirty="0">
                <a:solidFill>
                  <a:schemeClr val="tx1"/>
                </a:solidFill>
              </a:rPr>
              <a:t>Dianne Grote Adams, MS, CIH, CSP, CPEA, FAIHA</a:t>
            </a:r>
          </a:p>
          <a:p>
            <a:pPr fontAlgn="auto">
              <a:lnSpc>
                <a:spcPct val="90000"/>
              </a:lnSpc>
              <a:spcAft>
                <a:spcPts val="600"/>
              </a:spcAft>
              <a:defRPr/>
            </a:pPr>
            <a:endParaRPr lang="en-US" dirty="0">
              <a:solidFill>
                <a:schemeClr val="tx1"/>
              </a:solidFill>
            </a:endParaRPr>
          </a:p>
          <a:p>
            <a:pPr fontAlgn="auto">
              <a:lnSpc>
                <a:spcPct val="90000"/>
              </a:lnSpc>
              <a:spcAft>
                <a:spcPts val="600"/>
              </a:spcAft>
              <a:defRPr/>
            </a:pPr>
            <a:r>
              <a:rPr lang="en-US" dirty="0">
                <a:solidFill>
                  <a:schemeClr val="tx1"/>
                </a:solidFill>
              </a:rPr>
              <a:t>President</a:t>
            </a:r>
          </a:p>
          <a:p>
            <a:pPr fontAlgn="auto">
              <a:lnSpc>
                <a:spcPct val="90000"/>
              </a:lnSpc>
              <a:spcAft>
                <a:spcPts val="600"/>
              </a:spcAft>
              <a:defRPr/>
            </a:pPr>
            <a:endParaRPr lang="en-US" dirty="0">
              <a:solidFill>
                <a:schemeClr val="tx1"/>
              </a:solidFill>
            </a:endParaRPr>
          </a:p>
        </p:txBody>
      </p:sp>
      <p:pic>
        <p:nvPicPr>
          <p:cNvPr id="5" name="Picture 4" descr="Logo&#10;&#10;Description automatically generated">
            <a:extLst>
              <a:ext uri="{FF2B5EF4-FFF2-40B4-BE49-F238E27FC236}">
                <a16:creationId xmlns:a16="http://schemas.microsoft.com/office/drawing/2014/main" id="{F9DC997C-462E-5CF6-314F-34542DEF1DC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717461" y="4780485"/>
            <a:ext cx="2887755" cy="1653121"/>
          </a:xfrm>
          <a:prstGeom prst="rect">
            <a:avLst/>
          </a:prstGeom>
        </p:spPr>
      </p:pic>
    </p:spTree>
    <p:custDataLst>
      <p:tags r:id="rId1"/>
    </p:custData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35B713-19A2-40F6-BF0D-D40E6D3301B8}"/>
              </a:ext>
            </a:extLst>
          </p:cNvPr>
          <p:cNvSpPr>
            <a:spLocks noGrp="1"/>
          </p:cNvSpPr>
          <p:nvPr>
            <p:ph type="title"/>
          </p:nvPr>
        </p:nvSpPr>
        <p:spPr/>
        <p:txBody>
          <a:bodyPr/>
          <a:lstStyle/>
          <a:p>
            <a:pPr defTabSz="914378" eaLnBrk="1" fontAlgn="auto" hangingPunct="1">
              <a:spcAft>
                <a:spcPts val="0"/>
              </a:spcAft>
              <a:defRPr/>
            </a:pPr>
            <a:r>
              <a:rPr lang="en-US" dirty="0"/>
              <a:t>How Leaders Get it Done</a:t>
            </a:r>
          </a:p>
        </p:txBody>
      </p:sp>
      <p:sp>
        <p:nvSpPr>
          <p:cNvPr id="3" name="Freeform 5">
            <a:extLst>
              <a:ext uri="{FF2B5EF4-FFF2-40B4-BE49-F238E27FC236}">
                <a16:creationId xmlns:a16="http://schemas.microsoft.com/office/drawing/2014/main" id="{8C4F5969-FE84-456A-B7E0-BA359D91F09F}"/>
              </a:ext>
            </a:extLst>
          </p:cNvPr>
          <p:cNvSpPr>
            <a:spLocks/>
          </p:cNvSpPr>
          <p:nvPr/>
        </p:nvSpPr>
        <p:spPr bwMode="auto">
          <a:xfrm>
            <a:off x="485775" y="2327275"/>
            <a:ext cx="2195513" cy="2174875"/>
          </a:xfrm>
          <a:custGeom>
            <a:avLst/>
            <a:gdLst>
              <a:gd name="T0" fmla="*/ 190 w 197"/>
              <a:gd name="T1" fmla="*/ 97 h 195"/>
              <a:gd name="T2" fmla="*/ 197 w 197"/>
              <a:gd name="T3" fmla="*/ 86 h 195"/>
              <a:gd name="T4" fmla="*/ 193 w 197"/>
              <a:gd name="T5" fmla="*/ 76 h 195"/>
              <a:gd name="T6" fmla="*/ 188 w 197"/>
              <a:gd name="T7" fmla="*/ 59 h 195"/>
              <a:gd name="T8" fmla="*/ 183 w 197"/>
              <a:gd name="T9" fmla="*/ 48 h 195"/>
              <a:gd name="T10" fmla="*/ 167 w 197"/>
              <a:gd name="T11" fmla="*/ 38 h 195"/>
              <a:gd name="T12" fmla="*/ 166 w 197"/>
              <a:gd name="T13" fmla="*/ 25 h 195"/>
              <a:gd name="T14" fmla="*/ 158 w 197"/>
              <a:gd name="T15" fmla="*/ 29 h 195"/>
              <a:gd name="T16" fmla="*/ 147 w 197"/>
              <a:gd name="T17" fmla="*/ 12 h 195"/>
              <a:gd name="T18" fmla="*/ 137 w 197"/>
              <a:gd name="T19" fmla="*/ 9 h 195"/>
              <a:gd name="T20" fmla="*/ 120 w 197"/>
              <a:gd name="T21" fmla="*/ 3 h 195"/>
              <a:gd name="T22" fmla="*/ 110 w 197"/>
              <a:gd name="T23" fmla="*/ 0 h 195"/>
              <a:gd name="T24" fmla="*/ 99 w 197"/>
              <a:gd name="T25" fmla="*/ 7 h 195"/>
              <a:gd name="T26" fmla="*/ 88 w 197"/>
              <a:gd name="T27" fmla="*/ 0 h 195"/>
              <a:gd name="T28" fmla="*/ 77 w 197"/>
              <a:gd name="T29" fmla="*/ 3 h 195"/>
              <a:gd name="T30" fmla="*/ 61 w 197"/>
              <a:gd name="T31" fmla="*/ 9 h 195"/>
              <a:gd name="T32" fmla="*/ 50 w 197"/>
              <a:gd name="T33" fmla="*/ 12 h 195"/>
              <a:gd name="T34" fmla="*/ 40 w 197"/>
              <a:gd name="T35" fmla="*/ 29 h 195"/>
              <a:gd name="T36" fmla="*/ 32 w 197"/>
              <a:gd name="T37" fmla="*/ 25 h 195"/>
              <a:gd name="T38" fmla="*/ 30 w 197"/>
              <a:gd name="T39" fmla="*/ 38 h 195"/>
              <a:gd name="T40" fmla="*/ 15 w 197"/>
              <a:gd name="T41" fmla="*/ 48 h 195"/>
              <a:gd name="T42" fmla="*/ 10 w 197"/>
              <a:gd name="T43" fmla="*/ 59 h 195"/>
              <a:gd name="T44" fmla="*/ 4 w 197"/>
              <a:gd name="T45" fmla="*/ 76 h 195"/>
              <a:gd name="T46" fmla="*/ 0 w 197"/>
              <a:gd name="T47" fmla="*/ 86 h 195"/>
              <a:gd name="T48" fmla="*/ 8 w 197"/>
              <a:gd name="T49" fmla="*/ 97 h 195"/>
              <a:gd name="T50" fmla="*/ 0 w 197"/>
              <a:gd name="T51" fmla="*/ 109 h 195"/>
              <a:gd name="T52" fmla="*/ 4 w 197"/>
              <a:gd name="T53" fmla="*/ 119 h 195"/>
              <a:gd name="T54" fmla="*/ 10 w 197"/>
              <a:gd name="T55" fmla="*/ 136 h 195"/>
              <a:gd name="T56" fmla="*/ 15 w 197"/>
              <a:gd name="T57" fmla="*/ 147 h 195"/>
              <a:gd name="T58" fmla="*/ 30 w 197"/>
              <a:gd name="T59" fmla="*/ 157 h 195"/>
              <a:gd name="T60" fmla="*/ 32 w 197"/>
              <a:gd name="T61" fmla="*/ 170 h 195"/>
              <a:gd name="T62" fmla="*/ 40 w 197"/>
              <a:gd name="T63" fmla="*/ 166 h 195"/>
              <a:gd name="T64" fmla="*/ 50 w 197"/>
              <a:gd name="T65" fmla="*/ 183 h 195"/>
              <a:gd name="T66" fmla="*/ 61 w 197"/>
              <a:gd name="T67" fmla="*/ 186 h 195"/>
              <a:gd name="T68" fmla="*/ 77 w 197"/>
              <a:gd name="T69" fmla="*/ 191 h 195"/>
              <a:gd name="T70" fmla="*/ 88 w 197"/>
              <a:gd name="T71" fmla="*/ 195 h 195"/>
              <a:gd name="T72" fmla="*/ 99 w 197"/>
              <a:gd name="T73" fmla="*/ 188 h 195"/>
              <a:gd name="T74" fmla="*/ 110 w 197"/>
              <a:gd name="T75" fmla="*/ 195 h 195"/>
              <a:gd name="T76" fmla="*/ 120 w 197"/>
              <a:gd name="T77" fmla="*/ 191 h 195"/>
              <a:gd name="T78" fmla="*/ 137 w 197"/>
              <a:gd name="T79" fmla="*/ 186 h 195"/>
              <a:gd name="T80" fmla="*/ 147 w 197"/>
              <a:gd name="T81" fmla="*/ 183 h 195"/>
              <a:gd name="T82" fmla="*/ 158 w 197"/>
              <a:gd name="T83" fmla="*/ 166 h 195"/>
              <a:gd name="T84" fmla="*/ 166 w 197"/>
              <a:gd name="T85" fmla="*/ 170 h 195"/>
              <a:gd name="T86" fmla="*/ 167 w 197"/>
              <a:gd name="T87" fmla="*/ 157 h 195"/>
              <a:gd name="T88" fmla="*/ 183 w 197"/>
              <a:gd name="T89" fmla="*/ 147 h 195"/>
              <a:gd name="T90" fmla="*/ 188 w 197"/>
              <a:gd name="T91" fmla="*/ 136 h 195"/>
              <a:gd name="T92" fmla="*/ 193 w 197"/>
              <a:gd name="T93" fmla="*/ 119 h 195"/>
              <a:gd name="T94" fmla="*/ 197 w 197"/>
              <a:gd name="T95" fmla="*/ 109 h 1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97" h="195">
                <a:moveTo>
                  <a:pt x="195" y="106"/>
                </a:moveTo>
                <a:cubicBezTo>
                  <a:pt x="189" y="105"/>
                  <a:pt x="189" y="105"/>
                  <a:pt x="189" y="105"/>
                </a:cubicBezTo>
                <a:cubicBezTo>
                  <a:pt x="189" y="103"/>
                  <a:pt x="190" y="100"/>
                  <a:pt x="190" y="97"/>
                </a:cubicBezTo>
                <a:cubicBezTo>
                  <a:pt x="190" y="95"/>
                  <a:pt x="189" y="92"/>
                  <a:pt x="189" y="90"/>
                </a:cubicBezTo>
                <a:cubicBezTo>
                  <a:pt x="195" y="89"/>
                  <a:pt x="195" y="89"/>
                  <a:pt x="195" y="89"/>
                </a:cubicBezTo>
                <a:cubicBezTo>
                  <a:pt x="197" y="88"/>
                  <a:pt x="197" y="87"/>
                  <a:pt x="197" y="86"/>
                </a:cubicBezTo>
                <a:cubicBezTo>
                  <a:pt x="197" y="83"/>
                  <a:pt x="196" y="80"/>
                  <a:pt x="196" y="78"/>
                </a:cubicBezTo>
                <a:cubicBezTo>
                  <a:pt x="196" y="77"/>
                  <a:pt x="195" y="76"/>
                  <a:pt x="194" y="76"/>
                </a:cubicBezTo>
                <a:cubicBezTo>
                  <a:pt x="194" y="76"/>
                  <a:pt x="194" y="76"/>
                  <a:pt x="193" y="76"/>
                </a:cubicBezTo>
                <a:cubicBezTo>
                  <a:pt x="187" y="77"/>
                  <a:pt x="187" y="77"/>
                  <a:pt x="187" y="77"/>
                </a:cubicBezTo>
                <a:cubicBezTo>
                  <a:pt x="186" y="72"/>
                  <a:pt x="184" y="67"/>
                  <a:pt x="182" y="62"/>
                </a:cubicBezTo>
                <a:cubicBezTo>
                  <a:pt x="188" y="59"/>
                  <a:pt x="188" y="59"/>
                  <a:pt x="188" y="59"/>
                </a:cubicBezTo>
                <a:cubicBezTo>
                  <a:pt x="189" y="59"/>
                  <a:pt x="189" y="57"/>
                  <a:pt x="189" y="56"/>
                </a:cubicBezTo>
                <a:cubicBezTo>
                  <a:pt x="188" y="54"/>
                  <a:pt x="186" y="51"/>
                  <a:pt x="185" y="49"/>
                </a:cubicBezTo>
                <a:cubicBezTo>
                  <a:pt x="185" y="48"/>
                  <a:pt x="184" y="48"/>
                  <a:pt x="183" y="48"/>
                </a:cubicBezTo>
                <a:cubicBezTo>
                  <a:pt x="183" y="48"/>
                  <a:pt x="182" y="48"/>
                  <a:pt x="182" y="48"/>
                </a:cubicBezTo>
                <a:cubicBezTo>
                  <a:pt x="176" y="50"/>
                  <a:pt x="176" y="50"/>
                  <a:pt x="176" y="50"/>
                </a:cubicBezTo>
                <a:cubicBezTo>
                  <a:pt x="174" y="46"/>
                  <a:pt x="171" y="42"/>
                  <a:pt x="167" y="38"/>
                </a:cubicBezTo>
                <a:cubicBezTo>
                  <a:pt x="172" y="34"/>
                  <a:pt x="172" y="34"/>
                  <a:pt x="172" y="34"/>
                </a:cubicBezTo>
                <a:cubicBezTo>
                  <a:pt x="172" y="33"/>
                  <a:pt x="172" y="31"/>
                  <a:pt x="172" y="31"/>
                </a:cubicBezTo>
                <a:cubicBezTo>
                  <a:pt x="170" y="28"/>
                  <a:pt x="168" y="26"/>
                  <a:pt x="166" y="25"/>
                </a:cubicBezTo>
                <a:cubicBezTo>
                  <a:pt x="165" y="24"/>
                  <a:pt x="165" y="24"/>
                  <a:pt x="164" y="24"/>
                </a:cubicBezTo>
                <a:cubicBezTo>
                  <a:pt x="163" y="24"/>
                  <a:pt x="163" y="24"/>
                  <a:pt x="162" y="25"/>
                </a:cubicBezTo>
                <a:cubicBezTo>
                  <a:pt x="158" y="29"/>
                  <a:pt x="158" y="29"/>
                  <a:pt x="158" y="29"/>
                </a:cubicBezTo>
                <a:cubicBezTo>
                  <a:pt x="154" y="26"/>
                  <a:pt x="150" y="23"/>
                  <a:pt x="146" y="20"/>
                </a:cubicBezTo>
                <a:cubicBezTo>
                  <a:pt x="148" y="14"/>
                  <a:pt x="148" y="14"/>
                  <a:pt x="148" y="14"/>
                </a:cubicBezTo>
                <a:cubicBezTo>
                  <a:pt x="149" y="13"/>
                  <a:pt x="148" y="12"/>
                  <a:pt x="147" y="12"/>
                </a:cubicBezTo>
                <a:cubicBezTo>
                  <a:pt x="145" y="10"/>
                  <a:pt x="142" y="9"/>
                  <a:pt x="140" y="8"/>
                </a:cubicBezTo>
                <a:cubicBezTo>
                  <a:pt x="139" y="8"/>
                  <a:pt x="139" y="7"/>
                  <a:pt x="139" y="7"/>
                </a:cubicBezTo>
                <a:cubicBezTo>
                  <a:pt x="138" y="7"/>
                  <a:pt x="137" y="8"/>
                  <a:pt x="137" y="9"/>
                </a:cubicBezTo>
                <a:cubicBezTo>
                  <a:pt x="134" y="14"/>
                  <a:pt x="134" y="14"/>
                  <a:pt x="134" y="14"/>
                </a:cubicBezTo>
                <a:cubicBezTo>
                  <a:pt x="129" y="12"/>
                  <a:pt x="124" y="11"/>
                  <a:pt x="119" y="10"/>
                </a:cubicBezTo>
                <a:cubicBezTo>
                  <a:pt x="120" y="3"/>
                  <a:pt x="120" y="3"/>
                  <a:pt x="120" y="3"/>
                </a:cubicBezTo>
                <a:cubicBezTo>
                  <a:pt x="120" y="2"/>
                  <a:pt x="120" y="1"/>
                  <a:pt x="118" y="1"/>
                </a:cubicBezTo>
                <a:cubicBezTo>
                  <a:pt x="116" y="0"/>
                  <a:pt x="113" y="0"/>
                  <a:pt x="110" y="0"/>
                </a:cubicBezTo>
                <a:cubicBezTo>
                  <a:pt x="110" y="0"/>
                  <a:pt x="110" y="0"/>
                  <a:pt x="110" y="0"/>
                </a:cubicBezTo>
                <a:cubicBezTo>
                  <a:pt x="109" y="0"/>
                  <a:pt x="108" y="0"/>
                  <a:pt x="107" y="1"/>
                </a:cubicBezTo>
                <a:cubicBezTo>
                  <a:pt x="106" y="7"/>
                  <a:pt x="106" y="7"/>
                  <a:pt x="106" y="7"/>
                </a:cubicBezTo>
                <a:cubicBezTo>
                  <a:pt x="104" y="7"/>
                  <a:pt x="101" y="7"/>
                  <a:pt x="99" y="7"/>
                </a:cubicBezTo>
                <a:cubicBezTo>
                  <a:pt x="96" y="7"/>
                  <a:pt x="94" y="7"/>
                  <a:pt x="91" y="7"/>
                </a:cubicBezTo>
                <a:cubicBezTo>
                  <a:pt x="90" y="1"/>
                  <a:pt x="90" y="1"/>
                  <a:pt x="90" y="1"/>
                </a:cubicBezTo>
                <a:cubicBezTo>
                  <a:pt x="90" y="0"/>
                  <a:pt x="89" y="0"/>
                  <a:pt x="88" y="0"/>
                </a:cubicBezTo>
                <a:cubicBezTo>
                  <a:pt x="88" y="0"/>
                  <a:pt x="88" y="0"/>
                  <a:pt x="88" y="0"/>
                </a:cubicBezTo>
                <a:cubicBezTo>
                  <a:pt x="85" y="0"/>
                  <a:pt x="82" y="0"/>
                  <a:pt x="79" y="1"/>
                </a:cubicBezTo>
                <a:cubicBezTo>
                  <a:pt x="78" y="1"/>
                  <a:pt x="77" y="2"/>
                  <a:pt x="77" y="3"/>
                </a:cubicBezTo>
                <a:cubicBezTo>
                  <a:pt x="78" y="10"/>
                  <a:pt x="78" y="10"/>
                  <a:pt x="78" y="10"/>
                </a:cubicBezTo>
                <a:cubicBezTo>
                  <a:pt x="73" y="11"/>
                  <a:pt x="68" y="12"/>
                  <a:pt x="64" y="14"/>
                </a:cubicBezTo>
                <a:cubicBezTo>
                  <a:pt x="61" y="9"/>
                  <a:pt x="61" y="9"/>
                  <a:pt x="61" y="9"/>
                </a:cubicBezTo>
                <a:cubicBezTo>
                  <a:pt x="60" y="8"/>
                  <a:pt x="60" y="7"/>
                  <a:pt x="59" y="7"/>
                </a:cubicBezTo>
                <a:cubicBezTo>
                  <a:pt x="58" y="7"/>
                  <a:pt x="58" y="8"/>
                  <a:pt x="58" y="8"/>
                </a:cubicBezTo>
                <a:cubicBezTo>
                  <a:pt x="55" y="9"/>
                  <a:pt x="53" y="10"/>
                  <a:pt x="50" y="12"/>
                </a:cubicBezTo>
                <a:cubicBezTo>
                  <a:pt x="49" y="12"/>
                  <a:pt x="49" y="13"/>
                  <a:pt x="49" y="14"/>
                </a:cubicBezTo>
                <a:cubicBezTo>
                  <a:pt x="52" y="20"/>
                  <a:pt x="52" y="20"/>
                  <a:pt x="52" y="20"/>
                </a:cubicBezTo>
                <a:cubicBezTo>
                  <a:pt x="48" y="23"/>
                  <a:pt x="44" y="26"/>
                  <a:pt x="40" y="29"/>
                </a:cubicBezTo>
                <a:cubicBezTo>
                  <a:pt x="35" y="25"/>
                  <a:pt x="35" y="25"/>
                  <a:pt x="35" y="25"/>
                </a:cubicBezTo>
                <a:cubicBezTo>
                  <a:pt x="35" y="24"/>
                  <a:pt x="34" y="24"/>
                  <a:pt x="34" y="24"/>
                </a:cubicBezTo>
                <a:cubicBezTo>
                  <a:pt x="33" y="24"/>
                  <a:pt x="32" y="24"/>
                  <a:pt x="32" y="25"/>
                </a:cubicBezTo>
                <a:cubicBezTo>
                  <a:pt x="30" y="26"/>
                  <a:pt x="28" y="28"/>
                  <a:pt x="26" y="31"/>
                </a:cubicBezTo>
                <a:cubicBezTo>
                  <a:pt x="25" y="31"/>
                  <a:pt x="25" y="33"/>
                  <a:pt x="26" y="34"/>
                </a:cubicBezTo>
                <a:cubicBezTo>
                  <a:pt x="30" y="38"/>
                  <a:pt x="30" y="38"/>
                  <a:pt x="30" y="38"/>
                </a:cubicBezTo>
                <a:cubicBezTo>
                  <a:pt x="27" y="42"/>
                  <a:pt x="24" y="46"/>
                  <a:pt x="21" y="50"/>
                </a:cubicBezTo>
                <a:cubicBezTo>
                  <a:pt x="16" y="48"/>
                  <a:pt x="16" y="48"/>
                  <a:pt x="16" y="48"/>
                </a:cubicBezTo>
                <a:cubicBezTo>
                  <a:pt x="15" y="48"/>
                  <a:pt x="15" y="48"/>
                  <a:pt x="15" y="48"/>
                </a:cubicBezTo>
                <a:cubicBezTo>
                  <a:pt x="14" y="48"/>
                  <a:pt x="13" y="48"/>
                  <a:pt x="13" y="49"/>
                </a:cubicBezTo>
                <a:cubicBezTo>
                  <a:pt x="11" y="51"/>
                  <a:pt x="10" y="54"/>
                  <a:pt x="9" y="56"/>
                </a:cubicBezTo>
                <a:cubicBezTo>
                  <a:pt x="8" y="57"/>
                  <a:pt x="9" y="59"/>
                  <a:pt x="10" y="59"/>
                </a:cubicBezTo>
                <a:cubicBezTo>
                  <a:pt x="15" y="62"/>
                  <a:pt x="15" y="62"/>
                  <a:pt x="15" y="62"/>
                </a:cubicBezTo>
                <a:cubicBezTo>
                  <a:pt x="13" y="67"/>
                  <a:pt x="12" y="72"/>
                  <a:pt x="10" y="77"/>
                </a:cubicBezTo>
                <a:cubicBezTo>
                  <a:pt x="4" y="76"/>
                  <a:pt x="4" y="76"/>
                  <a:pt x="4" y="76"/>
                </a:cubicBezTo>
                <a:cubicBezTo>
                  <a:pt x="4" y="76"/>
                  <a:pt x="4" y="76"/>
                  <a:pt x="4" y="76"/>
                </a:cubicBezTo>
                <a:cubicBezTo>
                  <a:pt x="3" y="76"/>
                  <a:pt x="2" y="77"/>
                  <a:pt x="2" y="78"/>
                </a:cubicBezTo>
                <a:cubicBezTo>
                  <a:pt x="1" y="80"/>
                  <a:pt x="1" y="83"/>
                  <a:pt x="0" y="86"/>
                </a:cubicBezTo>
                <a:cubicBezTo>
                  <a:pt x="0" y="87"/>
                  <a:pt x="1" y="88"/>
                  <a:pt x="2" y="89"/>
                </a:cubicBezTo>
                <a:cubicBezTo>
                  <a:pt x="8" y="90"/>
                  <a:pt x="8" y="90"/>
                  <a:pt x="8" y="90"/>
                </a:cubicBezTo>
                <a:cubicBezTo>
                  <a:pt x="8" y="92"/>
                  <a:pt x="8" y="95"/>
                  <a:pt x="8" y="97"/>
                </a:cubicBezTo>
                <a:cubicBezTo>
                  <a:pt x="8" y="100"/>
                  <a:pt x="8" y="103"/>
                  <a:pt x="8" y="105"/>
                </a:cubicBezTo>
                <a:cubicBezTo>
                  <a:pt x="2" y="106"/>
                  <a:pt x="2" y="106"/>
                  <a:pt x="2" y="106"/>
                </a:cubicBezTo>
                <a:cubicBezTo>
                  <a:pt x="1" y="106"/>
                  <a:pt x="0" y="107"/>
                  <a:pt x="0" y="109"/>
                </a:cubicBezTo>
                <a:cubicBezTo>
                  <a:pt x="1" y="112"/>
                  <a:pt x="1" y="114"/>
                  <a:pt x="2" y="117"/>
                </a:cubicBezTo>
                <a:cubicBezTo>
                  <a:pt x="2" y="118"/>
                  <a:pt x="3" y="119"/>
                  <a:pt x="4" y="119"/>
                </a:cubicBezTo>
                <a:cubicBezTo>
                  <a:pt x="4" y="119"/>
                  <a:pt x="4" y="119"/>
                  <a:pt x="4" y="119"/>
                </a:cubicBezTo>
                <a:cubicBezTo>
                  <a:pt x="10" y="118"/>
                  <a:pt x="10" y="118"/>
                  <a:pt x="10" y="118"/>
                </a:cubicBezTo>
                <a:cubicBezTo>
                  <a:pt x="12" y="123"/>
                  <a:pt x="13" y="128"/>
                  <a:pt x="15" y="133"/>
                </a:cubicBezTo>
                <a:cubicBezTo>
                  <a:pt x="10" y="136"/>
                  <a:pt x="10" y="136"/>
                  <a:pt x="10" y="136"/>
                </a:cubicBezTo>
                <a:cubicBezTo>
                  <a:pt x="9" y="136"/>
                  <a:pt x="8" y="137"/>
                  <a:pt x="9" y="139"/>
                </a:cubicBezTo>
                <a:cubicBezTo>
                  <a:pt x="10" y="141"/>
                  <a:pt x="11" y="144"/>
                  <a:pt x="13" y="146"/>
                </a:cubicBezTo>
                <a:cubicBezTo>
                  <a:pt x="13" y="147"/>
                  <a:pt x="14" y="147"/>
                  <a:pt x="15" y="147"/>
                </a:cubicBezTo>
                <a:cubicBezTo>
                  <a:pt x="15" y="147"/>
                  <a:pt x="15" y="147"/>
                  <a:pt x="16" y="147"/>
                </a:cubicBezTo>
                <a:cubicBezTo>
                  <a:pt x="21" y="144"/>
                  <a:pt x="21" y="144"/>
                  <a:pt x="21" y="144"/>
                </a:cubicBezTo>
                <a:cubicBezTo>
                  <a:pt x="24" y="149"/>
                  <a:pt x="27" y="153"/>
                  <a:pt x="30" y="157"/>
                </a:cubicBezTo>
                <a:cubicBezTo>
                  <a:pt x="26" y="161"/>
                  <a:pt x="26" y="161"/>
                  <a:pt x="26" y="161"/>
                </a:cubicBezTo>
                <a:cubicBezTo>
                  <a:pt x="25" y="162"/>
                  <a:pt x="25" y="163"/>
                  <a:pt x="26" y="164"/>
                </a:cubicBezTo>
                <a:cubicBezTo>
                  <a:pt x="28" y="166"/>
                  <a:pt x="30" y="168"/>
                  <a:pt x="32" y="170"/>
                </a:cubicBezTo>
                <a:cubicBezTo>
                  <a:pt x="32" y="171"/>
                  <a:pt x="33" y="171"/>
                  <a:pt x="34" y="171"/>
                </a:cubicBezTo>
                <a:cubicBezTo>
                  <a:pt x="34" y="171"/>
                  <a:pt x="35" y="171"/>
                  <a:pt x="35" y="170"/>
                </a:cubicBezTo>
                <a:cubicBezTo>
                  <a:pt x="40" y="166"/>
                  <a:pt x="40" y="166"/>
                  <a:pt x="40" y="166"/>
                </a:cubicBezTo>
                <a:cubicBezTo>
                  <a:pt x="44" y="169"/>
                  <a:pt x="48" y="172"/>
                  <a:pt x="52" y="175"/>
                </a:cubicBezTo>
                <a:cubicBezTo>
                  <a:pt x="49" y="180"/>
                  <a:pt x="49" y="180"/>
                  <a:pt x="49" y="180"/>
                </a:cubicBezTo>
                <a:cubicBezTo>
                  <a:pt x="49" y="181"/>
                  <a:pt x="49" y="183"/>
                  <a:pt x="50" y="183"/>
                </a:cubicBezTo>
                <a:cubicBezTo>
                  <a:pt x="53" y="185"/>
                  <a:pt x="55" y="186"/>
                  <a:pt x="58" y="187"/>
                </a:cubicBezTo>
                <a:cubicBezTo>
                  <a:pt x="58" y="187"/>
                  <a:pt x="58" y="187"/>
                  <a:pt x="59" y="187"/>
                </a:cubicBezTo>
                <a:cubicBezTo>
                  <a:pt x="60" y="187"/>
                  <a:pt x="60" y="187"/>
                  <a:pt x="61" y="186"/>
                </a:cubicBezTo>
                <a:cubicBezTo>
                  <a:pt x="64" y="181"/>
                  <a:pt x="64" y="181"/>
                  <a:pt x="64" y="181"/>
                </a:cubicBezTo>
                <a:cubicBezTo>
                  <a:pt x="68" y="183"/>
                  <a:pt x="73" y="184"/>
                  <a:pt x="78" y="185"/>
                </a:cubicBezTo>
                <a:cubicBezTo>
                  <a:pt x="77" y="191"/>
                  <a:pt x="77" y="191"/>
                  <a:pt x="77" y="191"/>
                </a:cubicBezTo>
                <a:cubicBezTo>
                  <a:pt x="77" y="193"/>
                  <a:pt x="78" y="194"/>
                  <a:pt x="79" y="194"/>
                </a:cubicBezTo>
                <a:cubicBezTo>
                  <a:pt x="82" y="194"/>
                  <a:pt x="85" y="195"/>
                  <a:pt x="88" y="195"/>
                </a:cubicBezTo>
                <a:cubicBezTo>
                  <a:pt x="88" y="195"/>
                  <a:pt x="88" y="195"/>
                  <a:pt x="88" y="195"/>
                </a:cubicBezTo>
                <a:cubicBezTo>
                  <a:pt x="89" y="195"/>
                  <a:pt x="90" y="195"/>
                  <a:pt x="90" y="193"/>
                </a:cubicBezTo>
                <a:cubicBezTo>
                  <a:pt x="91" y="187"/>
                  <a:pt x="91" y="187"/>
                  <a:pt x="91" y="187"/>
                </a:cubicBezTo>
                <a:cubicBezTo>
                  <a:pt x="94" y="187"/>
                  <a:pt x="96" y="188"/>
                  <a:pt x="99" y="188"/>
                </a:cubicBezTo>
                <a:cubicBezTo>
                  <a:pt x="101" y="188"/>
                  <a:pt x="104" y="187"/>
                  <a:pt x="106" y="187"/>
                </a:cubicBezTo>
                <a:cubicBezTo>
                  <a:pt x="107" y="193"/>
                  <a:pt x="107" y="193"/>
                  <a:pt x="107" y="193"/>
                </a:cubicBezTo>
                <a:cubicBezTo>
                  <a:pt x="108" y="195"/>
                  <a:pt x="109" y="195"/>
                  <a:pt x="110" y="195"/>
                </a:cubicBezTo>
                <a:cubicBezTo>
                  <a:pt x="110" y="195"/>
                  <a:pt x="110" y="195"/>
                  <a:pt x="110" y="195"/>
                </a:cubicBezTo>
                <a:cubicBezTo>
                  <a:pt x="113" y="195"/>
                  <a:pt x="116" y="194"/>
                  <a:pt x="118" y="194"/>
                </a:cubicBezTo>
                <a:cubicBezTo>
                  <a:pt x="120" y="194"/>
                  <a:pt x="120" y="193"/>
                  <a:pt x="120" y="191"/>
                </a:cubicBezTo>
                <a:cubicBezTo>
                  <a:pt x="119" y="185"/>
                  <a:pt x="119" y="185"/>
                  <a:pt x="119" y="185"/>
                </a:cubicBezTo>
                <a:cubicBezTo>
                  <a:pt x="124" y="184"/>
                  <a:pt x="129" y="183"/>
                  <a:pt x="134" y="181"/>
                </a:cubicBezTo>
                <a:cubicBezTo>
                  <a:pt x="137" y="186"/>
                  <a:pt x="137" y="186"/>
                  <a:pt x="137" y="186"/>
                </a:cubicBezTo>
                <a:cubicBezTo>
                  <a:pt x="137" y="187"/>
                  <a:pt x="138" y="187"/>
                  <a:pt x="139" y="187"/>
                </a:cubicBezTo>
                <a:cubicBezTo>
                  <a:pt x="139" y="187"/>
                  <a:pt x="139" y="187"/>
                  <a:pt x="140" y="187"/>
                </a:cubicBezTo>
                <a:cubicBezTo>
                  <a:pt x="142" y="186"/>
                  <a:pt x="145" y="185"/>
                  <a:pt x="147" y="183"/>
                </a:cubicBezTo>
                <a:cubicBezTo>
                  <a:pt x="148" y="183"/>
                  <a:pt x="149" y="181"/>
                  <a:pt x="148" y="180"/>
                </a:cubicBezTo>
                <a:cubicBezTo>
                  <a:pt x="146" y="175"/>
                  <a:pt x="146" y="175"/>
                  <a:pt x="146" y="175"/>
                </a:cubicBezTo>
                <a:cubicBezTo>
                  <a:pt x="150" y="172"/>
                  <a:pt x="154" y="169"/>
                  <a:pt x="158" y="166"/>
                </a:cubicBezTo>
                <a:cubicBezTo>
                  <a:pt x="162" y="170"/>
                  <a:pt x="162" y="170"/>
                  <a:pt x="162" y="170"/>
                </a:cubicBezTo>
                <a:cubicBezTo>
                  <a:pt x="163" y="171"/>
                  <a:pt x="163" y="171"/>
                  <a:pt x="164" y="171"/>
                </a:cubicBezTo>
                <a:cubicBezTo>
                  <a:pt x="165" y="171"/>
                  <a:pt x="165" y="171"/>
                  <a:pt x="166" y="170"/>
                </a:cubicBezTo>
                <a:cubicBezTo>
                  <a:pt x="168" y="168"/>
                  <a:pt x="170" y="166"/>
                  <a:pt x="172" y="164"/>
                </a:cubicBezTo>
                <a:cubicBezTo>
                  <a:pt x="172" y="163"/>
                  <a:pt x="172" y="162"/>
                  <a:pt x="172" y="161"/>
                </a:cubicBezTo>
                <a:cubicBezTo>
                  <a:pt x="167" y="157"/>
                  <a:pt x="167" y="157"/>
                  <a:pt x="167" y="157"/>
                </a:cubicBezTo>
                <a:cubicBezTo>
                  <a:pt x="171" y="153"/>
                  <a:pt x="174" y="149"/>
                  <a:pt x="176" y="144"/>
                </a:cubicBezTo>
                <a:cubicBezTo>
                  <a:pt x="182" y="147"/>
                  <a:pt x="182" y="147"/>
                  <a:pt x="182" y="147"/>
                </a:cubicBezTo>
                <a:cubicBezTo>
                  <a:pt x="182" y="147"/>
                  <a:pt x="183" y="147"/>
                  <a:pt x="183" y="147"/>
                </a:cubicBezTo>
                <a:cubicBezTo>
                  <a:pt x="184" y="147"/>
                  <a:pt x="185" y="147"/>
                  <a:pt x="185" y="146"/>
                </a:cubicBezTo>
                <a:cubicBezTo>
                  <a:pt x="186" y="144"/>
                  <a:pt x="188" y="141"/>
                  <a:pt x="189" y="139"/>
                </a:cubicBezTo>
                <a:cubicBezTo>
                  <a:pt x="189" y="137"/>
                  <a:pt x="189" y="136"/>
                  <a:pt x="188" y="136"/>
                </a:cubicBezTo>
                <a:cubicBezTo>
                  <a:pt x="182" y="133"/>
                  <a:pt x="182" y="133"/>
                  <a:pt x="182" y="133"/>
                </a:cubicBezTo>
                <a:cubicBezTo>
                  <a:pt x="184" y="128"/>
                  <a:pt x="186" y="123"/>
                  <a:pt x="187" y="118"/>
                </a:cubicBezTo>
                <a:cubicBezTo>
                  <a:pt x="193" y="119"/>
                  <a:pt x="193" y="119"/>
                  <a:pt x="193" y="119"/>
                </a:cubicBezTo>
                <a:cubicBezTo>
                  <a:pt x="194" y="119"/>
                  <a:pt x="194" y="119"/>
                  <a:pt x="194" y="119"/>
                </a:cubicBezTo>
                <a:cubicBezTo>
                  <a:pt x="195" y="119"/>
                  <a:pt x="196" y="118"/>
                  <a:pt x="196" y="117"/>
                </a:cubicBezTo>
                <a:cubicBezTo>
                  <a:pt x="196" y="114"/>
                  <a:pt x="197" y="112"/>
                  <a:pt x="197" y="109"/>
                </a:cubicBezTo>
                <a:cubicBezTo>
                  <a:pt x="197" y="107"/>
                  <a:pt x="197" y="106"/>
                  <a:pt x="195" y="106"/>
                </a:cubicBezTo>
                <a:close/>
              </a:path>
            </a:pathLst>
          </a:custGeom>
          <a:solidFill>
            <a:schemeClr val="accent1"/>
          </a:solidFill>
          <a:ln w="19050" cap="rnd">
            <a:solidFill>
              <a:schemeClr val="accent1"/>
            </a:solidFill>
            <a:round/>
            <a:headEnd/>
            <a:tailEnd/>
          </a:ln>
        </p:spPr>
        <p:txBody>
          <a:bodyPr lIns="68580" tIns="34290" rIns="68580" bIns="34290"/>
          <a:lstStyle/>
          <a:p>
            <a:pPr defTabSz="1219170" eaLnBrk="1" fontAlgn="auto" hangingPunct="1">
              <a:spcBef>
                <a:spcPts val="0"/>
              </a:spcBef>
              <a:spcAft>
                <a:spcPts val="0"/>
              </a:spcAft>
              <a:defRPr/>
            </a:pPr>
            <a:endParaRPr lang="en-US" sz="1350" dirty="0">
              <a:solidFill>
                <a:srgbClr val="57565A"/>
              </a:solidFill>
              <a:latin typeface="Open Sans Light"/>
            </a:endParaRPr>
          </a:p>
        </p:txBody>
      </p:sp>
      <p:sp>
        <p:nvSpPr>
          <p:cNvPr id="4" name="Freeform 6">
            <a:extLst>
              <a:ext uri="{FF2B5EF4-FFF2-40B4-BE49-F238E27FC236}">
                <a16:creationId xmlns:a16="http://schemas.microsoft.com/office/drawing/2014/main" id="{D945AA9C-979F-4C96-983E-C2AEA7F8D68B}"/>
              </a:ext>
            </a:extLst>
          </p:cNvPr>
          <p:cNvSpPr>
            <a:spLocks/>
          </p:cNvSpPr>
          <p:nvPr/>
        </p:nvSpPr>
        <p:spPr bwMode="auto">
          <a:xfrm>
            <a:off x="3648075" y="2593975"/>
            <a:ext cx="2193925" cy="2185988"/>
          </a:xfrm>
          <a:custGeom>
            <a:avLst/>
            <a:gdLst>
              <a:gd name="T0" fmla="*/ 189 w 197"/>
              <a:gd name="T1" fmla="*/ 92 h 196"/>
              <a:gd name="T2" fmla="*/ 196 w 197"/>
              <a:gd name="T3" fmla="*/ 80 h 196"/>
              <a:gd name="T4" fmla="*/ 187 w 197"/>
              <a:gd name="T5" fmla="*/ 79 h 196"/>
              <a:gd name="T6" fmla="*/ 189 w 197"/>
              <a:gd name="T7" fmla="*/ 58 h 196"/>
              <a:gd name="T8" fmla="*/ 183 w 197"/>
              <a:gd name="T9" fmla="*/ 50 h 196"/>
              <a:gd name="T10" fmla="*/ 172 w 197"/>
              <a:gd name="T11" fmla="*/ 35 h 196"/>
              <a:gd name="T12" fmla="*/ 165 w 197"/>
              <a:gd name="T13" fmla="*/ 26 h 196"/>
              <a:gd name="T14" fmla="*/ 147 w 197"/>
              <a:gd name="T15" fmla="*/ 21 h 196"/>
              <a:gd name="T16" fmla="*/ 141 w 197"/>
              <a:gd name="T17" fmla="*/ 9 h 196"/>
              <a:gd name="T18" fmla="*/ 135 w 197"/>
              <a:gd name="T19" fmla="*/ 15 h 196"/>
              <a:gd name="T20" fmla="*/ 122 w 197"/>
              <a:gd name="T21" fmla="*/ 4 h 196"/>
              <a:gd name="T22" fmla="*/ 111 w 197"/>
              <a:gd name="T23" fmla="*/ 0 h 196"/>
              <a:gd name="T24" fmla="*/ 98 w 197"/>
              <a:gd name="T25" fmla="*/ 8 h 196"/>
              <a:gd name="T26" fmla="*/ 98 w 197"/>
              <a:gd name="T27" fmla="*/ 8 h 196"/>
              <a:gd name="T28" fmla="*/ 92 w 197"/>
              <a:gd name="T29" fmla="*/ 2 h 196"/>
              <a:gd name="T30" fmla="*/ 81 w 197"/>
              <a:gd name="T31" fmla="*/ 1 h 196"/>
              <a:gd name="T32" fmla="*/ 65 w 197"/>
              <a:gd name="T33" fmla="*/ 14 h 196"/>
              <a:gd name="T34" fmla="*/ 59 w 197"/>
              <a:gd name="T35" fmla="*/ 7 h 196"/>
              <a:gd name="T36" fmla="*/ 53 w 197"/>
              <a:gd name="T37" fmla="*/ 20 h 196"/>
              <a:gd name="T38" fmla="*/ 35 w 197"/>
              <a:gd name="T39" fmla="*/ 23 h 196"/>
              <a:gd name="T40" fmla="*/ 27 w 197"/>
              <a:gd name="T41" fmla="*/ 33 h 196"/>
              <a:gd name="T42" fmla="*/ 16 w 197"/>
              <a:gd name="T43" fmla="*/ 47 h 196"/>
              <a:gd name="T44" fmla="*/ 9 w 197"/>
              <a:gd name="T45" fmla="*/ 55 h 196"/>
              <a:gd name="T46" fmla="*/ 13 w 197"/>
              <a:gd name="T47" fmla="*/ 69 h 196"/>
              <a:gd name="T48" fmla="*/ 4 w 197"/>
              <a:gd name="T49" fmla="*/ 75 h 196"/>
              <a:gd name="T50" fmla="*/ 2 w 197"/>
              <a:gd name="T51" fmla="*/ 88 h 196"/>
              <a:gd name="T52" fmla="*/ 2 w 197"/>
              <a:gd name="T53" fmla="*/ 105 h 196"/>
              <a:gd name="T54" fmla="*/ 4 w 197"/>
              <a:gd name="T55" fmla="*/ 118 h 196"/>
              <a:gd name="T56" fmla="*/ 15 w 197"/>
              <a:gd name="T57" fmla="*/ 132 h 196"/>
              <a:gd name="T58" fmla="*/ 12 w 197"/>
              <a:gd name="T59" fmla="*/ 145 h 196"/>
              <a:gd name="T60" fmla="*/ 21 w 197"/>
              <a:gd name="T61" fmla="*/ 144 h 196"/>
              <a:gd name="T62" fmla="*/ 25 w 197"/>
              <a:gd name="T63" fmla="*/ 163 h 196"/>
              <a:gd name="T64" fmla="*/ 34 w 197"/>
              <a:gd name="T65" fmla="*/ 170 h 196"/>
              <a:gd name="T66" fmla="*/ 48 w 197"/>
              <a:gd name="T67" fmla="*/ 180 h 196"/>
              <a:gd name="T68" fmla="*/ 58 w 197"/>
              <a:gd name="T69" fmla="*/ 187 h 196"/>
              <a:gd name="T70" fmla="*/ 70 w 197"/>
              <a:gd name="T71" fmla="*/ 183 h 196"/>
              <a:gd name="T72" fmla="*/ 78 w 197"/>
              <a:gd name="T73" fmla="*/ 194 h 196"/>
              <a:gd name="T74" fmla="*/ 89 w 197"/>
              <a:gd name="T75" fmla="*/ 194 h 196"/>
              <a:gd name="T76" fmla="*/ 105 w 197"/>
              <a:gd name="T77" fmla="*/ 188 h 196"/>
              <a:gd name="T78" fmla="*/ 108 w 197"/>
              <a:gd name="T79" fmla="*/ 196 h 196"/>
              <a:gd name="T80" fmla="*/ 118 w 197"/>
              <a:gd name="T81" fmla="*/ 186 h 196"/>
              <a:gd name="T82" fmla="*/ 137 w 197"/>
              <a:gd name="T83" fmla="*/ 189 h 196"/>
              <a:gd name="T84" fmla="*/ 147 w 197"/>
              <a:gd name="T85" fmla="*/ 182 h 196"/>
              <a:gd name="T86" fmla="*/ 161 w 197"/>
              <a:gd name="T87" fmla="*/ 172 h 196"/>
              <a:gd name="T88" fmla="*/ 171 w 197"/>
              <a:gd name="T89" fmla="*/ 166 h 196"/>
              <a:gd name="T90" fmla="*/ 176 w 197"/>
              <a:gd name="T91" fmla="*/ 146 h 196"/>
              <a:gd name="T92" fmla="*/ 184 w 197"/>
              <a:gd name="T93" fmla="*/ 148 h 196"/>
              <a:gd name="T94" fmla="*/ 182 w 197"/>
              <a:gd name="T95" fmla="*/ 134 h 196"/>
              <a:gd name="T96" fmla="*/ 193 w 197"/>
              <a:gd name="T97" fmla="*/ 121 h 196"/>
              <a:gd name="T98" fmla="*/ 197 w 197"/>
              <a:gd name="T99" fmla="*/ 111 h 1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97" h="196">
                <a:moveTo>
                  <a:pt x="195" y="108"/>
                </a:moveTo>
                <a:cubicBezTo>
                  <a:pt x="189" y="107"/>
                  <a:pt x="189" y="107"/>
                  <a:pt x="189" y="107"/>
                </a:cubicBezTo>
                <a:cubicBezTo>
                  <a:pt x="190" y="102"/>
                  <a:pt x="190" y="97"/>
                  <a:pt x="189" y="92"/>
                </a:cubicBezTo>
                <a:cubicBezTo>
                  <a:pt x="195" y="91"/>
                  <a:pt x="195" y="91"/>
                  <a:pt x="195" y="91"/>
                </a:cubicBezTo>
                <a:cubicBezTo>
                  <a:pt x="197" y="90"/>
                  <a:pt x="197" y="89"/>
                  <a:pt x="197" y="88"/>
                </a:cubicBezTo>
                <a:cubicBezTo>
                  <a:pt x="197" y="85"/>
                  <a:pt x="197" y="83"/>
                  <a:pt x="196" y="80"/>
                </a:cubicBezTo>
                <a:cubicBezTo>
                  <a:pt x="196" y="79"/>
                  <a:pt x="195" y="78"/>
                  <a:pt x="194" y="78"/>
                </a:cubicBezTo>
                <a:cubicBezTo>
                  <a:pt x="194" y="78"/>
                  <a:pt x="194" y="78"/>
                  <a:pt x="194" y="78"/>
                </a:cubicBezTo>
                <a:cubicBezTo>
                  <a:pt x="187" y="79"/>
                  <a:pt x="187" y="79"/>
                  <a:pt x="187" y="79"/>
                </a:cubicBezTo>
                <a:cubicBezTo>
                  <a:pt x="186" y="74"/>
                  <a:pt x="185" y="69"/>
                  <a:pt x="183" y="64"/>
                </a:cubicBezTo>
                <a:cubicBezTo>
                  <a:pt x="188" y="61"/>
                  <a:pt x="188" y="61"/>
                  <a:pt x="188" y="61"/>
                </a:cubicBezTo>
                <a:cubicBezTo>
                  <a:pt x="189" y="61"/>
                  <a:pt x="190" y="59"/>
                  <a:pt x="189" y="58"/>
                </a:cubicBezTo>
                <a:cubicBezTo>
                  <a:pt x="188" y="56"/>
                  <a:pt x="187" y="53"/>
                  <a:pt x="186" y="51"/>
                </a:cubicBezTo>
                <a:cubicBezTo>
                  <a:pt x="185" y="50"/>
                  <a:pt x="184" y="49"/>
                  <a:pt x="184" y="49"/>
                </a:cubicBezTo>
                <a:cubicBezTo>
                  <a:pt x="183" y="49"/>
                  <a:pt x="183" y="50"/>
                  <a:pt x="183" y="50"/>
                </a:cubicBezTo>
                <a:cubicBezTo>
                  <a:pt x="177" y="52"/>
                  <a:pt x="177" y="52"/>
                  <a:pt x="177" y="52"/>
                </a:cubicBezTo>
                <a:cubicBezTo>
                  <a:pt x="174" y="48"/>
                  <a:pt x="171" y="44"/>
                  <a:pt x="168" y="40"/>
                </a:cubicBezTo>
                <a:cubicBezTo>
                  <a:pt x="172" y="35"/>
                  <a:pt x="172" y="35"/>
                  <a:pt x="172" y="35"/>
                </a:cubicBezTo>
                <a:cubicBezTo>
                  <a:pt x="173" y="35"/>
                  <a:pt x="173" y="33"/>
                  <a:pt x="173" y="32"/>
                </a:cubicBezTo>
                <a:cubicBezTo>
                  <a:pt x="171" y="30"/>
                  <a:pt x="169" y="28"/>
                  <a:pt x="167" y="26"/>
                </a:cubicBezTo>
                <a:cubicBezTo>
                  <a:pt x="166" y="26"/>
                  <a:pt x="166" y="26"/>
                  <a:pt x="165" y="26"/>
                </a:cubicBezTo>
                <a:cubicBezTo>
                  <a:pt x="164" y="26"/>
                  <a:pt x="164" y="26"/>
                  <a:pt x="163" y="26"/>
                </a:cubicBezTo>
                <a:cubicBezTo>
                  <a:pt x="159" y="30"/>
                  <a:pt x="159" y="30"/>
                  <a:pt x="159" y="30"/>
                </a:cubicBezTo>
                <a:cubicBezTo>
                  <a:pt x="155" y="27"/>
                  <a:pt x="151" y="24"/>
                  <a:pt x="147" y="21"/>
                </a:cubicBezTo>
                <a:cubicBezTo>
                  <a:pt x="150" y="16"/>
                  <a:pt x="150" y="16"/>
                  <a:pt x="150" y="16"/>
                </a:cubicBezTo>
                <a:cubicBezTo>
                  <a:pt x="150" y="15"/>
                  <a:pt x="150" y="13"/>
                  <a:pt x="149" y="13"/>
                </a:cubicBezTo>
                <a:cubicBezTo>
                  <a:pt x="146" y="12"/>
                  <a:pt x="144" y="10"/>
                  <a:pt x="141" y="9"/>
                </a:cubicBezTo>
                <a:cubicBezTo>
                  <a:pt x="141" y="9"/>
                  <a:pt x="140" y="9"/>
                  <a:pt x="140" y="9"/>
                </a:cubicBezTo>
                <a:cubicBezTo>
                  <a:pt x="139" y="9"/>
                  <a:pt x="139" y="9"/>
                  <a:pt x="138" y="10"/>
                </a:cubicBezTo>
                <a:cubicBezTo>
                  <a:pt x="135" y="15"/>
                  <a:pt x="135" y="15"/>
                  <a:pt x="135" y="15"/>
                </a:cubicBezTo>
                <a:cubicBezTo>
                  <a:pt x="133" y="14"/>
                  <a:pt x="130" y="13"/>
                  <a:pt x="128" y="13"/>
                </a:cubicBezTo>
                <a:cubicBezTo>
                  <a:pt x="126" y="12"/>
                  <a:pt x="123" y="11"/>
                  <a:pt x="121" y="10"/>
                </a:cubicBezTo>
                <a:cubicBezTo>
                  <a:pt x="122" y="4"/>
                  <a:pt x="122" y="4"/>
                  <a:pt x="122" y="4"/>
                </a:cubicBezTo>
                <a:cubicBezTo>
                  <a:pt x="122" y="3"/>
                  <a:pt x="121" y="2"/>
                  <a:pt x="120" y="2"/>
                </a:cubicBezTo>
                <a:cubicBezTo>
                  <a:pt x="117" y="1"/>
                  <a:pt x="114" y="1"/>
                  <a:pt x="111" y="0"/>
                </a:cubicBezTo>
                <a:cubicBezTo>
                  <a:pt x="111" y="0"/>
                  <a:pt x="111" y="0"/>
                  <a:pt x="111" y="0"/>
                </a:cubicBezTo>
                <a:cubicBezTo>
                  <a:pt x="110" y="0"/>
                  <a:pt x="109" y="1"/>
                  <a:pt x="109" y="2"/>
                </a:cubicBezTo>
                <a:cubicBezTo>
                  <a:pt x="108" y="8"/>
                  <a:pt x="108" y="8"/>
                  <a:pt x="108" y="8"/>
                </a:cubicBezTo>
                <a:cubicBezTo>
                  <a:pt x="105" y="8"/>
                  <a:pt x="102" y="8"/>
                  <a:pt x="98" y="8"/>
                </a:cubicBezTo>
                <a:cubicBezTo>
                  <a:pt x="98" y="9"/>
                  <a:pt x="98" y="9"/>
                  <a:pt x="98" y="9"/>
                </a:cubicBezTo>
                <a:cubicBezTo>
                  <a:pt x="98" y="9"/>
                  <a:pt x="98" y="9"/>
                  <a:pt x="98" y="9"/>
                </a:cubicBezTo>
                <a:cubicBezTo>
                  <a:pt x="98" y="8"/>
                  <a:pt x="98" y="8"/>
                  <a:pt x="98" y="8"/>
                </a:cubicBezTo>
                <a:cubicBezTo>
                  <a:pt x="98" y="8"/>
                  <a:pt x="98" y="8"/>
                  <a:pt x="98" y="8"/>
                </a:cubicBezTo>
                <a:cubicBezTo>
                  <a:pt x="96" y="8"/>
                  <a:pt x="95" y="8"/>
                  <a:pt x="93" y="8"/>
                </a:cubicBezTo>
                <a:cubicBezTo>
                  <a:pt x="92" y="2"/>
                  <a:pt x="92" y="2"/>
                  <a:pt x="92" y="2"/>
                </a:cubicBezTo>
                <a:cubicBezTo>
                  <a:pt x="91" y="1"/>
                  <a:pt x="90" y="0"/>
                  <a:pt x="89" y="0"/>
                </a:cubicBezTo>
                <a:cubicBezTo>
                  <a:pt x="89" y="0"/>
                  <a:pt x="89" y="0"/>
                  <a:pt x="89" y="0"/>
                </a:cubicBezTo>
                <a:cubicBezTo>
                  <a:pt x="86" y="0"/>
                  <a:pt x="83" y="0"/>
                  <a:pt x="81" y="1"/>
                </a:cubicBezTo>
                <a:cubicBezTo>
                  <a:pt x="79" y="1"/>
                  <a:pt x="79" y="2"/>
                  <a:pt x="79" y="3"/>
                </a:cubicBezTo>
                <a:cubicBezTo>
                  <a:pt x="80" y="10"/>
                  <a:pt x="80" y="10"/>
                  <a:pt x="80" y="10"/>
                </a:cubicBezTo>
                <a:cubicBezTo>
                  <a:pt x="75" y="11"/>
                  <a:pt x="70" y="12"/>
                  <a:pt x="65" y="14"/>
                </a:cubicBezTo>
                <a:cubicBezTo>
                  <a:pt x="62" y="8"/>
                  <a:pt x="62" y="8"/>
                  <a:pt x="62" y="8"/>
                </a:cubicBezTo>
                <a:cubicBezTo>
                  <a:pt x="62" y="8"/>
                  <a:pt x="61" y="7"/>
                  <a:pt x="60" y="7"/>
                </a:cubicBezTo>
                <a:cubicBezTo>
                  <a:pt x="60" y="7"/>
                  <a:pt x="59" y="7"/>
                  <a:pt x="59" y="7"/>
                </a:cubicBezTo>
                <a:cubicBezTo>
                  <a:pt x="57" y="8"/>
                  <a:pt x="54" y="10"/>
                  <a:pt x="52" y="11"/>
                </a:cubicBezTo>
                <a:cubicBezTo>
                  <a:pt x="50" y="12"/>
                  <a:pt x="50" y="13"/>
                  <a:pt x="51" y="14"/>
                </a:cubicBezTo>
                <a:cubicBezTo>
                  <a:pt x="53" y="20"/>
                  <a:pt x="53" y="20"/>
                  <a:pt x="53" y="20"/>
                </a:cubicBezTo>
                <a:cubicBezTo>
                  <a:pt x="49" y="22"/>
                  <a:pt x="45" y="25"/>
                  <a:pt x="41" y="28"/>
                </a:cubicBezTo>
                <a:cubicBezTo>
                  <a:pt x="36" y="24"/>
                  <a:pt x="36" y="24"/>
                  <a:pt x="36" y="24"/>
                </a:cubicBezTo>
                <a:cubicBezTo>
                  <a:pt x="36" y="24"/>
                  <a:pt x="35" y="23"/>
                  <a:pt x="35" y="23"/>
                </a:cubicBezTo>
                <a:cubicBezTo>
                  <a:pt x="34" y="23"/>
                  <a:pt x="33" y="24"/>
                  <a:pt x="33" y="24"/>
                </a:cubicBezTo>
                <a:cubicBezTo>
                  <a:pt x="31" y="26"/>
                  <a:pt x="29" y="28"/>
                  <a:pt x="27" y="30"/>
                </a:cubicBezTo>
                <a:cubicBezTo>
                  <a:pt x="26" y="31"/>
                  <a:pt x="26" y="32"/>
                  <a:pt x="27" y="33"/>
                </a:cubicBezTo>
                <a:cubicBezTo>
                  <a:pt x="31" y="38"/>
                  <a:pt x="31" y="38"/>
                  <a:pt x="31" y="38"/>
                </a:cubicBezTo>
                <a:cubicBezTo>
                  <a:pt x="28" y="41"/>
                  <a:pt x="25" y="45"/>
                  <a:pt x="22" y="50"/>
                </a:cubicBezTo>
                <a:cubicBezTo>
                  <a:pt x="16" y="47"/>
                  <a:pt x="16" y="47"/>
                  <a:pt x="16" y="47"/>
                </a:cubicBezTo>
                <a:cubicBezTo>
                  <a:pt x="16" y="47"/>
                  <a:pt x="16" y="47"/>
                  <a:pt x="15" y="47"/>
                </a:cubicBezTo>
                <a:cubicBezTo>
                  <a:pt x="14" y="47"/>
                  <a:pt x="14" y="47"/>
                  <a:pt x="13" y="48"/>
                </a:cubicBezTo>
                <a:cubicBezTo>
                  <a:pt x="12" y="50"/>
                  <a:pt x="11" y="53"/>
                  <a:pt x="9" y="55"/>
                </a:cubicBezTo>
                <a:cubicBezTo>
                  <a:pt x="9" y="56"/>
                  <a:pt x="9" y="58"/>
                  <a:pt x="10" y="58"/>
                </a:cubicBezTo>
                <a:cubicBezTo>
                  <a:pt x="16" y="61"/>
                  <a:pt x="16" y="61"/>
                  <a:pt x="16" y="61"/>
                </a:cubicBezTo>
                <a:cubicBezTo>
                  <a:pt x="15" y="64"/>
                  <a:pt x="14" y="66"/>
                  <a:pt x="13" y="69"/>
                </a:cubicBezTo>
                <a:cubicBezTo>
                  <a:pt x="12" y="71"/>
                  <a:pt x="11" y="73"/>
                  <a:pt x="11" y="76"/>
                </a:cubicBezTo>
                <a:cubicBezTo>
                  <a:pt x="5" y="75"/>
                  <a:pt x="5" y="75"/>
                  <a:pt x="5" y="75"/>
                </a:cubicBezTo>
                <a:cubicBezTo>
                  <a:pt x="4" y="75"/>
                  <a:pt x="4" y="75"/>
                  <a:pt x="4" y="75"/>
                </a:cubicBezTo>
                <a:cubicBezTo>
                  <a:pt x="3" y="75"/>
                  <a:pt x="2" y="76"/>
                  <a:pt x="2" y="77"/>
                </a:cubicBezTo>
                <a:cubicBezTo>
                  <a:pt x="1" y="80"/>
                  <a:pt x="1" y="82"/>
                  <a:pt x="0" y="85"/>
                </a:cubicBezTo>
                <a:cubicBezTo>
                  <a:pt x="0" y="86"/>
                  <a:pt x="1" y="87"/>
                  <a:pt x="2" y="88"/>
                </a:cubicBezTo>
                <a:cubicBezTo>
                  <a:pt x="8" y="89"/>
                  <a:pt x="8" y="89"/>
                  <a:pt x="8" y="89"/>
                </a:cubicBezTo>
                <a:cubicBezTo>
                  <a:pt x="8" y="94"/>
                  <a:pt x="8" y="99"/>
                  <a:pt x="8" y="104"/>
                </a:cubicBezTo>
                <a:cubicBezTo>
                  <a:pt x="2" y="105"/>
                  <a:pt x="2" y="105"/>
                  <a:pt x="2" y="105"/>
                </a:cubicBezTo>
                <a:cubicBezTo>
                  <a:pt x="1" y="105"/>
                  <a:pt x="0" y="106"/>
                  <a:pt x="0" y="108"/>
                </a:cubicBezTo>
                <a:cubicBezTo>
                  <a:pt x="1" y="110"/>
                  <a:pt x="1" y="113"/>
                  <a:pt x="1" y="116"/>
                </a:cubicBezTo>
                <a:cubicBezTo>
                  <a:pt x="2" y="117"/>
                  <a:pt x="3" y="118"/>
                  <a:pt x="4" y="118"/>
                </a:cubicBezTo>
                <a:cubicBezTo>
                  <a:pt x="4" y="118"/>
                  <a:pt x="4" y="118"/>
                  <a:pt x="4" y="118"/>
                </a:cubicBezTo>
                <a:cubicBezTo>
                  <a:pt x="10" y="117"/>
                  <a:pt x="10" y="117"/>
                  <a:pt x="10" y="117"/>
                </a:cubicBezTo>
                <a:cubicBezTo>
                  <a:pt x="11" y="122"/>
                  <a:pt x="13" y="127"/>
                  <a:pt x="15" y="132"/>
                </a:cubicBezTo>
                <a:cubicBezTo>
                  <a:pt x="9" y="135"/>
                  <a:pt x="9" y="135"/>
                  <a:pt x="9" y="135"/>
                </a:cubicBezTo>
                <a:cubicBezTo>
                  <a:pt x="8" y="135"/>
                  <a:pt x="8" y="136"/>
                  <a:pt x="8" y="138"/>
                </a:cubicBezTo>
                <a:cubicBezTo>
                  <a:pt x="9" y="140"/>
                  <a:pt x="11" y="143"/>
                  <a:pt x="12" y="145"/>
                </a:cubicBezTo>
                <a:cubicBezTo>
                  <a:pt x="12" y="146"/>
                  <a:pt x="13" y="146"/>
                  <a:pt x="14" y="146"/>
                </a:cubicBezTo>
                <a:cubicBezTo>
                  <a:pt x="14" y="146"/>
                  <a:pt x="15" y="146"/>
                  <a:pt x="15" y="146"/>
                </a:cubicBezTo>
                <a:cubicBezTo>
                  <a:pt x="21" y="144"/>
                  <a:pt x="21" y="144"/>
                  <a:pt x="21" y="144"/>
                </a:cubicBezTo>
                <a:cubicBezTo>
                  <a:pt x="23" y="148"/>
                  <a:pt x="26" y="152"/>
                  <a:pt x="29" y="156"/>
                </a:cubicBezTo>
                <a:cubicBezTo>
                  <a:pt x="25" y="160"/>
                  <a:pt x="25" y="160"/>
                  <a:pt x="25" y="160"/>
                </a:cubicBezTo>
                <a:cubicBezTo>
                  <a:pt x="24" y="161"/>
                  <a:pt x="24" y="163"/>
                  <a:pt x="25" y="163"/>
                </a:cubicBezTo>
                <a:cubicBezTo>
                  <a:pt x="27" y="166"/>
                  <a:pt x="29" y="168"/>
                  <a:pt x="31" y="170"/>
                </a:cubicBezTo>
                <a:cubicBezTo>
                  <a:pt x="31" y="170"/>
                  <a:pt x="32" y="170"/>
                  <a:pt x="33" y="170"/>
                </a:cubicBezTo>
                <a:cubicBezTo>
                  <a:pt x="33" y="170"/>
                  <a:pt x="34" y="170"/>
                  <a:pt x="34" y="170"/>
                </a:cubicBezTo>
                <a:cubicBezTo>
                  <a:pt x="39" y="165"/>
                  <a:pt x="39" y="165"/>
                  <a:pt x="39" y="165"/>
                </a:cubicBezTo>
                <a:cubicBezTo>
                  <a:pt x="42" y="169"/>
                  <a:pt x="47" y="172"/>
                  <a:pt x="51" y="174"/>
                </a:cubicBezTo>
                <a:cubicBezTo>
                  <a:pt x="48" y="180"/>
                  <a:pt x="48" y="180"/>
                  <a:pt x="48" y="180"/>
                </a:cubicBezTo>
                <a:cubicBezTo>
                  <a:pt x="48" y="181"/>
                  <a:pt x="48" y="182"/>
                  <a:pt x="49" y="183"/>
                </a:cubicBezTo>
                <a:cubicBezTo>
                  <a:pt x="51" y="184"/>
                  <a:pt x="54" y="186"/>
                  <a:pt x="57" y="187"/>
                </a:cubicBezTo>
                <a:cubicBezTo>
                  <a:pt x="57" y="187"/>
                  <a:pt x="57" y="187"/>
                  <a:pt x="58" y="187"/>
                </a:cubicBezTo>
                <a:cubicBezTo>
                  <a:pt x="58" y="187"/>
                  <a:pt x="59" y="187"/>
                  <a:pt x="59" y="186"/>
                </a:cubicBezTo>
                <a:cubicBezTo>
                  <a:pt x="63" y="181"/>
                  <a:pt x="63" y="181"/>
                  <a:pt x="63" y="181"/>
                </a:cubicBezTo>
                <a:cubicBezTo>
                  <a:pt x="65" y="182"/>
                  <a:pt x="67" y="182"/>
                  <a:pt x="70" y="183"/>
                </a:cubicBezTo>
                <a:cubicBezTo>
                  <a:pt x="72" y="184"/>
                  <a:pt x="74" y="185"/>
                  <a:pt x="77" y="185"/>
                </a:cubicBezTo>
                <a:cubicBezTo>
                  <a:pt x="76" y="192"/>
                  <a:pt x="76" y="192"/>
                  <a:pt x="76" y="192"/>
                </a:cubicBezTo>
                <a:cubicBezTo>
                  <a:pt x="76" y="193"/>
                  <a:pt x="76" y="194"/>
                  <a:pt x="78" y="194"/>
                </a:cubicBezTo>
                <a:cubicBezTo>
                  <a:pt x="81" y="195"/>
                  <a:pt x="83" y="195"/>
                  <a:pt x="86" y="196"/>
                </a:cubicBezTo>
                <a:cubicBezTo>
                  <a:pt x="86" y="196"/>
                  <a:pt x="86" y="196"/>
                  <a:pt x="86" y="196"/>
                </a:cubicBezTo>
                <a:cubicBezTo>
                  <a:pt x="87" y="196"/>
                  <a:pt x="88" y="195"/>
                  <a:pt x="89" y="194"/>
                </a:cubicBezTo>
                <a:cubicBezTo>
                  <a:pt x="90" y="188"/>
                  <a:pt x="90" y="188"/>
                  <a:pt x="90" y="188"/>
                </a:cubicBezTo>
                <a:cubicBezTo>
                  <a:pt x="93" y="188"/>
                  <a:pt x="96" y="188"/>
                  <a:pt x="99" y="188"/>
                </a:cubicBezTo>
                <a:cubicBezTo>
                  <a:pt x="101" y="188"/>
                  <a:pt x="103" y="188"/>
                  <a:pt x="105" y="188"/>
                </a:cubicBezTo>
                <a:cubicBezTo>
                  <a:pt x="106" y="194"/>
                  <a:pt x="106" y="194"/>
                  <a:pt x="106" y="194"/>
                </a:cubicBezTo>
                <a:cubicBezTo>
                  <a:pt x="106" y="195"/>
                  <a:pt x="107" y="196"/>
                  <a:pt x="108" y="196"/>
                </a:cubicBezTo>
                <a:cubicBezTo>
                  <a:pt x="108" y="196"/>
                  <a:pt x="108" y="196"/>
                  <a:pt x="108" y="196"/>
                </a:cubicBezTo>
                <a:cubicBezTo>
                  <a:pt x="111" y="196"/>
                  <a:pt x="114" y="195"/>
                  <a:pt x="117" y="195"/>
                </a:cubicBezTo>
                <a:cubicBezTo>
                  <a:pt x="118" y="195"/>
                  <a:pt x="119" y="194"/>
                  <a:pt x="119" y="192"/>
                </a:cubicBezTo>
                <a:cubicBezTo>
                  <a:pt x="118" y="186"/>
                  <a:pt x="118" y="186"/>
                  <a:pt x="118" y="186"/>
                </a:cubicBezTo>
                <a:cubicBezTo>
                  <a:pt x="123" y="185"/>
                  <a:pt x="128" y="184"/>
                  <a:pt x="133" y="182"/>
                </a:cubicBezTo>
                <a:cubicBezTo>
                  <a:pt x="135" y="187"/>
                  <a:pt x="135" y="187"/>
                  <a:pt x="135" y="187"/>
                </a:cubicBezTo>
                <a:cubicBezTo>
                  <a:pt x="136" y="188"/>
                  <a:pt x="137" y="189"/>
                  <a:pt x="137" y="189"/>
                </a:cubicBezTo>
                <a:cubicBezTo>
                  <a:pt x="138" y="189"/>
                  <a:pt x="138" y="189"/>
                  <a:pt x="138" y="188"/>
                </a:cubicBezTo>
                <a:cubicBezTo>
                  <a:pt x="141" y="187"/>
                  <a:pt x="143" y="186"/>
                  <a:pt x="146" y="185"/>
                </a:cubicBezTo>
                <a:cubicBezTo>
                  <a:pt x="147" y="184"/>
                  <a:pt x="148" y="183"/>
                  <a:pt x="147" y="182"/>
                </a:cubicBezTo>
                <a:cubicBezTo>
                  <a:pt x="144" y="176"/>
                  <a:pt x="144" y="176"/>
                  <a:pt x="144" y="176"/>
                </a:cubicBezTo>
                <a:cubicBezTo>
                  <a:pt x="149" y="174"/>
                  <a:pt x="153" y="171"/>
                  <a:pt x="157" y="167"/>
                </a:cubicBezTo>
                <a:cubicBezTo>
                  <a:pt x="161" y="172"/>
                  <a:pt x="161" y="172"/>
                  <a:pt x="161" y="172"/>
                </a:cubicBezTo>
                <a:cubicBezTo>
                  <a:pt x="162" y="172"/>
                  <a:pt x="162" y="172"/>
                  <a:pt x="163" y="172"/>
                </a:cubicBezTo>
                <a:cubicBezTo>
                  <a:pt x="164" y="172"/>
                  <a:pt x="164" y="172"/>
                  <a:pt x="165" y="172"/>
                </a:cubicBezTo>
                <a:cubicBezTo>
                  <a:pt x="167" y="170"/>
                  <a:pt x="169" y="168"/>
                  <a:pt x="171" y="166"/>
                </a:cubicBezTo>
                <a:cubicBezTo>
                  <a:pt x="172" y="165"/>
                  <a:pt x="172" y="164"/>
                  <a:pt x="171" y="163"/>
                </a:cubicBezTo>
                <a:cubicBezTo>
                  <a:pt x="166" y="158"/>
                  <a:pt x="166" y="158"/>
                  <a:pt x="166" y="158"/>
                </a:cubicBezTo>
                <a:cubicBezTo>
                  <a:pt x="170" y="155"/>
                  <a:pt x="173" y="150"/>
                  <a:pt x="176" y="146"/>
                </a:cubicBezTo>
                <a:cubicBezTo>
                  <a:pt x="181" y="149"/>
                  <a:pt x="181" y="149"/>
                  <a:pt x="181" y="149"/>
                </a:cubicBezTo>
                <a:cubicBezTo>
                  <a:pt x="182" y="149"/>
                  <a:pt x="182" y="149"/>
                  <a:pt x="182" y="149"/>
                </a:cubicBezTo>
                <a:cubicBezTo>
                  <a:pt x="183" y="149"/>
                  <a:pt x="184" y="149"/>
                  <a:pt x="184" y="148"/>
                </a:cubicBezTo>
                <a:cubicBezTo>
                  <a:pt x="186" y="146"/>
                  <a:pt x="187" y="143"/>
                  <a:pt x="188" y="140"/>
                </a:cubicBezTo>
                <a:cubicBezTo>
                  <a:pt x="189" y="139"/>
                  <a:pt x="188" y="138"/>
                  <a:pt x="187" y="138"/>
                </a:cubicBezTo>
                <a:cubicBezTo>
                  <a:pt x="182" y="134"/>
                  <a:pt x="182" y="134"/>
                  <a:pt x="182" y="134"/>
                </a:cubicBezTo>
                <a:cubicBezTo>
                  <a:pt x="183" y="132"/>
                  <a:pt x="184" y="130"/>
                  <a:pt x="185" y="127"/>
                </a:cubicBezTo>
                <a:cubicBezTo>
                  <a:pt x="186" y="125"/>
                  <a:pt x="186" y="122"/>
                  <a:pt x="187" y="120"/>
                </a:cubicBezTo>
                <a:cubicBezTo>
                  <a:pt x="193" y="121"/>
                  <a:pt x="193" y="121"/>
                  <a:pt x="193" y="121"/>
                </a:cubicBezTo>
                <a:cubicBezTo>
                  <a:pt x="193" y="121"/>
                  <a:pt x="193" y="121"/>
                  <a:pt x="193" y="121"/>
                </a:cubicBezTo>
                <a:cubicBezTo>
                  <a:pt x="194" y="121"/>
                  <a:pt x="195" y="120"/>
                  <a:pt x="196" y="119"/>
                </a:cubicBezTo>
                <a:cubicBezTo>
                  <a:pt x="196" y="116"/>
                  <a:pt x="197" y="113"/>
                  <a:pt x="197" y="111"/>
                </a:cubicBezTo>
                <a:cubicBezTo>
                  <a:pt x="197" y="110"/>
                  <a:pt x="196" y="108"/>
                  <a:pt x="195" y="108"/>
                </a:cubicBezTo>
                <a:close/>
              </a:path>
            </a:pathLst>
          </a:custGeom>
          <a:solidFill>
            <a:schemeClr val="accent3"/>
          </a:solidFill>
          <a:ln w="19050" cap="rnd">
            <a:solidFill>
              <a:schemeClr val="accent3"/>
            </a:solidFill>
            <a:round/>
            <a:headEnd/>
            <a:tailEnd/>
          </a:ln>
        </p:spPr>
        <p:txBody>
          <a:bodyPr lIns="68580" tIns="34290" rIns="68580" bIns="34290"/>
          <a:lstStyle/>
          <a:p>
            <a:pPr defTabSz="1219170" eaLnBrk="1" fontAlgn="auto" hangingPunct="1">
              <a:spcBef>
                <a:spcPts val="0"/>
              </a:spcBef>
              <a:spcAft>
                <a:spcPts val="0"/>
              </a:spcAft>
              <a:defRPr/>
            </a:pPr>
            <a:endParaRPr lang="en-US" sz="1350" dirty="0">
              <a:solidFill>
                <a:srgbClr val="57565A"/>
              </a:solidFill>
              <a:latin typeface="Open Sans Light"/>
            </a:endParaRPr>
          </a:p>
        </p:txBody>
      </p:sp>
      <p:sp>
        <p:nvSpPr>
          <p:cNvPr id="5" name="Freeform 7">
            <a:extLst>
              <a:ext uri="{FF2B5EF4-FFF2-40B4-BE49-F238E27FC236}">
                <a16:creationId xmlns:a16="http://schemas.microsoft.com/office/drawing/2014/main" id="{B0180909-FE83-4311-86B5-527413DF9816}"/>
              </a:ext>
            </a:extLst>
          </p:cNvPr>
          <p:cNvSpPr>
            <a:spLocks/>
          </p:cNvSpPr>
          <p:nvPr/>
        </p:nvSpPr>
        <p:spPr bwMode="auto">
          <a:xfrm>
            <a:off x="2263775" y="3667125"/>
            <a:ext cx="1614488" cy="1606550"/>
          </a:xfrm>
          <a:custGeom>
            <a:avLst/>
            <a:gdLst>
              <a:gd name="T0" fmla="*/ 135 w 145"/>
              <a:gd name="T1" fmla="*/ 77 h 144"/>
              <a:gd name="T2" fmla="*/ 143 w 145"/>
              <a:gd name="T3" fmla="*/ 65 h 144"/>
              <a:gd name="T4" fmla="*/ 143 w 145"/>
              <a:gd name="T5" fmla="*/ 53 h 144"/>
              <a:gd name="T6" fmla="*/ 141 w 145"/>
              <a:gd name="T7" fmla="*/ 51 h 144"/>
              <a:gd name="T8" fmla="*/ 129 w 145"/>
              <a:gd name="T9" fmla="*/ 45 h 144"/>
              <a:gd name="T10" fmla="*/ 135 w 145"/>
              <a:gd name="T11" fmla="*/ 39 h 144"/>
              <a:gd name="T12" fmla="*/ 130 w 145"/>
              <a:gd name="T13" fmla="*/ 28 h 144"/>
              <a:gd name="T14" fmla="*/ 127 w 145"/>
              <a:gd name="T15" fmla="*/ 27 h 144"/>
              <a:gd name="T16" fmla="*/ 113 w 145"/>
              <a:gd name="T17" fmla="*/ 25 h 144"/>
              <a:gd name="T18" fmla="*/ 117 w 145"/>
              <a:gd name="T19" fmla="*/ 15 h 144"/>
              <a:gd name="T20" fmla="*/ 108 w 145"/>
              <a:gd name="T21" fmla="*/ 9 h 144"/>
              <a:gd name="T22" fmla="*/ 101 w 145"/>
              <a:gd name="T23" fmla="*/ 17 h 144"/>
              <a:gd name="T24" fmla="*/ 92 w 145"/>
              <a:gd name="T25" fmla="*/ 13 h 144"/>
              <a:gd name="T26" fmla="*/ 92 w 145"/>
              <a:gd name="T27" fmla="*/ 2 h 144"/>
              <a:gd name="T28" fmla="*/ 82 w 145"/>
              <a:gd name="T29" fmla="*/ 0 h 144"/>
              <a:gd name="T30" fmla="*/ 78 w 145"/>
              <a:gd name="T31" fmla="*/ 10 h 144"/>
              <a:gd name="T32" fmla="*/ 72 w 145"/>
              <a:gd name="T33" fmla="*/ 10 h 144"/>
              <a:gd name="T34" fmla="*/ 66 w 145"/>
              <a:gd name="T35" fmla="*/ 2 h 144"/>
              <a:gd name="T36" fmla="*/ 63 w 145"/>
              <a:gd name="T37" fmla="*/ 0 h 144"/>
              <a:gd name="T38" fmla="*/ 52 w 145"/>
              <a:gd name="T39" fmla="*/ 4 h 144"/>
              <a:gd name="T40" fmla="*/ 45 w 145"/>
              <a:gd name="T41" fmla="*/ 17 h 144"/>
              <a:gd name="T42" fmla="*/ 38 w 145"/>
              <a:gd name="T43" fmla="*/ 9 h 144"/>
              <a:gd name="T44" fmla="*/ 28 w 145"/>
              <a:gd name="T45" fmla="*/ 14 h 144"/>
              <a:gd name="T46" fmla="*/ 32 w 145"/>
              <a:gd name="T47" fmla="*/ 25 h 144"/>
              <a:gd name="T48" fmla="*/ 18 w 145"/>
              <a:gd name="T49" fmla="*/ 27 h 144"/>
              <a:gd name="T50" fmla="*/ 15 w 145"/>
              <a:gd name="T51" fmla="*/ 28 h 144"/>
              <a:gd name="T52" fmla="*/ 10 w 145"/>
              <a:gd name="T53" fmla="*/ 39 h 144"/>
              <a:gd name="T54" fmla="*/ 14 w 145"/>
              <a:gd name="T55" fmla="*/ 52 h 144"/>
              <a:gd name="T56" fmla="*/ 5 w 145"/>
              <a:gd name="T57" fmla="*/ 51 h 144"/>
              <a:gd name="T58" fmla="*/ 2 w 145"/>
              <a:gd name="T59" fmla="*/ 53 h 144"/>
              <a:gd name="T60" fmla="*/ 2 w 145"/>
              <a:gd name="T61" fmla="*/ 65 h 144"/>
              <a:gd name="T62" fmla="*/ 11 w 145"/>
              <a:gd name="T63" fmla="*/ 77 h 144"/>
              <a:gd name="T64" fmla="*/ 0 w 145"/>
              <a:gd name="T65" fmla="*/ 82 h 144"/>
              <a:gd name="T66" fmla="*/ 5 w 145"/>
              <a:gd name="T67" fmla="*/ 93 h 144"/>
              <a:gd name="T68" fmla="*/ 14 w 145"/>
              <a:gd name="T69" fmla="*/ 91 h 144"/>
              <a:gd name="T70" fmla="*/ 17 w 145"/>
              <a:gd name="T71" fmla="*/ 100 h 144"/>
              <a:gd name="T72" fmla="*/ 10 w 145"/>
              <a:gd name="T73" fmla="*/ 108 h 144"/>
              <a:gd name="T74" fmla="*/ 17 w 145"/>
              <a:gd name="T75" fmla="*/ 117 h 144"/>
              <a:gd name="T76" fmla="*/ 26 w 145"/>
              <a:gd name="T77" fmla="*/ 112 h 144"/>
              <a:gd name="T78" fmla="*/ 28 w 145"/>
              <a:gd name="T79" fmla="*/ 127 h 144"/>
              <a:gd name="T80" fmla="*/ 37 w 145"/>
              <a:gd name="T81" fmla="*/ 135 h 144"/>
              <a:gd name="T82" fmla="*/ 40 w 145"/>
              <a:gd name="T83" fmla="*/ 134 h 144"/>
              <a:gd name="T84" fmla="*/ 53 w 145"/>
              <a:gd name="T85" fmla="*/ 131 h 144"/>
              <a:gd name="T86" fmla="*/ 52 w 145"/>
              <a:gd name="T87" fmla="*/ 140 h 144"/>
              <a:gd name="T88" fmla="*/ 63 w 145"/>
              <a:gd name="T89" fmla="*/ 144 h 144"/>
              <a:gd name="T90" fmla="*/ 66 w 145"/>
              <a:gd name="T91" fmla="*/ 142 h 144"/>
              <a:gd name="T92" fmla="*/ 73 w 145"/>
              <a:gd name="T93" fmla="*/ 134 h 144"/>
              <a:gd name="T94" fmla="*/ 80 w 145"/>
              <a:gd name="T95" fmla="*/ 142 h 144"/>
              <a:gd name="T96" fmla="*/ 82 w 145"/>
              <a:gd name="T97" fmla="*/ 144 h 144"/>
              <a:gd name="T98" fmla="*/ 93 w 145"/>
              <a:gd name="T99" fmla="*/ 140 h 144"/>
              <a:gd name="T100" fmla="*/ 101 w 145"/>
              <a:gd name="T101" fmla="*/ 127 h 144"/>
              <a:gd name="T102" fmla="*/ 108 w 145"/>
              <a:gd name="T103" fmla="*/ 136 h 144"/>
              <a:gd name="T104" fmla="*/ 117 w 145"/>
              <a:gd name="T105" fmla="*/ 130 h 144"/>
              <a:gd name="T106" fmla="*/ 113 w 145"/>
              <a:gd name="T107" fmla="*/ 119 h 144"/>
              <a:gd name="T108" fmla="*/ 128 w 145"/>
              <a:gd name="T109" fmla="*/ 117 h 144"/>
              <a:gd name="T110" fmla="*/ 131 w 145"/>
              <a:gd name="T111" fmla="*/ 117 h 144"/>
              <a:gd name="T112" fmla="*/ 135 w 145"/>
              <a:gd name="T113" fmla="*/ 106 h 144"/>
              <a:gd name="T114" fmla="*/ 132 w 145"/>
              <a:gd name="T115" fmla="*/ 92 h 144"/>
              <a:gd name="T116" fmla="*/ 141 w 145"/>
              <a:gd name="T117" fmla="*/ 93 h 144"/>
              <a:gd name="T118" fmla="*/ 143 w 145"/>
              <a:gd name="T119" fmla="*/ 91 h 144"/>
              <a:gd name="T120" fmla="*/ 143 w 145"/>
              <a:gd name="T121" fmla="*/ 79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45" h="144">
                <a:moveTo>
                  <a:pt x="143" y="79"/>
                </a:moveTo>
                <a:cubicBezTo>
                  <a:pt x="135" y="77"/>
                  <a:pt x="135" y="77"/>
                  <a:pt x="135" y="77"/>
                </a:cubicBezTo>
                <a:cubicBezTo>
                  <a:pt x="135" y="74"/>
                  <a:pt x="135" y="70"/>
                  <a:pt x="135" y="67"/>
                </a:cubicBezTo>
                <a:cubicBezTo>
                  <a:pt x="143" y="65"/>
                  <a:pt x="143" y="65"/>
                  <a:pt x="143" y="65"/>
                </a:cubicBezTo>
                <a:cubicBezTo>
                  <a:pt x="144" y="65"/>
                  <a:pt x="145" y="64"/>
                  <a:pt x="145" y="63"/>
                </a:cubicBezTo>
                <a:cubicBezTo>
                  <a:pt x="145" y="59"/>
                  <a:pt x="144" y="56"/>
                  <a:pt x="143" y="53"/>
                </a:cubicBezTo>
                <a:cubicBezTo>
                  <a:pt x="143" y="52"/>
                  <a:pt x="142" y="51"/>
                  <a:pt x="141" y="51"/>
                </a:cubicBezTo>
                <a:cubicBezTo>
                  <a:pt x="141" y="51"/>
                  <a:pt x="141" y="51"/>
                  <a:pt x="141" y="51"/>
                </a:cubicBezTo>
                <a:cubicBezTo>
                  <a:pt x="132" y="53"/>
                  <a:pt x="132" y="53"/>
                  <a:pt x="132" y="53"/>
                </a:cubicBezTo>
                <a:cubicBezTo>
                  <a:pt x="131" y="50"/>
                  <a:pt x="130" y="48"/>
                  <a:pt x="129" y="45"/>
                </a:cubicBezTo>
                <a:cubicBezTo>
                  <a:pt x="128" y="45"/>
                  <a:pt x="128" y="44"/>
                  <a:pt x="128" y="44"/>
                </a:cubicBezTo>
                <a:cubicBezTo>
                  <a:pt x="135" y="39"/>
                  <a:pt x="135" y="39"/>
                  <a:pt x="135" y="39"/>
                </a:cubicBezTo>
                <a:cubicBezTo>
                  <a:pt x="136" y="38"/>
                  <a:pt x="136" y="37"/>
                  <a:pt x="136" y="36"/>
                </a:cubicBezTo>
                <a:cubicBezTo>
                  <a:pt x="134" y="33"/>
                  <a:pt x="132" y="30"/>
                  <a:pt x="130" y="28"/>
                </a:cubicBezTo>
                <a:cubicBezTo>
                  <a:pt x="130" y="27"/>
                  <a:pt x="129" y="27"/>
                  <a:pt x="129" y="27"/>
                </a:cubicBezTo>
                <a:cubicBezTo>
                  <a:pt x="128" y="27"/>
                  <a:pt x="128" y="27"/>
                  <a:pt x="127" y="27"/>
                </a:cubicBezTo>
                <a:cubicBezTo>
                  <a:pt x="120" y="32"/>
                  <a:pt x="120" y="32"/>
                  <a:pt x="120" y="32"/>
                </a:cubicBezTo>
                <a:cubicBezTo>
                  <a:pt x="118" y="29"/>
                  <a:pt x="115" y="27"/>
                  <a:pt x="113" y="25"/>
                </a:cubicBezTo>
                <a:cubicBezTo>
                  <a:pt x="118" y="18"/>
                  <a:pt x="118" y="18"/>
                  <a:pt x="118" y="18"/>
                </a:cubicBezTo>
                <a:cubicBezTo>
                  <a:pt x="118" y="17"/>
                  <a:pt x="118" y="15"/>
                  <a:pt x="117" y="15"/>
                </a:cubicBezTo>
                <a:cubicBezTo>
                  <a:pt x="114" y="13"/>
                  <a:pt x="112" y="11"/>
                  <a:pt x="109" y="9"/>
                </a:cubicBezTo>
                <a:cubicBezTo>
                  <a:pt x="109" y="9"/>
                  <a:pt x="108" y="9"/>
                  <a:pt x="108" y="9"/>
                </a:cubicBezTo>
                <a:cubicBezTo>
                  <a:pt x="107" y="9"/>
                  <a:pt x="106" y="9"/>
                  <a:pt x="106" y="10"/>
                </a:cubicBezTo>
                <a:cubicBezTo>
                  <a:pt x="101" y="17"/>
                  <a:pt x="101" y="17"/>
                  <a:pt x="101" y="17"/>
                </a:cubicBezTo>
                <a:cubicBezTo>
                  <a:pt x="98" y="16"/>
                  <a:pt x="96" y="15"/>
                  <a:pt x="93" y="14"/>
                </a:cubicBezTo>
                <a:cubicBezTo>
                  <a:pt x="92" y="14"/>
                  <a:pt x="92" y="13"/>
                  <a:pt x="92" y="13"/>
                </a:cubicBezTo>
                <a:cubicBezTo>
                  <a:pt x="93" y="5"/>
                  <a:pt x="93" y="5"/>
                  <a:pt x="93" y="5"/>
                </a:cubicBezTo>
                <a:cubicBezTo>
                  <a:pt x="94" y="4"/>
                  <a:pt x="93" y="2"/>
                  <a:pt x="92" y="2"/>
                </a:cubicBezTo>
                <a:cubicBezTo>
                  <a:pt x="88" y="1"/>
                  <a:pt x="85" y="1"/>
                  <a:pt x="82" y="0"/>
                </a:cubicBezTo>
                <a:cubicBezTo>
                  <a:pt x="82" y="0"/>
                  <a:pt x="82" y="0"/>
                  <a:pt x="82" y="0"/>
                </a:cubicBezTo>
                <a:cubicBezTo>
                  <a:pt x="81" y="0"/>
                  <a:pt x="80" y="1"/>
                  <a:pt x="80" y="2"/>
                </a:cubicBezTo>
                <a:cubicBezTo>
                  <a:pt x="78" y="10"/>
                  <a:pt x="78" y="10"/>
                  <a:pt x="78" y="10"/>
                </a:cubicBezTo>
                <a:cubicBezTo>
                  <a:pt x="76" y="10"/>
                  <a:pt x="74" y="10"/>
                  <a:pt x="72" y="10"/>
                </a:cubicBezTo>
                <a:cubicBezTo>
                  <a:pt x="72" y="10"/>
                  <a:pt x="72" y="10"/>
                  <a:pt x="72" y="10"/>
                </a:cubicBezTo>
                <a:cubicBezTo>
                  <a:pt x="71" y="10"/>
                  <a:pt x="69" y="10"/>
                  <a:pt x="68" y="10"/>
                </a:cubicBezTo>
                <a:cubicBezTo>
                  <a:pt x="66" y="2"/>
                  <a:pt x="66" y="2"/>
                  <a:pt x="66" y="2"/>
                </a:cubicBezTo>
                <a:cubicBezTo>
                  <a:pt x="66" y="1"/>
                  <a:pt x="65" y="0"/>
                  <a:pt x="64" y="0"/>
                </a:cubicBezTo>
                <a:cubicBezTo>
                  <a:pt x="64" y="0"/>
                  <a:pt x="64" y="0"/>
                  <a:pt x="63" y="0"/>
                </a:cubicBezTo>
                <a:cubicBezTo>
                  <a:pt x="60" y="0"/>
                  <a:pt x="57" y="1"/>
                  <a:pt x="54" y="2"/>
                </a:cubicBezTo>
                <a:cubicBezTo>
                  <a:pt x="53" y="2"/>
                  <a:pt x="52" y="3"/>
                  <a:pt x="52" y="4"/>
                </a:cubicBezTo>
                <a:cubicBezTo>
                  <a:pt x="54" y="13"/>
                  <a:pt x="54" y="13"/>
                  <a:pt x="54" y="13"/>
                </a:cubicBezTo>
                <a:cubicBezTo>
                  <a:pt x="50" y="14"/>
                  <a:pt x="47" y="15"/>
                  <a:pt x="45" y="17"/>
                </a:cubicBezTo>
                <a:cubicBezTo>
                  <a:pt x="39" y="10"/>
                  <a:pt x="39" y="10"/>
                  <a:pt x="39" y="10"/>
                </a:cubicBezTo>
                <a:cubicBezTo>
                  <a:pt x="39" y="9"/>
                  <a:pt x="38" y="9"/>
                  <a:pt x="38" y="9"/>
                </a:cubicBezTo>
                <a:cubicBezTo>
                  <a:pt x="37" y="9"/>
                  <a:pt x="37" y="9"/>
                  <a:pt x="36" y="9"/>
                </a:cubicBezTo>
                <a:cubicBezTo>
                  <a:pt x="34" y="11"/>
                  <a:pt x="31" y="12"/>
                  <a:pt x="28" y="14"/>
                </a:cubicBezTo>
                <a:cubicBezTo>
                  <a:pt x="27" y="15"/>
                  <a:pt x="27" y="16"/>
                  <a:pt x="28" y="17"/>
                </a:cubicBezTo>
                <a:cubicBezTo>
                  <a:pt x="32" y="25"/>
                  <a:pt x="32" y="25"/>
                  <a:pt x="32" y="25"/>
                </a:cubicBezTo>
                <a:cubicBezTo>
                  <a:pt x="30" y="27"/>
                  <a:pt x="28" y="29"/>
                  <a:pt x="25" y="32"/>
                </a:cubicBezTo>
                <a:cubicBezTo>
                  <a:pt x="18" y="27"/>
                  <a:pt x="18" y="27"/>
                  <a:pt x="18" y="27"/>
                </a:cubicBezTo>
                <a:cubicBezTo>
                  <a:pt x="18" y="27"/>
                  <a:pt x="17" y="27"/>
                  <a:pt x="17" y="27"/>
                </a:cubicBezTo>
                <a:cubicBezTo>
                  <a:pt x="16" y="27"/>
                  <a:pt x="15" y="27"/>
                  <a:pt x="15" y="28"/>
                </a:cubicBezTo>
                <a:cubicBezTo>
                  <a:pt x="13" y="30"/>
                  <a:pt x="11" y="33"/>
                  <a:pt x="9" y="36"/>
                </a:cubicBezTo>
                <a:cubicBezTo>
                  <a:pt x="9" y="37"/>
                  <a:pt x="9" y="38"/>
                  <a:pt x="10" y="39"/>
                </a:cubicBezTo>
                <a:cubicBezTo>
                  <a:pt x="17" y="44"/>
                  <a:pt x="17" y="44"/>
                  <a:pt x="17" y="44"/>
                </a:cubicBezTo>
                <a:cubicBezTo>
                  <a:pt x="16" y="46"/>
                  <a:pt x="15" y="49"/>
                  <a:pt x="14" y="52"/>
                </a:cubicBezTo>
                <a:cubicBezTo>
                  <a:pt x="14" y="52"/>
                  <a:pt x="14" y="53"/>
                  <a:pt x="14" y="53"/>
                </a:cubicBezTo>
                <a:cubicBezTo>
                  <a:pt x="5" y="51"/>
                  <a:pt x="5" y="51"/>
                  <a:pt x="5" y="51"/>
                </a:cubicBezTo>
                <a:cubicBezTo>
                  <a:pt x="5" y="51"/>
                  <a:pt x="5" y="51"/>
                  <a:pt x="4" y="51"/>
                </a:cubicBezTo>
                <a:cubicBezTo>
                  <a:pt x="3" y="51"/>
                  <a:pt x="3" y="52"/>
                  <a:pt x="2" y="53"/>
                </a:cubicBezTo>
                <a:cubicBezTo>
                  <a:pt x="1" y="56"/>
                  <a:pt x="1" y="60"/>
                  <a:pt x="0" y="63"/>
                </a:cubicBezTo>
                <a:cubicBezTo>
                  <a:pt x="0" y="64"/>
                  <a:pt x="1" y="65"/>
                  <a:pt x="2" y="65"/>
                </a:cubicBezTo>
                <a:cubicBezTo>
                  <a:pt x="11" y="67"/>
                  <a:pt x="11" y="67"/>
                  <a:pt x="11" y="67"/>
                </a:cubicBezTo>
                <a:cubicBezTo>
                  <a:pt x="10" y="70"/>
                  <a:pt x="10" y="74"/>
                  <a:pt x="11" y="77"/>
                </a:cubicBezTo>
                <a:cubicBezTo>
                  <a:pt x="2" y="79"/>
                  <a:pt x="2" y="79"/>
                  <a:pt x="2" y="79"/>
                </a:cubicBezTo>
                <a:cubicBezTo>
                  <a:pt x="1" y="79"/>
                  <a:pt x="0" y="80"/>
                  <a:pt x="0" y="82"/>
                </a:cubicBezTo>
                <a:cubicBezTo>
                  <a:pt x="1" y="85"/>
                  <a:pt x="2" y="88"/>
                  <a:pt x="2" y="91"/>
                </a:cubicBezTo>
                <a:cubicBezTo>
                  <a:pt x="3" y="92"/>
                  <a:pt x="4" y="93"/>
                  <a:pt x="5" y="93"/>
                </a:cubicBezTo>
                <a:cubicBezTo>
                  <a:pt x="5" y="93"/>
                  <a:pt x="5" y="93"/>
                  <a:pt x="5" y="93"/>
                </a:cubicBezTo>
                <a:cubicBezTo>
                  <a:pt x="14" y="91"/>
                  <a:pt x="14" y="91"/>
                  <a:pt x="14" y="91"/>
                </a:cubicBezTo>
                <a:cubicBezTo>
                  <a:pt x="15" y="94"/>
                  <a:pt x="16" y="97"/>
                  <a:pt x="17" y="99"/>
                </a:cubicBezTo>
                <a:cubicBezTo>
                  <a:pt x="17" y="100"/>
                  <a:pt x="17" y="100"/>
                  <a:pt x="17" y="100"/>
                </a:cubicBezTo>
                <a:cubicBezTo>
                  <a:pt x="10" y="105"/>
                  <a:pt x="10" y="105"/>
                  <a:pt x="10" y="105"/>
                </a:cubicBezTo>
                <a:cubicBezTo>
                  <a:pt x="9" y="106"/>
                  <a:pt x="9" y="107"/>
                  <a:pt x="10" y="108"/>
                </a:cubicBezTo>
                <a:cubicBezTo>
                  <a:pt x="11" y="111"/>
                  <a:pt x="13" y="114"/>
                  <a:pt x="15" y="117"/>
                </a:cubicBezTo>
                <a:cubicBezTo>
                  <a:pt x="16" y="117"/>
                  <a:pt x="16" y="117"/>
                  <a:pt x="17" y="117"/>
                </a:cubicBezTo>
                <a:cubicBezTo>
                  <a:pt x="17" y="117"/>
                  <a:pt x="18" y="117"/>
                  <a:pt x="18" y="117"/>
                </a:cubicBezTo>
                <a:cubicBezTo>
                  <a:pt x="26" y="112"/>
                  <a:pt x="26" y="112"/>
                  <a:pt x="26" y="112"/>
                </a:cubicBezTo>
                <a:cubicBezTo>
                  <a:pt x="28" y="115"/>
                  <a:pt x="30" y="117"/>
                  <a:pt x="33" y="119"/>
                </a:cubicBezTo>
                <a:cubicBezTo>
                  <a:pt x="28" y="127"/>
                  <a:pt x="28" y="127"/>
                  <a:pt x="28" y="127"/>
                </a:cubicBezTo>
                <a:cubicBezTo>
                  <a:pt x="27" y="128"/>
                  <a:pt x="27" y="129"/>
                  <a:pt x="28" y="130"/>
                </a:cubicBezTo>
                <a:cubicBezTo>
                  <a:pt x="31" y="132"/>
                  <a:pt x="34" y="133"/>
                  <a:pt x="37" y="135"/>
                </a:cubicBezTo>
                <a:cubicBezTo>
                  <a:pt x="37" y="135"/>
                  <a:pt x="37" y="135"/>
                  <a:pt x="38" y="135"/>
                </a:cubicBezTo>
                <a:cubicBezTo>
                  <a:pt x="38" y="135"/>
                  <a:pt x="39" y="135"/>
                  <a:pt x="40" y="134"/>
                </a:cubicBezTo>
                <a:cubicBezTo>
                  <a:pt x="45" y="127"/>
                  <a:pt x="45" y="127"/>
                  <a:pt x="45" y="127"/>
                </a:cubicBezTo>
                <a:cubicBezTo>
                  <a:pt x="47" y="129"/>
                  <a:pt x="50" y="130"/>
                  <a:pt x="53" y="131"/>
                </a:cubicBezTo>
                <a:cubicBezTo>
                  <a:pt x="53" y="131"/>
                  <a:pt x="53" y="131"/>
                  <a:pt x="54" y="131"/>
                </a:cubicBezTo>
                <a:cubicBezTo>
                  <a:pt x="52" y="140"/>
                  <a:pt x="52" y="140"/>
                  <a:pt x="52" y="140"/>
                </a:cubicBezTo>
                <a:cubicBezTo>
                  <a:pt x="52" y="141"/>
                  <a:pt x="53" y="142"/>
                  <a:pt x="54" y="142"/>
                </a:cubicBezTo>
                <a:cubicBezTo>
                  <a:pt x="57" y="143"/>
                  <a:pt x="60" y="144"/>
                  <a:pt x="63" y="144"/>
                </a:cubicBezTo>
                <a:cubicBezTo>
                  <a:pt x="64" y="144"/>
                  <a:pt x="64" y="144"/>
                  <a:pt x="64" y="144"/>
                </a:cubicBezTo>
                <a:cubicBezTo>
                  <a:pt x="65" y="144"/>
                  <a:pt x="66" y="143"/>
                  <a:pt x="66" y="142"/>
                </a:cubicBezTo>
                <a:cubicBezTo>
                  <a:pt x="68" y="134"/>
                  <a:pt x="68" y="134"/>
                  <a:pt x="68" y="134"/>
                </a:cubicBezTo>
                <a:cubicBezTo>
                  <a:pt x="70" y="134"/>
                  <a:pt x="71" y="134"/>
                  <a:pt x="73" y="134"/>
                </a:cubicBezTo>
                <a:cubicBezTo>
                  <a:pt x="75" y="134"/>
                  <a:pt x="76" y="134"/>
                  <a:pt x="78" y="134"/>
                </a:cubicBezTo>
                <a:cubicBezTo>
                  <a:pt x="80" y="142"/>
                  <a:pt x="80" y="142"/>
                  <a:pt x="80" y="142"/>
                </a:cubicBezTo>
                <a:cubicBezTo>
                  <a:pt x="80" y="143"/>
                  <a:pt x="81" y="144"/>
                  <a:pt x="82" y="144"/>
                </a:cubicBezTo>
                <a:cubicBezTo>
                  <a:pt x="82" y="144"/>
                  <a:pt x="82" y="144"/>
                  <a:pt x="82" y="144"/>
                </a:cubicBezTo>
                <a:cubicBezTo>
                  <a:pt x="85" y="144"/>
                  <a:pt x="89" y="143"/>
                  <a:pt x="92" y="142"/>
                </a:cubicBezTo>
                <a:cubicBezTo>
                  <a:pt x="93" y="142"/>
                  <a:pt x="94" y="141"/>
                  <a:pt x="93" y="140"/>
                </a:cubicBezTo>
                <a:cubicBezTo>
                  <a:pt x="92" y="131"/>
                  <a:pt x="92" y="131"/>
                  <a:pt x="92" y="131"/>
                </a:cubicBezTo>
                <a:cubicBezTo>
                  <a:pt x="95" y="130"/>
                  <a:pt x="98" y="129"/>
                  <a:pt x="101" y="127"/>
                </a:cubicBezTo>
                <a:cubicBezTo>
                  <a:pt x="106" y="135"/>
                  <a:pt x="106" y="135"/>
                  <a:pt x="106" y="135"/>
                </a:cubicBezTo>
                <a:cubicBezTo>
                  <a:pt x="106" y="135"/>
                  <a:pt x="107" y="136"/>
                  <a:pt x="108" y="136"/>
                </a:cubicBezTo>
                <a:cubicBezTo>
                  <a:pt x="108" y="136"/>
                  <a:pt x="109" y="135"/>
                  <a:pt x="109" y="135"/>
                </a:cubicBezTo>
                <a:cubicBezTo>
                  <a:pt x="112" y="134"/>
                  <a:pt x="115" y="132"/>
                  <a:pt x="117" y="130"/>
                </a:cubicBezTo>
                <a:cubicBezTo>
                  <a:pt x="118" y="129"/>
                  <a:pt x="118" y="128"/>
                  <a:pt x="118" y="127"/>
                </a:cubicBezTo>
                <a:cubicBezTo>
                  <a:pt x="113" y="119"/>
                  <a:pt x="113" y="119"/>
                  <a:pt x="113" y="119"/>
                </a:cubicBezTo>
                <a:cubicBezTo>
                  <a:pt x="116" y="117"/>
                  <a:pt x="118" y="115"/>
                  <a:pt x="120" y="112"/>
                </a:cubicBezTo>
                <a:cubicBezTo>
                  <a:pt x="128" y="117"/>
                  <a:pt x="128" y="117"/>
                  <a:pt x="128" y="117"/>
                </a:cubicBezTo>
                <a:cubicBezTo>
                  <a:pt x="128" y="117"/>
                  <a:pt x="128" y="118"/>
                  <a:pt x="129" y="118"/>
                </a:cubicBezTo>
                <a:cubicBezTo>
                  <a:pt x="129" y="118"/>
                  <a:pt x="130" y="117"/>
                  <a:pt x="131" y="117"/>
                </a:cubicBezTo>
                <a:cubicBezTo>
                  <a:pt x="133" y="114"/>
                  <a:pt x="134" y="111"/>
                  <a:pt x="136" y="109"/>
                </a:cubicBezTo>
                <a:cubicBezTo>
                  <a:pt x="137" y="108"/>
                  <a:pt x="136" y="106"/>
                  <a:pt x="135" y="106"/>
                </a:cubicBezTo>
                <a:cubicBezTo>
                  <a:pt x="128" y="100"/>
                  <a:pt x="128" y="100"/>
                  <a:pt x="128" y="100"/>
                </a:cubicBezTo>
                <a:cubicBezTo>
                  <a:pt x="129" y="98"/>
                  <a:pt x="131" y="95"/>
                  <a:pt x="132" y="92"/>
                </a:cubicBezTo>
                <a:cubicBezTo>
                  <a:pt x="132" y="92"/>
                  <a:pt x="132" y="92"/>
                  <a:pt x="132" y="91"/>
                </a:cubicBezTo>
                <a:cubicBezTo>
                  <a:pt x="141" y="93"/>
                  <a:pt x="141" y="93"/>
                  <a:pt x="141" y="93"/>
                </a:cubicBezTo>
                <a:cubicBezTo>
                  <a:pt x="141" y="93"/>
                  <a:pt x="141" y="93"/>
                  <a:pt x="141" y="93"/>
                </a:cubicBezTo>
                <a:cubicBezTo>
                  <a:pt x="142" y="93"/>
                  <a:pt x="143" y="92"/>
                  <a:pt x="143" y="91"/>
                </a:cubicBezTo>
                <a:cubicBezTo>
                  <a:pt x="144" y="88"/>
                  <a:pt x="145" y="85"/>
                  <a:pt x="145" y="82"/>
                </a:cubicBezTo>
                <a:cubicBezTo>
                  <a:pt x="145" y="80"/>
                  <a:pt x="145" y="79"/>
                  <a:pt x="143" y="79"/>
                </a:cubicBezTo>
                <a:close/>
              </a:path>
            </a:pathLst>
          </a:custGeom>
          <a:solidFill>
            <a:schemeClr val="accent2"/>
          </a:solidFill>
          <a:ln w="19050" cap="rnd">
            <a:solidFill>
              <a:schemeClr val="accent2"/>
            </a:solidFill>
            <a:round/>
            <a:headEnd/>
            <a:tailEnd/>
          </a:ln>
        </p:spPr>
        <p:txBody>
          <a:bodyPr lIns="68580" tIns="34290" rIns="68580" bIns="34290"/>
          <a:lstStyle/>
          <a:p>
            <a:pPr defTabSz="1219170" eaLnBrk="1" fontAlgn="auto" hangingPunct="1">
              <a:spcBef>
                <a:spcPts val="0"/>
              </a:spcBef>
              <a:spcAft>
                <a:spcPts val="0"/>
              </a:spcAft>
              <a:defRPr/>
            </a:pPr>
            <a:endParaRPr lang="en-US" sz="1350" dirty="0">
              <a:solidFill>
                <a:srgbClr val="57565A"/>
              </a:solidFill>
              <a:latin typeface="Open Sans Light"/>
            </a:endParaRPr>
          </a:p>
        </p:txBody>
      </p:sp>
      <p:sp>
        <p:nvSpPr>
          <p:cNvPr id="6" name="Freeform 8">
            <a:extLst>
              <a:ext uri="{FF2B5EF4-FFF2-40B4-BE49-F238E27FC236}">
                <a16:creationId xmlns:a16="http://schemas.microsoft.com/office/drawing/2014/main" id="{9C01C039-4A04-4B67-B0A6-39C2C2051D95}"/>
              </a:ext>
            </a:extLst>
          </p:cNvPr>
          <p:cNvSpPr>
            <a:spLocks/>
          </p:cNvSpPr>
          <p:nvPr/>
        </p:nvSpPr>
        <p:spPr bwMode="auto">
          <a:xfrm>
            <a:off x="5729288" y="3395663"/>
            <a:ext cx="1627187" cy="1606550"/>
          </a:xfrm>
          <a:custGeom>
            <a:avLst/>
            <a:gdLst>
              <a:gd name="T0" fmla="*/ 135 w 146"/>
              <a:gd name="T1" fmla="*/ 77 h 144"/>
              <a:gd name="T2" fmla="*/ 144 w 146"/>
              <a:gd name="T3" fmla="*/ 65 h 144"/>
              <a:gd name="T4" fmla="*/ 143 w 146"/>
              <a:gd name="T5" fmla="*/ 53 h 144"/>
              <a:gd name="T6" fmla="*/ 141 w 146"/>
              <a:gd name="T7" fmla="*/ 51 h 144"/>
              <a:gd name="T8" fmla="*/ 129 w 146"/>
              <a:gd name="T9" fmla="*/ 45 h 144"/>
              <a:gd name="T10" fmla="*/ 135 w 146"/>
              <a:gd name="T11" fmla="*/ 39 h 144"/>
              <a:gd name="T12" fmla="*/ 131 w 146"/>
              <a:gd name="T13" fmla="*/ 27 h 144"/>
              <a:gd name="T14" fmla="*/ 128 w 146"/>
              <a:gd name="T15" fmla="*/ 27 h 144"/>
              <a:gd name="T16" fmla="*/ 113 w 146"/>
              <a:gd name="T17" fmla="*/ 25 h 144"/>
              <a:gd name="T18" fmla="*/ 117 w 146"/>
              <a:gd name="T19" fmla="*/ 14 h 144"/>
              <a:gd name="T20" fmla="*/ 108 w 146"/>
              <a:gd name="T21" fmla="*/ 9 h 144"/>
              <a:gd name="T22" fmla="*/ 101 w 146"/>
              <a:gd name="T23" fmla="*/ 17 h 144"/>
              <a:gd name="T24" fmla="*/ 92 w 146"/>
              <a:gd name="T25" fmla="*/ 13 h 144"/>
              <a:gd name="T26" fmla="*/ 92 w 146"/>
              <a:gd name="T27" fmla="*/ 2 h 144"/>
              <a:gd name="T28" fmla="*/ 82 w 146"/>
              <a:gd name="T29" fmla="*/ 0 h 144"/>
              <a:gd name="T30" fmla="*/ 78 w 146"/>
              <a:gd name="T31" fmla="*/ 10 h 144"/>
              <a:gd name="T32" fmla="*/ 73 w 146"/>
              <a:gd name="T33" fmla="*/ 10 h 144"/>
              <a:gd name="T34" fmla="*/ 66 w 146"/>
              <a:gd name="T35" fmla="*/ 1 h 144"/>
              <a:gd name="T36" fmla="*/ 64 w 146"/>
              <a:gd name="T37" fmla="*/ 0 h 144"/>
              <a:gd name="T38" fmla="*/ 52 w 146"/>
              <a:gd name="T39" fmla="*/ 4 h 144"/>
              <a:gd name="T40" fmla="*/ 45 w 146"/>
              <a:gd name="T41" fmla="*/ 17 h 144"/>
              <a:gd name="T42" fmla="*/ 38 w 146"/>
              <a:gd name="T43" fmla="*/ 8 h 144"/>
              <a:gd name="T44" fmla="*/ 29 w 146"/>
              <a:gd name="T45" fmla="*/ 14 h 144"/>
              <a:gd name="T46" fmla="*/ 33 w 146"/>
              <a:gd name="T47" fmla="*/ 25 h 144"/>
              <a:gd name="T48" fmla="*/ 18 w 146"/>
              <a:gd name="T49" fmla="*/ 27 h 144"/>
              <a:gd name="T50" fmla="*/ 15 w 146"/>
              <a:gd name="T51" fmla="*/ 27 h 144"/>
              <a:gd name="T52" fmla="*/ 10 w 146"/>
              <a:gd name="T53" fmla="*/ 38 h 144"/>
              <a:gd name="T54" fmla="*/ 14 w 146"/>
              <a:gd name="T55" fmla="*/ 52 h 144"/>
              <a:gd name="T56" fmla="*/ 5 w 146"/>
              <a:gd name="T57" fmla="*/ 51 h 144"/>
              <a:gd name="T58" fmla="*/ 3 w 146"/>
              <a:gd name="T59" fmla="*/ 53 h 144"/>
              <a:gd name="T60" fmla="*/ 2 w 146"/>
              <a:gd name="T61" fmla="*/ 65 h 144"/>
              <a:gd name="T62" fmla="*/ 11 w 146"/>
              <a:gd name="T63" fmla="*/ 77 h 144"/>
              <a:gd name="T64" fmla="*/ 1 w 146"/>
              <a:gd name="T65" fmla="*/ 81 h 144"/>
              <a:gd name="T66" fmla="*/ 5 w 146"/>
              <a:gd name="T67" fmla="*/ 92 h 144"/>
              <a:gd name="T68" fmla="*/ 14 w 146"/>
              <a:gd name="T69" fmla="*/ 91 h 144"/>
              <a:gd name="T70" fmla="*/ 18 w 146"/>
              <a:gd name="T71" fmla="*/ 100 h 144"/>
              <a:gd name="T72" fmla="*/ 10 w 146"/>
              <a:gd name="T73" fmla="*/ 108 h 144"/>
              <a:gd name="T74" fmla="*/ 17 w 146"/>
              <a:gd name="T75" fmla="*/ 117 h 144"/>
              <a:gd name="T76" fmla="*/ 26 w 146"/>
              <a:gd name="T77" fmla="*/ 112 h 144"/>
              <a:gd name="T78" fmla="*/ 28 w 146"/>
              <a:gd name="T79" fmla="*/ 126 h 144"/>
              <a:gd name="T80" fmla="*/ 37 w 146"/>
              <a:gd name="T81" fmla="*/ 135 h 144"/>
              <a:gd name="T82" fmla="*/ 40 w 146"/>
              <a:gd name="T83" fmla="*/ 134 h 144"/>
              <a:gd name="T84" fmla="*/ 53 w 146"/>
              <a:gd name="T85" fmla="*/ 130 h 144"/>
              <a:gd name="T86" fmla="*/ 52 w 146"/>
              <a:gd name="T87" fmla="*/ 139 h 144"/>
              <a:gd name="T88" fmla="*/ 64 w 146"/>
              <a:gd name="T89" fmla="*/ 144 h 144"/>
              <a:gd name="T90" fmla="*/ 66 w 146"/>
              <a:gd name="T91" fmla="*/ 142 h 144"/>
              <a:gd name="T92" fmla="*/ 73 w 146"/>
              <a:gd name="T93" fmla="*/ 134 h 144"/>
              <a:gd name="T94" fmla="*/ 80 w 146"/>
              <a:gd name="T95" fmla="*/ 142 h 144"/>
              <a:gd name="T96" fmla="*/ 82 w 146"/>
              <a:gd name="T97" fmla="*/ 144 h 144"/>
              <a:gd name="T98" fmla="*/ 94 w 146"/>
              <a:gd name="T99" fmla="*/ 139 h 144"/>
              <a:gd name="T100" fmla="*/ 101 w 146"/>
              <a:gd name="T101" fmla="*/ 127 h 144"/>
              <a:gd name="T102" fmla="*/ 108 w 146"/>
              <a:gd name="T103" fmla="*/ 135 h 144"/>
              <a:gd name="T104" fmla="*/ 118 w 146"/>
              <a:gd name="T105" fmla="*/ 130 h 144"/>
              <a:gd name="T106" fmla="*/ 113 w 146"/>
              <a:gd name="T107" fmla="*/ 119 h 144"/>
              <a:gd name="T108" fmla="*/ 128 w 146"/>
              <a:gd name="T109" fmla="*/ 117 h 144"/>
              <a:gd name="T110" fmla="*/ 131 w 146"/>
              <a:gd name="T111" fmla="*/ 116 h 144"/>
              <a:gd name="T112" fmla="*/ 136 w 146"/>
              <a:gd name="T113" fmla="*/ 105 h 144"/>
              <a:gd name="T114" fmla="*/ 132 w 146"/>
              <a:gd name="T115" fmla="*/ 92 h 144"/>
              <a:gd name="T116" fmla="*/ 141 w 146"/>
              <a:gd name="T117" fmla="*/ 92 h 144"/>
              <a:gd name="T118" fmla="*/ 144 w 146"/>
              <a:gd name="T119" fmla="*/ 91 h 144"/>
              <a:gd name="T120" fmla="*/ 144 w 146"/>
              <a:gd name="T121" fmla="*/ 79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46" h="144">
                <a:moveTo>
                  <a:pt x="144" y="79"/>
                </a:moveTo>
                <a:cubicBezTo>
                  <a:pt x="135" y="77"/>
                  <a:pt x="135" y="77"/>
                  <a:pt x="135" y="77"/>
                </a:cubicBezTo>
                <a:cubicBezTo>
                  <a:pt x="135" y="73"/>
                  <a:pt x="135" y="70"/>
                  <a:pt x="135" y="67"/>
                </a:cubicBezTo>
                <a:cubicBezTo>
                  <a:pt x="144" y="65"/>
                  <a:pt x="144" y="65"/>
                  <a:pt x="144" y="65"/>
                </a:cubicBezTo>
                <a:cubicBezTo>
                  <a:pt x="145" y="65"/>
                  <a:pt x="146" y="64"/>
                  <a:pt x="145" y="62"/>
                </a:cubicBezTo>
                <a:cubicBezTo>
                  <a:pt x="145" y="59"/>
                  <a:pt x="144" y="56"/>
                  <a:pt x="143" y="53"/>
                </a:cubicBezTo>
                <a:cubicBezTo>
                  <a:pt x="143" y="52"/>
                  <a:pt x="142" y="51"/>
                  <a:pt x="141" y="51"/>
                </a:cubicBezTo>
                <a:cubicBezTo>
                  <a:pt x="141" y="51"/>
                  <a:pt x="141" y="51"/>
                  <a:pt x="141" y="51"/>
                </a:cubicBezTo>
                <a:cubicBezTo>
                  <a:pt x="132" y="53"/>
                  <a:pt x="132" y="53"/>
                  <a:pt x="132" y="53"/>
                </a:cubicBezTo>
                <a:cubicBezTo>
                  <a:pt x="131" y="50"/>
                  <a:pt x="130" y="47"/>
                  <a:pt x="129" y="45"/>
                </a:cubicBezTo>
                <a:cubicBezTo>
                  <a:pt x="129" y="44"/>
                  <a:pt x="128" y="44"/>
                  <a:pt x="128" y="44"/>
                </a:cubicBezTo>
                <a:cubicBezTo>
                  <a:pt x="135" y="39"/>
                  <a:pt x="135" y="39"/>
                  <a:pt x="135" y="39"/>
                </a:cubicBezTo>
                <a:cubicBezTo>
                  <a:pt x="136" y="38"/>
                  <a:pt x="137" y="37"/>
                  <a:pt x="136" y="36"/>
                </a:cubicBezTo>
                <a:cubicBezTo>
                  <a:pt x="134" y="33"/>
                  <a:pt x="133" y="30"/>
                  <a:pt x="131" y="27"/>
                </a:cubicBezTo>
                <a:cubicBezTo>
                  <a:pt x="130" y="27"/>
                  <a:pt x="130" y="27"/>
                  <a:pt x="129" y="27"/>
                </a:cubicBezTo>
                <a:cubicBezTo>
                  <a:pt x="128" y="27"/>
                  <a:pt x="128" y="27"/>
                  <a:pt x="128" y="27"/>
                </a:cubicBezTo>
                <a:cubicBezTo>
                  <a:pt x="120" y="32"/>
                  <a:pt x="120" y="32"/>
                  <a:pt x="120" y="32"/>
                </a:cubicBezTo>
                <a:cubicBezTo>
                  <a:pt x="118" y="29"/>
                  <a:pt x="116" y="27"/>
                  <a:pt x="113" y="25"/>
                </a:cubicBezTo>
                <a:cubicBezTo>
                  <a:pt x="118" y="17"/>
                  <a:pt x="118" y="17"/>
                  <a:pt x="118" y="17"/>
                </a:cubicBezTo>
                <a:cubicBezTo>
                  <a:pt x="119" y="16"/>
                  <a:pt x="118" y="15"/>
                  <a:pt x="117" y="14"/>
                </a:cubicBezTo>
                <a:cubicBezTo>
                  <a:pt x="115" y="12"/>
                  <a:pt x="112" y="10"/>
                  <a:pt x="109" y="9"/>
                </a:cubicBezTo>
                <a:cubicBezTo>
                  <a:pt x="109" y="9"/>
                  <a:pt x="108" y="9"/>
                  <a:pt x="108" y="9"/>
                </a:cubicBezTo>
                <a:cubicBezTo>
                  <a:pt x="107" y="9"/>
                  <a:pt x="107" y="9"/>
                  <a:pt x="106" y="10"/>
                </a:cubicBezTo>
                <a:cubicBezTo>
                  <a:pt x="101" y="17"/>
                  <a:pt x="101" y="17"/>
                  <a:pt x="101" y="17"/>
                </a:cubicBezTo>
                <a:cubicBezTo>
                  <a:pt x="99" y="15"/>
                  <a:pt x="96" y="14"/>
                  <a:pt x="93" y="13"/>
                </a:cubicBezTo>
                <a:cubicBezTo>
                  <a:pt x="93" y="13"/>
                  <a:pt x="92" y="13"/>
                  <a:pt x="92" y="13"/>
                </a:cubicBezTo>
                <a:cubicBezTo>
                  <a:pt x="94" y="4"/>
                  <a:pt x="94" y="4"/>
                  <a:pt x="94" y="4"/>
                </a:cubicBezTo>
                <a:cubicBezTo>
                  <a:pt x="94" y="3"/>
                  <a:pt x="93" y="2"/>
                  <a:pt x="92" y="2"/>
                </a:cubicBezTo>
                <a:cubicBezTo>
                  <a:pt x="89" y="1"/>
                  <a:pt x="86" y="0"/>
                  <a:pt x="82" y="0"/>
                </a:cubicBezTo>
                <a:cubicBezTo>
                  <a:pt x="82" y="0"/>
                  <a:pt x="82" y="0"/>
                  <a:pt x="82" y="0"/>
                </a:cubicBezTo>
                <a:cubicBezTo>
                  <a:pt x="81" y="0"/>
                  <a:pt x="80" y="0"/>
                  <a:pt x="80" y="2"/>
                </a:cubicBezTo>
                <a:cubicBezTo>
                  <a:pt x="78" y="10"/>
                  <a:pt x="78" y="10"/>
                  <a:pt x="78" y="10"/>
                </a:cubicBezTo>
                <a:cubicBezTo>
                  <a:pt x="76" y="10"/>
                  <a:pt x="75" y="10"/>
                  <a:pt x="73" y="10"/>
                </a:cubicBezTo>
                <a:cubicBezTo>
                  <a:pt x="73" y="10"/>
                  <a:pt x="73" y="10"/>
                  <a:pt x="73" y="10"/>
                </a:cubicBezTo>
                <a:cubicBezTo>
                  <a:pt x="71" y="10"/>
                  <a:pt x="70" y="10"/>
                  <a:pt x="68" y="10"/>
                </a:cubicBezTo>
                <a:cubicBezTo>
                  <a:pt x="66" y="1"/>
                  <a:pt x="66" y="1"/>
                  <a:pt x="66" y="1"/>
                </a:cubicBezTo>
                <a:cubicBezTo>
                  <a:pt x="66" y="0"/>
                  <a:pt x="65" y="0"/>
                  <a:pt x="64" y="0"/>
                </a:cubicBezTo>
                <a:cubicBezTo>
                  <a:pt x="64" y="0"/>
                  <a:pt x="64" y="0"/>
                  <a:pt x="64" y="0"/>
                </a:cubicBezTo>
                <a:cubicBezTo>
                  <a:pt x="60" y="0"/>
                  <a:pt x="57" y="1"/>
                  <a:pt x="54" y="2"/>
                </a:cubicBezTo>
                <a:cubicBezTo>
                  <a:pt x="53" y="2"/>
                  <a:pt x="52" y="3"/>
                  <a:pt x="52" y="4"/>
                </a:cubicBezTo>
                <a:cubicBezTo>
                  <a:pt x="54" y="13"/>
                  <a:pt x="54" y="13"/>
                  <a:pt x="54" y="13"/>
                </a:cubicBezTo>
                <a:cubicBezTo>
                  <a:pt x="51" y="14"/>
                  <a:pt x="48" y="15"/>
                  <a:pt x="45" y="17"/>
                </a:cubicBezTo>
                <a:cubicBezTo>
                  <a:pt x="40" y="9"/>
                  <a:pt x="40" y="9"/>
                  <a:pt x="40" y="9"/>
                </a:cubicBezTo>
                <a:cubicBezTo>
                  <a:pt x="39" y="9"/>
                  <a:pt x="39" y="8"/>
                  <a:pt x="38" y="8"/>
                </a:cubicBezTo>
                <a:cubicBezTo>
                  <a:pt x="38" y="8"/>
                  <a:pt x="37" y="8"/>
                  <a:pt x="37" y="9"/>
                </a:cubicBezTo>
                <a:cubicBezTo>
                  <a:pt x="34" y="10"/>
                  <a:pt x="31" y="12"/>
                  <a:pt x="29" y="14"/>
                </a:cubicBezTo>
                <a:cubicBezTo>
                  <a:pt x="28" y="15"/>
                  <a:pt x="27" y="16"/>
                  <a:pt x="28" y="17"/>
                </a:cubicBezTo>
                <a:cubicBezTo>
                  <a:pt x="33" y="25"/>
                  <a:pt x="33" y="25"/>
                  <a:pt x="33" y="25"/>
                </a:cubicBezTo>
                <a:cubicBezTo>
                  <a:pt x="30" y="27"/>
                  <a:pt x="28" y="29"/>
                  <a:pt x="26" y="31"/>
                </a:cubicBezTo>
                <a:cubicBezTo>
                  <a:pt x="18" y="27"/>
                  <a:pt x="18" y="27"/>
                  <a:pt x="18" y="27"/>
                </a:cubicBezTo>
                <a:cubicBezTo>
                  <a:pt x="18" y="26"/>
                  <a:pt x="17" y="26"/>
                  <a:pt x="17" y="26"/>
                </a:cubicBezTo>
                <a:cubicBezTo>
                  <a:pt x="16" y="26"/>
                  <a:pt x="16" y="27"/>
                  <a:pt x="15" y="27"/>
                </a:cubicBezTo>
                <a:cubicBezTo>
                  <a:pt x="13" y="30"/>
                  <a:pt x="11" y="33"/>
                  <a:pt x="10" y="35"/>
                </a:cubicBezTo>
                <a:cubicBezTo>
                  <a:pt x="9" y="36"/>
                  <a:pt x="9" y="38"/>
                  <a:pt x="10" y="38"/>
                </a:cubicBezTo>
                <a:cubicBezTo>
                  <a:pt x="18" y="44"/>
                  <a:pt x="18" y="44"/>
                  <a:pt x="18" y="44"/>
                </a:cubicBezTo>
                <a:cubicBezTo>
                  <a:pt x="16" y="46"/>
                  <a:pt x="15" y="49"/>
                  <a:pt x="14" y="52"/>
                </a:cubicBezTo>
                <a:cubicBezTo>
                  <a:pt x="14" y="52"/>
                  <a:pt x="14" y="52"/>
                  <a:pt x="14" y="53"/>
                </a:cubicBezTo>
                <a:cubicBezTo>
                  <a:pt x="5" y="51"/>
                  <a:pt x="5" y="51"/>
                  <a:pt x="5" y="51"/>
                </a:cubicBezTo>
                <a:cubicBezTo>
                  <a:pt x="5" y="51"/>
                  <a:pt x="5" y="51"/>
                  <a:pt x="5" y="51"/>
                </a:cubicBezTo>
                <a:cubicBezTo>
                  <a:pt x="4" y="51"/>
                  <a:pt x="3" y="52"/>
                  <a:pt x="3" y="53"/>
                </a:cubicBezTo>
                <a:cubicBezTo>
                  <a:pt x="2" y="56"/>
                  <a:pt x="1" y="59"/>
                  <a:pt x="1" y="62"/>
                </a:cubicBezTo>
                <a:cubicBezTo>
                  <a:pt x="0" y="64"/>
                  <a:pt x="1" y="65"/>
                  <a:pt x="2" y="65"/>
                </a:cubicBezTo>
                <a:cubicBezTo>
                  <a:pt x="11" y="67"/>
                  <a:pt x="11" y="67"/>
                  <a:pt x="11" y="67"/>
                </a:cubicBezTo>
                <a:cubicBezTo>
                  <a:pt x="11" y="70"/>
                  <a:pt x="11" y="73"/>
                  <a:pt x="11" y="77"/>
                </a:cubicBezTo>
                <a:cubicBezTo>
                  <a:pt x="2" y="79"/>
                  <a:pt x="2" y="79"/>
                  <a:pt x="2" y="79"/>
                </a:cubicBezTo>
                <a:cubicBezTo>
                  <a:pt x="1" y="79"/>
                  <a:pt x="1" y="80"/>
                  <a:pt x="1" y="81"/>
                </a:cubicBezTo>
                <a:cubicBezTo>
                  <a:pt x="1" y="84"/>
                  <a:pt x="2" y="88"/>
                  <a:pt x="3" y="91"/>
                </a:cubicBezTo>
                <a:cubicBezTo>
                  <a:pt x="3" y="92"/>
                  <a:pt x="4" y="92"/>
                  <a:pt x="5" y="92"/>
                </a:cubicBezTo>
                <a:cubicBezTo>
                  <a:pt x="5" y="92"/>
                  <a:pt x="5" y="92"/>
                  <a:pt x="5" y="92"/>
                </a:cubicBezTo>
                <a:cubicBezTo>
                  <a:pt x="14" y="91"/>
                  <a:pt x="14" y="91"/>
                  <a:pt x="14" y="91"/>
                </a:cubicBezTo>
                <a:cubicBezTo>
                  <a:pt x="15" y="94"/>
                  <a:pt x="16" y="96"/>
                  <a:pt x="17" y="99"/>
                </a:cubicBezTo>
                <a:cubicBezTo>
                  <a:pt x="17" y="99"/>
                  <a:pt x="18" y="100"/>
                  <a:pt x="18" y="100"/>
                </a:cubicBezTo>
                <a:cubicBezTo>
                  <a:pt x="11" y="105"/>
                  <a:pt x="11" y="105"/>
                  <a:pt x="11" y="105"/>
                </a:cubicBezTo>
                <a:cubicBezTo>
                  <a:pt x="10" y="106"/>
                  <a:pt x="9" y="107"/>
                  <a:pt x="10" y="108"/>
                </a:cubicBezTo>
                <a:cubicBezTo>
                  <a:pt x="12" y="111"/>
                  <a:pt x="13" y="114"/>
                  <a:pt x="15" y="116"/>
                </a:cubicBezTo>
                <a:cubicBezTo>
                  <a:pt x="16" y="117"/>
                  <a:pt x="17" y="117"/>
                  <a:pt x="17" y="117"/>
                </a:cubicBezTo>
                <a:cubicBezTo>
                  <a:pt x="18" y="117"/>
                  <a:pt x="18" y="117"/>
                  <a:pt x="18" y="117"/>
                </a:cubicBezTo>
                <a:cubicBezTo>
                  <a:pt x="26" y="112"/>
                  <a:pt x="26" y="112"/>
                  <a:pt x="26" y="112"/>
                </a:cubicBezTo>
                <a:cubicBezTo>
                  <a:pt x="28" y="114"/>
                  <a:pt x="30" y="117"/>
                  <a:pt x="33" y="119"/>
                </a:cubicBezTo>
                <a:cubicBezTo>
                  <a:pt x="28" y="126"/>
                  <a:pt x="28" y="126"/>
                  <a:pt x="28" y="126"/>
                </a:cubicBezTo>
                <a:cubicBezTo>
                  <a:pt x="28" y="127"/>
                  <a:pt x="28" y="129"/>
                  <a:pt x="29" y="129"/>
                </a:cubicBezTo>
                <a:cubicBezTo>
                  <a:pt x="31" y="131"/>
                  <a:pt x="34" y="133"/>
                  <a:pt x="37" y="135"/>
                </a:cubicBezTo>
                <a:cubicBezTo>
                  <a:pt x="37" y="135"/>
                  <a:pt x="38" y="135"/>
                  <a:pt x="38" y="135"/>
                </a:cubicBezTo>
                <a:cubicBezTo>
                  <a:pt x="39" y="135"/>
                  <a:pt x="39" y="135"/>
                  <a:pt x="40" y="134"/>
                </a:cubicBezTo>
                <a:cubicBezTo>
                  <a:pt x="45" y="127"/>
                  <a:pt x="45" y="127"/>
                  <a:pt x="45" y="127"/>
                </a:cubicBezTo>
                <a:cubicBezTo>
                  <a:pt x="48" y="128"/>
                  <a:pt x="50" y="129"/>
                  <a:pt x="53" y="130"/>
                </a:cubicBezTo>
                <a:cubicBezTo>
                  <a:pt x="53" y="130"/>
                  <a:pt x="54" y="130"/>
                  <a:pt x="54" y="131"/>
                </a:cubicBezTo>
                <a:cubicBezTo>
                  <a:pt x="52" y="139"/>
                  <a:pt x="52" y="139"/>
                  <a:pt x="52" y="139"/>
                </a:cubicBezTo>
                <a:cubicBezTo>
                  <a:pt x="52" y="140"/>
                  <a:pt x="53" y="142"/>
                  <a:pt x="54" y="142"/>
                </a:cubicBezTo>
                <a:cubicBezTo>
                  <a:pt x="57" y="143"/>
                  <a:pt x="61" y="143"/>
                  <a:pt x="64" y="144"/>
                </a:cubicBezTo>
                <a:cubicBezTo>
                  <a:pt x="64" y="144"/>
                  <a:pt x="64" y="144"/>
                  <a:pt x="64" y="144"/>
                </a:cubicBezTo>
                <a:cubicBezTo>
                  <a:pt x="65" y="144"/>
                  <a:pt x="66" y="143"/>
                  <a:pt x="66" y="142"/>
                </a:cubicBezTo>
                <a:cubicBezTo>
                  <a:pt x="68" y="133"/>
                  <a:pt x="68" y="133"/>
                  <a:pt x="68" y="133"/>
                </a:cubicBezTo>
                <a:cubicBezTo>
                  <a:pt x="70" y="134"/>
                  <a:pt x="72" y="134"/>
                  <a:pt x="73" y="134"/>
                </a:cubicBezTo>
                <a:cubicBezTo>
                  <a:pt x="75" y="134"/>
                  <a:pt x="76" y="134"/>
                  <a:pt x="78" y="133"/>
                </a:cubicBezTo>
                <a:cubicBezTo>
                  <a:pt x="80" y="142"/>
                  <a:pt x="80" y="142"/>
                  <a:pt x="80" y="142"/>
                </a:cubicBezTo>
                <a:cubicBezTo>
                  <a:pt x="80" y="143"/>
                  <a:pt x="81" y="144"/>
                  <a:pt x="82" y="144"/>
                </a:cubicBezTo>
                <a:cubicBezTo>
                  <a:pt x="82" y="144"/>
                  <a:pt x="82" y="144"/>
                  <a:pt x="82" y="144"/>
                </a:cubicBezTo>
                <a:cubicBezTo>
                  <a:pt x="86" y="143"/>
                  <a:pt x="89" y="143"/>
                  <a:pt x="92" y="142"/>
                </a:cubicBezTo>
                <a:cubicBezTo>
                  <a:pt x="93" y="142"/>
                  <a:pt x="94" y="141"/>
                  <a:pt x="94" y="139"/>
                </a:cubicBezTo>
                <a:cubicBezTo>
                  <a:pt x="92" y="131"/>
                  <a:pt x="92" y="131"/>
                  <a:pt x="92" y="131"/>
                </a:cubicBezTo>
                <a:cubicBezTo>
                  <a:pt x="95" y="130"/>
                  <a:pt x="98" y="129"/>
                  <a:pt x="101" y="127"/>
                </a:cubicBezTo>
                <a:cubicBezTo>
                  <a:pt x="106" y="134"/>
                  <a:pt x="106" y="134"/>
                  <a:pt x="106" y="134"/>
                </a:cubicBezTo>
                <a:cubicBezTo>
                  <a:pt x="107" y="135"/>
                  <a:pt x="107" y="135"/>
                  <a:pt x="108" y="135"/>
                </a:cubicBezTo>
                <a:cubicBezTo>
                  <a:pt x="109" y="135"/>
                  <a:pt x="109" y="135"/>
                  <a:pt x="109" y="135"/>
                </a:cubicBezTo>
                <a:cubicBezTo>
                  <a:pt x="112" y="133"/>
                  <a:pt x="115" y="131"/>
                  <a:pt x="118" y="130"/>
                </a:cubicBezTo>
                <a:cubicBezTo>
                  <a:pt x="118" y="129"/>
                  <a:pt x="119" y="128"/>
                  <a:pt x="118" y="127"/>
                </a:cubicBezTo>
                <a:cubicBezTo>
                  <a:pt x="113" y="119"/>
                  <a:pt x="113" y="119"/>
                  <a:pt x="113" y="119"/>
                </a:cubicBezTo>
                <a:cubicBezTo>
                  <a:pt x="116" y="117"/>
                  <a:pt x="118" y="115"/>
                  <a:pt x="120" y="112"/>
                </a:cubicBezTo>
                <a:cubicBezTo>
                  <a:pt x="128" y="117"/>
                  <a:pt x="128" y="117"/>
                  <a:pt x="128" y="117"/>
                </a:cubicBezTo>
                <a:cubicBezTo>
                  <a:pt x="128" y="117"/>
                  <a:pt x="129" y="117"/>
                  <a:pt x="129" y="117"/>
                </a:cubicBezTo>
                <a:cubicBezTo>
                  <a:pt x="130" y="117"/>
                  <a:pt x="130" y="117"/>
                  <a:pt x="131" y="116"/>
                </a:cubicBezTo>
                <a:cubicBezTo>
                  <a:pt x="133" y="114"/>
                  <a:pt x="135" y="111"/>
                  <a:pt x="136" y="108"/>
                </a:cubicBezTo>
                <a:cubicBezTo>
                  <a:pt x="137" y="107"/>
                  <a:pt x="137" y="106"/>
                  <a:pt x="136" y="105"/>
                </a:cubicBezTo>
                <a:cubicBezTo>
                  <a:pt x="128" y="100"/>
                  <a:pt x="128" y="100"/>
                  <a:pt x="128" y="100"/>
                </a:cubicBezTo>
                <a:cubicBezTo>
                  <a:pt x="130" y="97"/>
                  <a:pt x="131" y="95"/>
                  <a:pt x="132" y="92"/>
                </a:cubicBezTo>
                <a:cubicBezTo>
                  <a:pt x="132" y="92"/>
                  <a:pt x="132" y="91"/>
                  <a:pt x="132" y="91"/>
                </a:cubicBezTo>
                <a:cubicBezTo>
                  <a:pt x="141" y="92"/>
                  <a:pt x="141" y="92"/>
                  <a:pt x="141" y="92"/>
                </a:cubicBezTo>
                <a:cubicBezTo>
                  <a:pt x="141" y="92"/>
                  <a:pt x="141" y="92"/>
                  <a:pt x="141" y="92"/>
                </a:cubicBezTo>
                <a:cubicBezTo>
                  <a:pt x="142" y="92"/>
                  <a:pt x="143" y="92"/>
                  <a:pt x="144" y="91"/>
                </a:cubicBezTo>
                <a:cubicBezTo>
                  <a:pt x="144" y="88"/>
                  <a:pt x="145" y="84"/>
                  <a:pt x="145" y="81"/>
                </a:cubicBezTo>
                <a:cubicBezTo>
                  <a:pt x="146" y="80"/>
                  <a:pt x="145" y="79"/>
                  <a:pt x="144" y="79"/>
                </a:cubicBezTo>
                <a:close/>
              </a:path>
            </a:pathLst>
          </a:custGeom>
          <a:solidFill>
            <a:schemeClr val="accent4"/>
          </a:solidFill>
          <a:ln w="19050" cap="rnd">
            <a:solidFill>
              <a:schemeClr val="accent4"/>
            </a:solidFill>
            <a:round/>
            <a:headEnd/>
            <a:tailEnd/>
          </a:ln>
        </p:spPr>
        <p:txBody>
          <a:bodyPr lIns="68580" tIns="34290" rIns="68580" bIns="34290"/>
          <a:lstStyle/>
          <a:p>
            <a:pPr defTabSz="1219170" eaLnBrk="1" fontAlgn="auto" hangingPunct="1">
              <a:spcBef>
                <a:spcPts val="0"/>
              </a:spcBef>
              <a:spcAft>
                <a:spcPts val="0"/>
              </a:spcAft>
              <a:defRPr/>
            </a:pPr>
            <a:endParaRPr lang="en-US" sz="1350" dirty="0">
              <a:solidFill>
                <a:srgbClr val="57565A"/>
              </a:solidFill>
              <a:latin typeface="Open Sans Light"/>
            </a:endParaRPr>
          </a:p>
        </p:txBody>
      </p:sp>
      <p:sp>
        <p:nvSpPr>
          <p:cNvPr id="52231" name="Rectangle 6">
            <a:extLst>
              <a:ext uri="{FF2B5EF4-FFF2-40B4-BE49-F238E27FC236}">
                <a16:creationId xmlns:a16="http://schemas.microsoft.com/office/drawing/2014/main" id="{6B6797DF-6F48-4958-9A1E-836493604DE0}"/>
              </a:ext>
            </a:extLst>
          </p:cNvPr>
          <p:cNvSpPr>
            <a:spLocks noChangeArrowheads="1"/>
          </p:cNvSpPr>
          <p:nvPr/>
        </p:nvSpPr>
        <p:spPr bwMode="auto">
          <a:xfrm>
            <a:off x="463550" y="3255613"/>
            <a:ext cx="2193925"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1217613">
              <a:defRPr>
                <a:solidFill>
                  <a:schemeClr val="tx1"/>
                </a:solidFill>
                <a:latin typeface="Arial" panose="020B0604020202020204" pitchFamily="34" charset="0"/>
              </a:defRPr>
            </a:lvl1pPr>
            <a:lvl2pPr marL="742950" indent="-285750" defTabSz="1217613">
              <a:defRPr>
                <a:solidFill>
                  <a:schemeClr val="tx1"/>
                </a:solidFill>
                <a:latin typeface="Arial" panose="020B0604020202020204" pitchFamily="34" charset="0"/>
              </a:defRPr>
            </a:lvl2pPr>
            <a:lvl3pPr marL="1143000" indent="-228600" defTabSz="1217613">
              <a:defRPr>
                <a:solidFill>
                  <a:schemeClr val="tx1"/>
                </a:solidFill>
                <a:latin typeface="Arial" panose="020B0604020202020204" pitchFamily="34" charset="0"/>
              </a:defRPr>
            </a:lvl3pPr>
            <a:lvl4pPr marL="1600200" indent="-228600" defTabSz="1217613">
              <a:defRPr>
                <a:solidFill>
                  <a:schemeClr val="tx1"/>
                </a:solidFill>
                <a:latin typeface="Arial" panose="020B0604020202020204" pitchFamily="34" charset="0"/>
              </a:defRPr>
            </a:lvl4pPr>
            <a:lvl5pPr marL="2057400" indent="-228600" defTabSz="1217613">
              <a:defRPr>
                <a:solidFill>
                  <a:schemeClr val="tx1"/>
                </a:solidFill>
                <a:latin typeface="Arial" panose="020B0604020202020204" pitchFamily="34" charset="0"/>
              </a:defRPr>
            </a:lvl5pPr>
            <a:lvl6pPr marL="2514600" indent="-228600" defTabSz="1217613" eaLnBrk="0" fontAlgn="base" hangingPunct="0">
              <a:spcBef>
                <a:spcPct val="0"/>
              </a:spcBef>
              <a:spcAft>
                <a:spcPct val="0"/>
              </a:spcAft>
              <a:defRPr>
                <a:solidFill>
                  <a:schemeClr val="tx1"/>
                </a:solidFill>
                <a:latin typeface="Arial" panose="020B0604020202020204" pitchFamily="34" charset="0"/>
              </a:defRPr>
            </a:lvl6pPr>
            <a:lvl7pPr marL="2971800" indent="-228600" defTabSz="1217613" eaLnBrk="0" fontAlgn="base" hangingPunct="0">
              <a:spcBef>
                <a:spcPct val="0"/>
              </a:spcBef>
              <a:spcAft>
                <a:spcPct val="0"/>
              </a:spcAft>
              <a:defRPr>
                <a:solidFill>
                  <a:schemeClr val="tx1"/>
                </a:solidFill>
                <a:latin typeface="Arial" panose="020B0604020202020204" pitchFamily="34" charset="0"/>
              </a:defRPr>
            </a:lvl7pPr>
            <a:lvl8pPr marL="3429000" indent="-228600" defTabSz="1217613" eaLnBrk="0" fontAlgn="base" hangingPunct="0">
              <a:spcBef>
                <a:spcPct val="0"/>
              </a:spcBef>
              <a:spcAft>
                <a:spcPct val="0"/>
              </a:spcAft>
              <a:defRPr>
                <a:solidFill>
                  <a:schemeClr val="tx1"/>
                </a:solidFill>
                <a:latin typeface="Arial" panose="020B0604020202020204" pitchFamily="34" charset="0"/>
              </a:defRPr>
            </a:lvl8pPr>
            <a:lvl9pPr marL="3886200" indent="-228600" defTabSz="1217613"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lnSpc>
                <a:spcPct val="89000"/>
              </a:lnSpc>
            </a:pPr>
            <a:r>
              <a:rPr lang="en-US" altLang="en-US" dirty="0">
                <a:solidFill>
                  <a:srgbClr val="FFFFFF"/>
                </a:solidFill>
                <a:latin typeface="Open Sans Light"/>
              </a:rPr>
              <a:t>MOTIVATE</a:t>
            </a:r>
          </a:p>
        </p:txBody>
      </p:sp>
      <p:sp>
        <p:nvSpPr>
          <p:cNvPr id="52232" name="Rectangle 7">
            <a:extLst>
              <a:ext uri="{FF2B5EF4-FFF2-40B4-BE49-F238E27FC236}">
                <a16:creationId xmlns:a16="http://schemas.microsoft.com/office/drawing/2014/main" id="{6CCC591F-CE2B-495F-B105-7C806A11E0BE}"/>
              </a:ext>
            </a:extLst>
          </p:cNvPr>
          <p:cNvSpPr>
            <a:spLocks noChangeArrowheads="1"/>
          </p:cNvSpPr>
          <p:nvPr/>
        </p:nvSpPr>
        <p:spPr bwMode="auto">
          <a:xfrm>
            <a:off x="2470150" y="4438728"/>
            <a:ext cx="1201738" cy="585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defTabSz="1217613">
              <a:defRPr>
                <a:solidFill>
                  <a:schemeClr val="tx1"/>
                </a:solidFill>
                <a:latin typeface="Arial" panose="020B0604020202020204" pitchFamily="34" charset="0"/>
              </a:defRPr>
            </a:lvl1pPr>
            <a:lvl2pPr marL="742950" indent="-285750" defTabSz="1217613">
              <a:defRPr>
                <a:solidFill>
                  <a:schemeClr val="tx1"/>
                </a:solidFill>
                <a:latin typeface="Arial" panose="020B0604020202020204" pitchFamily="34" charset="0"/>
              </a:defRPr>
            </a:lvl2pPr>
            <a:lvl3pPr marL="1143000" indent="-228600" defTabSz="1217613">
              <a:defRPr>
                <a:solidFill>
                  <a:schemeClr val="tx1"/>
                </a:solidFill>
                <a:latin typeface="Arial" panose="020B0604020202020204" pitchFamily="34" charset="0"/>
              </a:defRPr>
            </a:lvl3pPr>
            <a:lvl4pPr marL="1600200" indent="-228600" defTabSz="1217613">
              <a:defRPr>
                <a:solidFill>
                  <a:schemeClr val="tx1"/>
                </a:solidFill>
                <a:latin typeface="Arial" panose="020B0604020202020204" pitchFamily="34" charset="0"/>
              </a:defRPr>
            </a:lvl4pPr>
            <a:lvl5pPr marL="2057400" indent="-228600" defTabSz="1217613">
              <a:defRPr>
                <a:solidFill>
                  <a:schemeClr val="tx1"/>
                </a:solidFill>
                <a:latin typeface="Arial" panose="020B0604020202020204" pitchFamily="34" charset="0"/>
              </a:defRPr>
            </a:lvl5pPr>
            <a:lvl6pPr marL="2514600" indent="-228600" defTabSz="1217613" eaLnBrk="0" fontAlgn="base" hangingPunct="0">
              <a:spcBef>
                <a:spcPct val="0"/>
              </a:spcBef>
              <a:spcAft>
                <a:spcPct val="0"/>
              </a:spcAft>
              <a:defRPr>
                <a:solidFill>
                  <a:schemeClr val="tx1"/>
                </a:solidFill>
                <a:latin typeface="Arial" panose="020B0604020202020204" pitchFamily="34" charset="0"/>
              </a:defRPr>
            </a:lvl6pPr>
            <a:lvl7pPr marL="2971800" indent="-228600" defTabSz="1217613" eaLnBrk="0" fontAlgn="base" hangingPunct="0">
              <a:spcBef>
                <a:spcPct val="0"/>
              </a:spcBef>
              <a:spcAft>
                <a:spcPct val="0"/>
              </a:spcAft>
              <a:defRPr>
                <a:solidFill>
                  <a:schemeClr val="tx1"/>
                </a:solidFill>
                <a:latin typeface="Arial" panose="020B0604020202020204" pitchFamily="34" charset="0"/>
              </a:defRPr>
            </a:lvl7pPr>
            <a:lvl8pPr marL="3429000" indent="-228600" defTabSz="1217613" eaLnBrk="0" fontAlgn="base" hangingPunct="0">
              <a:spcBef>
                <a:spcPct val="0"/>
              </a:spcBef>
              <a:spcAft>
                <a:spcPct val="0"/>
              </a:spcAft>
              <a:defRPr>
                <a:solidFill>
                  <a:schemeClr val="tx1"/>
                </a:solidFill>
                <a:latin typeface="Arial" panose="020B0604020202020204" pitchFamily="34" charset="0"/>
              </a:defRPr>
            </a:lvl8pPr>
            <a:lvl9pPr marL="3886200" indent="-228600" defTabSz="1217613"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lnSpc>
                <a:spcPct val="89000"/>
              </a:lnSpc>
            </a:pPr>
            <a:r>
              <a:rPr lang="en-US" altLang="en-US" dirty="0">
                <a:solidFill>
                  <a:srgbClr val="FFFFFF"/>
                </a:solidFill>
                <a:latin typeface="Open Sans Light"/>
              </a:rPr>
              <a:t>Goals</a:t>
            </a:r>
          </a:p>
          <a:p>
            <a:pPr algn="ctr" eaLnBrk="1" hangingPunct="1">
              <a:lnSpc>
                <a:spcPct val="89000"/>
              </a:lnSpc>
            </a:pPr>
            <a:r>
              <a:rPr lang="en-US" altLang="en-US" dirty="0">
                <a:solidFill>
                  <a:srgbClr val="FFFFFF"/>
                </a:solidFill>
                <a:latin typeface="Open Sans Light"/>
              </a:rPr>
              <a:t>Resources</a:t>
            </a:r>
          </a:p>
        </p:txBody>
      </p:sp>
      <p:sp>
        <p:nvSpPr>
          <p:cNvPr id="52233" name="Rectangle 8">
            <a:extLst>
              <a:ext uri="{FF2B5EF4-FFF2-40B4-BE49-F238E27FC236}">
                <a16:creationId xmlns:a16="http://schemas.microsoft.com/office/drawing/2014/main" id="{64347D5A-24FF-4957-99DA-D8AE2D4F4D9B}"/>
              </a:ext>
            </a:extLst>
          </p:cNvPr>
          <p:cNvSpPr>
            <a:spLocks noChangeArrowheads="1"/>
          </p:cNvSpPr>
          <p:nvPr/>
        </p:nvSpPr>
        <p:spPr bwMode="auto">
          <a:xfrm>
            <a:off x="4305300" y="3817938"/>
            <a:ext cx="879475"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defTabSz="1217613">
              <a:defRPr>
                <a:solidFill>
                  <a:schemeClr val="tx1"/>
                </a:solidFill>
                <a:latin typeface="Arial" panose="020B0604020202020204" pitchFamily="34" charset="0"/>
              </a:defRPr>
            </a:lvl1pPr>
            <a:lvl2pPr marL="742950" indent="-285750" defTabSz="1217613">
              <a:defRPr>
                <a:solidFill>
                  <a:schemeClr val="tx1"/>
                </a:solidFill>
                <a:latin typeface="Arial" panose="020B0604020202020204" pitchFamily="34" charset="0"/>
              </a:defRPr>
            </a:lvl2pPr>
            <a:lvl3pPr marL="1143000" indent="-228600" defTabSz="1217613">
              <a:defRPr>
                <a:solidFill>
                  <a:schemeClr val="tx1"/>
                </a:solidFill>
                <a:latin typeface="Arial" panose="020B0604020202020204" pitchFamily="34" charset="0"/>
              </a:defRPr>
            </a:lvl3pPr>
            <a:lvl4pPr marL="1600200" indent="-228600" defTabSz="1217613">
              <a:defRPr>
                <a:solidFill>
                  <a:schemeClr val="tx1"/>
                </a:solidFill>
                <a:latin typeface="Arial" panose="020B0604020202020204" pitchFamily="34" charset="0"/>
              </a:defRPr>
            </a:lvl4pPr>
            <a:lvl5pPr marL="2057400" indent="-228600" defTabSz="1217613">
              <a:defRPr>
                <a:solidFill>
                  <a:schemeClr val="tx1"/>
                </a:solidFill>
                <a:latin typeface="Arial" panose="020B0604020202020204" pitchFamily="34" charset="0"/>
              </a:defRPr>
            </a:lvl5pPr>
            <a:lvl6pPr marL="2514600" indent="-228600" defTabSz="1217613" eaLnBrk="0" fontAlgn="base" hangingPunct="0">
              <a:spcBef>
                <a:spcPct val="0"/>
              </a:spcBef>
              <a:spcAft>
                <a:spcPct val="0"/>
              </a:spcAft>
              <a:defRPr>
                <a:solidFill>
                  <a:schemeClr val="tx1"/>
                </a:solidFill>
                <a:latin typeface="Arial" panose="020B0604020202020204" pitchFamily="34" charset="0"/>
              </a:defRPr>
            </a:lvl6pPr>
            <a:lvl7pPr marL="2971800" indent="-228600" defTabSz="1217613" eaLnBrk="0" fontAlgn="base" hangingPunct="0">
              <a:spcBef>
                <a:spcPct val="0"/>
              </a:spcBef>
              <a:spcAft>
                <a:spcPct val="0"/>
              </a:spcAft>
              <a:defRPr>
                <a:solidFill>
                  <a:schemeClr val="tx1"/>
                </a:solidFill>
                <a:latin typeface="Arial" panose="020B0604020202020204" pitchFamily="34" charset="0"/>
              </a:defRPr>
            </a:lvl7pPr>
            <a:lvl8pPr marL="3429000" indent="-228600" defTabSz="1217613" eaLnBrk="0" fontAlgn="base" hangingPunct="0">
              <a:spcBef>
                <a:spcPct val="0"/>
              </a:spcBef>
              <a:spcAft>
                <a:spcPct val="0"/>
              </a:spcAft>
              <a:defRPr>
                <a:solidFill>
                  <a:schemeClr val="tx1"/>
                </a:solidFill>
                <a:latin typeface="Arial" panose="020B0604020202020204" pitchFamily="34" charset="0"/>
              </a:defRPr>
            </a:lvl8pPr>
            <a:lvl9pPr marL="3886200" indent="-228600" defTabSz="1217613"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lnSpc>
                <a:spcPct val="89000"/>
              </a:lnSpc>
            </a:pPr>
            <a:r>
              <a:rPr lang="en-US" altLang="en-US" dirty="0">
                <a:solidFill>
                  <a:srgbClr val="FFFFFF"/>
                </a:solidFill>
                <a:latin typeface="Open Sans Light"/>
              </a:rPr>
              <a:t>Initiate</a:t>
            </a:r>
          </a:p>
        </p:txBody>
      </p:sp>
      <p:sp>
        <p:nvSpPr>
          <p:cNvPr id="52234" name="Rectangle 9">
            <a:extLst>
              <a:ext uri="{FF2B5EF4-FFF2-40B4-BE49-F238E27FC236}">
                <a16:creationId xmlns:a16="http://schemas.microsoft.com/office/drawing/2014/main" id="{0824FC28-B21B-458D-9531-1066BB990DEC}"/>
              </a:ext>
            </a:extLst>
          </p:cNvPr>
          <p:cNvSpPr>
            <a:spLocks noChangeArrowheads="1"/>
          </p:cNvSpPr>
          <p:nvPr/>
        </p:nvSpPr>
        <p:spPr bwMode="auto">
          <a:xfrm>
            <a:off x="5864225" y="4322763"/>
            <a:ext cx="1357313"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defTabSz="1217613">
              <a:defRPr>
                <a:solidFill>
                  <a:schemeClr val="tx1"/>
                </a:solidFill>
                <a:latin typeface="Arial" panose="020B0604020202020204" pitchFamily="34" charset="0"/>
              </a:defRPr>
            </a:lvl1pPr>
            <a:lvl2pPr marL="742950" indent="-285750" defTabSz="1217613">
              <a:defRPr>
                <a:solidFill>
                  <a:schemeClr val="tx1"/>
                </a:solidFill>
                <a:latin typeface="Arial" panose="020B0604020202020204" pitchFamily="34" charset="0"/>
              </a:defRPr>
            </a:lvl2pPr>
            <a:lvl3pPr marL="1143000" indent="-228600" defTabSz="1217613">
              <a:defRPr>
                <a:solidFill>
                  <a:schemeClr val="tx1"/>
                </a:solidFill>
                <a:latin typeface="Arial" panose="020B0604020202020204" pitchFamily="34" charset="0"/>
              </a:defRPr>
            </a:lvl3pPr>
            <a:lvl4pPr marL="1600200" indent="-228600" defTabSz="1217613">
              <a:defRPr>
                <a:solidFill>
                  <a:schemeClr val="tx1"/>
                </a:solidFill>
                <a:latin typeface="Arial" panose="020B0604020202020204" pitchFamily="34" charset="0"/>
              </a:defRPr>
            </a:lvl4pPr>
            <a:lvl5pPr marL="2057400" indent="-228600" defTabSz="1217613">
              <a:defRPr>
                <a:solidFill>
                  <a:schemeClr val="tx1"/>
                </a:solidFill>
                <a:latin typeface="Arial" panose="020B0604020202020204" pitchFamily="34" charset="0"/>
              </a:defRPr>
            </a:lvl5pPr>
            <a:lvl6pPr marL="2514600" indent="-228600" defTabSz="1217613" eaLnBrk="0" fontAlgn="base" hangingPunct="0">
              <a:spcBef>
                <a:spcPct val="0"/>
              </a:spcBef>
              <a:spcAft>
                <a:spcPct val="0"/>
              </a:spcAft>
              <a:defRPr>
                <a:solidFill>
                  <a:schemeClr val="tx1"/>
                </a:solidFill>
                <a:latin typeface="Arial" panose="020B0604020202020204" pitchFamily="34" charset="0"/>
              </a:defRPr>
            </a:lvl6pPr>
            <a:lvl7pPr marL="2971800" indent="-228600" defTabSz="1217613" eaLnBrk="0" fontAlgn="base" hangingPunct="0">
              <a:spcBef>
                <a:spcPct val="0"/>
              </a:spcBef>
              <a:spcAft>
                <a:spcPct val="0"/>
              </a:spcAft>
              <a:defRPr>
                <a:solidFill>
                  <a:schemeClr val="tx1"/>
                </a:solidFill>
                <a:latin typeface="Arial" panose="020B0604020202020204" pitchFamily="34" charset="0"/>
              </a:defRPr>
            </a:lvl7pPr>
            <a:lvl8pPr marL="3429000" indent="-228600" defTabSz="1217613" eaLnBrk="0" fontAlgn="base" hangingPunct="0">
              <a:spcBef>
                <a:spcPct val="0"/>
              </a:spcBef>
              <a:spcAft>
                <a:spcPct val="0"/>
              </a:spcAft>
              <a:defRPr>
                <a:solidFill>
                  <a:schemeClr val="tx1"/>
                </a:solidFill>
                <a:latin typeface="Arial" panose="020B0604020202020204" pitchFamily="34" charset="0"/>
              </a:defRPr>
            </a:lvl8pPr>
            <a:lvl9pPr marL="3886200" indent="-228600" defTabSz="1217613"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lnSpc>
                <a:spcPct val="89000"/>
              </a:lnSpc>
            </a:pPr>
            <a:r>
              <a:rPr lang="en-US" altLang="en-US" dirty="0">
                <a:solidFill>
                  <a:srgbClr val="FFFFFF"/>
                </a:solidFill>
                <a:latin typeface="Open Sans Light"/>
              </a:rPr>
              <a:t>Collaborate</a:t>
            </a:r>
          </a:p>
        </p:txBody>
      </p:sp>
      <p:grpSp>
        <p:nvGrpSpPr>
          <p:cNvPr id="19" name="Group 18">
            <a:extLst>
              <a:ext uri="{FF2B5EF4-FFF2-40B4-BE49-F238E27FC236}">
                <a16:creationId xmlns:a16="http://schemas.microsoft.com/office/drawing/2014/main" id="{2948679A-DA44-434A-919B-15A561594E9E}"/>
              </a:ext>
            </a:extLst>
          </p:cNvPr>
          <p:cNvGrpSpPr/>
          <p:nvPr/>
        </p:nvGrpSpPr>
        <p:grpSpPr>
          <a:xfrm>
            <a:off x="2656027" y="3962400"/>
            <a:ext cx="830263" cy="398463"/>
            <a:chOff x="10460038" y="4997451"/>
            <a:chExt cx="830263" cy="398463"/>
          </a:xfrm>
          <a:noFill/>
        </p:grpSpPr>
        <p:sp>
          <p:nvSpPr>
            <p:cNvPr id="20" name="Freeform 11">
              <a:extLst>
                <a:ext uri="{FF2B5EF4-FFF2-40B4-BE49-F238E27FC236}">
                  <a16:creationId xmlns:a16="http://schemas.microsoft.com/office/drawing/2014/main" id="{E2A6A0B1-5E1A-4421-8E8E-58EE4A796FAC}"/>
                </a:ext>
              </a:extLst>
            </p:cNvPr>
            <p:cNvSpPr>
              <a:spLocks/>
            </p:cNvSpPr>
            <p:nvPr/>
          </p:nvSpPr>
          <p:spPr bwMode="auto">
            <a:xfrm>
              <a:off x="10460038" y="4997451"/>
              <a:ext cx="390525" cy="398463"/>
            </a:xfrm>
            <a:custGeom>
              <a:avLst/>
              <a:gdLst>
                <a:gd name="T0" fmla="*/ 90 w 123"/>
                <a:gd name="T1" fmla="*/ 92 h 126"/>
                <a:gd name="T2" fmla="*/ 79 w 123"/>
                <a:gd name="T3" fmla="*/ 70 h 126"/>
                <a:gd name="T4" fmla="*/ 91 w 123"/>
                <a:gd name="T5" fmla="*/ 39 h 126"/>
                <a:gd name="T6" fmla="*/ 61 w 123"/>
                <a:gd name="T7" fmla="*/ 0 h 126"/>
                <a:gd name="T8" fmla="*/ 32 w 123"/>
                <a:gd name="T9" fmla="*/ 39 h 126"/>
                <a:gd name="T10" fmla="*/ 44 w 123"/>
                <a:gd name="T11" fmla="*/ 70 h 126"/>
                <a:gd name="T12" fmla="*/ 34 w 123"/>
                <a:gd name="T13" fmla="*/ 92 h 126"/>
                <a:gd name="T14" fmla="*/ 0 w 123"/>
                <a:gd name="T15" fmla="*/ 123 h 126"/>
                <a:gd name="T16" fmla="*/ 2 w 123"/>
                <a:gd name="T17" fmla="*/ 126 h 126"/>
                <a:gd name="T18" fmla="*/ 121 w 123"/>
                <a:gd name="T19" fmla="*/ 126 h 126"/>
                <a:gd name="T20" fmla="*/ 123 w 123"/>
                <a:gd name="T21" fmla="*/ 123 h 126"/>
                <a:gd name="T22" fmla="*/ 90 w 123"/>
                <a:gd name="T23" fmla="*/ 92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23" h="126">
                  <a:moveTo>
                    <a:pt x="90" y="92"/>
                  </a:moveTo>
                  <a:cubicBezTo>
                    <a:pt x="82" y="90"/>
                    <a:pt x="80" y="78"/>
                    <a:pt x="79" y="70"/>
                  </a:cubicBezTo>
                  <a:cubicBezTo>
                    <a:pt x="86" y="62"/>
                    <a:pt x="91" y="51"/>
                    <a:pt x="91" y="39"/>
                  </a:cubicBezTo>
                  <a:cubicBezTo>
                    <a:pt x="91" y="15"/>
                    <a:pt x="80" y="0"/>
                    <a:pt x="61" y="0"/>
                  </a:cubicBezTo>
                  <a:cubicBezTo>
                    <a:pt x="43" y="0"/>
                    <a:pt x="32" y="15"/>
                    <a:pt x="32" y="39"/>
                  </a:cubicBezTo>
                  <a:cubicBezTo>
                    <a:pt x="32" y="52"/>
                    <a:pt x="37" y="63"/>
                    <a:pt x="44" y="70"/>
                  </a:cubicBezTo>
                  <a:cubicBezTo>
                    <a:pt x="44" y="79"/>
                    <a:pt x="41" y="90"/>
                    <a:pt x="34" y="92"/>
                  </a:cubicBezTo>
                  <a:cubicBezTo>
                    <a:pt x="11" y="97"/>
                    <a:pt x="0" y="108"/>
                    <a:pt x="0" y="123"/>
                  </a:cubicBezTo>
                  <a:cubicBezTo>
                    <a:pt x="0" y="125"/>
                    <a:pt x="1" y="126"/>
                    <a:pt x="2" y="126"/>
                  </a:cubicBezTo>
                  <a:cubicBezTo>
                    <a:pt x="121" y="126"/>
                    <a:pt x="121" y="126"/>
                    <a:pt x="121" y="126"/>
                  </a:cubicBezTo>
                  <a:cubicBezTo>
                    <a:pt x="122" y="126"/>
                    <a:pt x="123" y="125"/>
                    <a:pt x="123" y="123"/>
                  </a:cubicBezTo>
                  <a:cubicBezTo>
                    <a:pt x="123" y="108"/>
                    <a:pt x="112" y="97"/>
                    <a:pt x="90" y="92"/>
                  </a:cubicBezTo>
                  <a:close/>
                </a:path>
              </a:pathLst>
            </a:custGeom>
            <a:grpFill/>
            <a:ln w="12700">
              <a:solidFill>
                <a:srgbClr val="FFFFFF"/>
              </a:solidFill>
              <a:round/>
              <a:headEnd/>
              <a:tailEnd/>
            </a:ln>
          </p:spPr>
          <p:txBody>
            <a:bodyPr lIns="68580" tIns="34290" rIns="68580" bIns="34290"/>
            <a:lstStyle/>
            <a:p>
              <a:pPr defTabSz="1219170" eaLnBrk="1" fontAlgn="auto" hangingPunct="1">
                <a:spcBef>
                  <a:spcPts val="0"/>
                </a:spcBef>
                <a:spcAft>
                  <a:spcPts val="0"/>
                </a:spcAft>
                <a:defRPr/>
              </a:pPr>
              <a:endParaRPr lang="en-US" sz="1350" dirty="0">
                <a:solidFill>
                  <a:srgbClr val="57565A"/>
                </a:solidFill>
                <a:latin typeface="Open Sans Light"/>
              </a:endParaRPr>
            </a:p>
          </p:txBody>
        </p:sp>
        <p:sp>
          <p:nvSpPr>
            <p:cNvPr id="21" name="Freeform 12">
              <a:extLst>
                <a:ext uri="{FF2B5EF4-FFF2-40B4-BE49-F238E27FC236}">
                  <a16:creationId xmlns:a16="http://schemas.microsoft.com/office/drawing/2014/main" id="{C0C7A2FC-5E7D-4C95-B17B-419498C3941B}"/>
                </a:ext>
              </a:extLst>
            </p:cNvPr>
            <p:cNvSpPr>
              <a:spLocks/>
            </p:cNvSpPr>
            <p:nvPr/>
          </p:nvSpPr>
          <p:spPr bwMode="auto">
            <a:xfrm>
              <a:off x="10898188" y="4997451"/>
              <a:ext cx="392113" cy="398463"/>
            </a:xfrm>
            <a:custGeom>
              <a:avLst/>
              <a:gdLst>
                <a:gd name="T0" fmla="*/ 90 w 124"/>
                <a:gd name="T1" fmla="*/ 92 h 126"/>
                <a:gd name="T2" fmla="*/ 80 w 124"/>
                <a:gd name="T3" fmla="*/ 70 h 126"/>
                <a:gd name="T4" fmla="*/ 92 w 124"/>
                <a:gd name="T5" fmla="*/ 39 h 126"/>
                <a:gd name="T6" fmla="*/ 62 w 124"/>
                <a:gd name="T7" fmla="*/ 0 h 126"/>
                <a:gd name="T8" fmla="*/ 32 w 124"/>
                <a:gd name="T9" fmla="*/ 39 h 126"/>
                <a:gd name="T10" fmla="*/ 44 w 124"/>
                <a:gd name="T11" fmla="*/ 70 h 126"/>
                <a:gd name="T12" fmla="*/ 34 w 124"/>
                <a:gd name="T13" fmla="*/ 92 h 126"/>
                <a:gd name="T14" fmla="*/ 0 w 124"/>
                <a:gd name="T15" fmla="*/ 123 h 126"/>
                <a:gd name="T16" fmla="*/ 2 w 124"/>
                <a:gd name="T17" fmla="*/ 126 h 126"/>
                <a:gd name="T18" fmla="*/ 121 w 124"/>
                <a:gd name="T19" fmla="*/ 126 h 126"/>
                <a:gd name="T20" fmla="*/ 124 w 124"/>
                <a:gd name="T21" fmla="*/ 123 h 126"/>
                <a:gd name="T22" fmla="*/ 90 w 124"/>
                <a:gd name="T23" fmla="*/ 92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24" h="126">
                  <a:moveTo>
                    <a:pt x="90" y="92"/>
                  </a:moveTo>
                  <a:cubicBezTo>
                    <a:pt x="82" y="90"/>
                    <a:pt x="80" y="78"/>
                    <a:pt x="80" y="70"/>
                  </a:cubicBezTo>
                  <a:cubicBezTo>
                    <a:pt x="87" y="62"/>
                    <a:pt x="92" y="51"/>
                    <a:pt x="92" y="39"/>
                  </a:cubicBezTo>
                  <a:cubicBezTo>
                    <a:pt x="92" y="15"/>
                    <a:pt x="80" y="0"/>
                    <a:pt x="62" y="0"/>
                  </a:cubicBezTo>
                  <a:cubicBezTo>
                    <a:pt x="44" y="0"/>
                    <a:pt x="32" y="15"/>
                    <a:pt x="32" y="39"/>
                  </a:cubicBezTo>
                  <a:cubicBezTo>
                    <a:pt x="32" y="52"/>
                    <a:pt x="37" y="63"/>
                    <a:pt x="44" y="70"/>
                  </a:cubicBezTo>
                  <a:cubicBezTo>
                    <a:pt x="44" y="79"/>
                    <a:pt x="41" y="90"/>
                    <a:pt x="34" y="92"/>
                  </a:cubicBezTo>
                  <a:cubicBezTo>
                    <a:pt x="12" y="97"/>
                    <a:pt x="0" y="108"/>
                    <a:pt x="0" y="123"/>
                  </a:cubicBezTo>
                  <a:cubicBezTo>
                    <a:pt x="0" y="125"/>
                    <a:pt x="1" y="126"/>
                    <a:pt x="2" y="126"/>
                  </a:cubicBezTo>
                  <a:cubicBezTo>
                    <a:pt x="121" y="126"/>
                    <a:pt x="121" y="126"/>
                    <a:pt x="121" y="126"/>
                  </a:cubicBezTo>
                  <a:cubicBezTo>
                    <a:pt x="123" y="126"/>
                    <a:pt x="124" y="125"/>
                    <a:pt x="124" y="123"/>
                  </a:cubicBezTo>
                  <a:cubicBezTo>
                    <a:pt x="124" y="108"/>
                    <a:pt x="112" y="97"/>
                    <a:pt x="90" y="92"/>
                  </a:cubicBezTo>
                  <a:close/>
                </a:path>
              </a:pathLst>
            </a:custGeom>
            <a:grpFill/>
            <a:ln w="12700">
              <a:solidFill>
                <a:srgbClr val="FFFFFF"/>
              </a:solidFill>
              <a:round/>
              <a:headEnd/>
              <a:tailEnd/>
            </a:ln>
          </p:spPr>
          <p:txBody>
            <a:bodyPr lIns="68580" tIns="34290" rIns="68580" bIns="34290"/>
            <a:lstStyle/>
            <a:p>
              <a:pPr defTabSz="1219170" eaLnBrk="1" fontAlgn="auto" hangingPunct="1">
                <a:spcBef>
                  <a:spcPts val="0"/>
                </a:spcBef>
                <a:spcAft>
                  <a:spcPts val="0"/>
                </a:spcAft>
                <a:defRPr/>
              </a:pPr>
              <a:endParaRPr lang="en-US" sz="1350" dirty="0">
                <a:solidFill>
                  <a:srgbClr val="57565A"/>
                </a:solidFill>
                <a:latin typeface="Open Sans Light"/>
              </a:endParaRPr>
            </a:p>
          </p:txBody>
        </p:sp>
        <p:sp>
          <p:nvSpPr>
            <p:cNvPr id="22" name="Freeform 13">
              <a:extLst>
                <a:ext uri="{FF2B5EF4-FFF2-40B4-BE49-F238E27FC236}">
                  <a16:creationId xmlns:a16="http://schemas.microsoft.com/office/drawing/2014/main" id="{C54A1976-708D-46CA-9E04-97772698CC72}"/>
                </a:ext>
              </a:extLst>
            </p:cNvPr>
            <p:cNvSpPr>
              <a:spLocks/>
            </p:cNvSpPr>
            <p:nvPr/>
          </p:nvSpPr>
          <p:spPr bwMode="auto">
            <a:xfrm>
              <a:off x="10764838" y="5097463"/>
              <a:ext cx="47625" cy="47625"/>
            </a:xfrm>
            <a:custGeom>
              <a:avLst/>
              <a:gdLst>
                <a:gd name="T0" fmla="*/ 7 w 15"/>
                <a:gd name="T1" fmla="*/ 15 h 15"/>
                <a:gd name="T2" fmla="*/ 13 w 15"/>
                <a:gd name="T3" fmla="*/ 12 h 15"/>
                <a:gd name="T4" fmla="*/ 15 w 15"/>
                <a:gd name="T5" fmla="*/ 7 h 15"/>
                <a:gd name="T6" fmla="*/ 13 w 15"/>
                <a:gd name="T7" fmla="*/ 2 h 15"/>
                <a:gd name="T8" fmla="*/ 7 w 15"/>
                <a:gd name="T9" fmla="*/ 0 h 15"/>
                <a:gd name="T10" fmla="*/ 2 w 15"/>
                <a:gd name="T11" fmla="*/ 2 h 15"/>
                <a:gd name="T12" fmla="*/ 0 w 15"/>
                <a:gd name="T13" fmla="*/ 7 h 15"/>
                <a:gd name="T14" fmla="*/ 2 w 15"/>
                <a:gd name="T15" fmla="*/ 12 h 15"/>
                <a:gd name="T16" fmla="*/ 7 w 15"/>
                <a:gd name="T17" fmla="*/ 15 h 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5" h="15">
                  <a:moveTo>
                    <a:pt x="7" y="15"/>
                  </a:moveTo>
                  <a:cubicBezTo>
                    <a:pt x="9" y="15"/>
                    <a:pt x="11" y="14"/>
                    <a:pt x="13" y="12"/>
                  </a:cubicBezTo>
                  <a:cubicBezTo>
                    <a:pt x="14" y="11"/>
                    <a:pt x="15" y="9"/>
                    <a:pt x="15" y="7"/>
                  </a:cubicBezTo>
                  <a:cubicBezTo>
                    <a:pt x="15" y="5"/>
                    <a:pt x="14" y="3"/>
                    <a:pt x="13" y="2"/>
                  </a:cubicBezTo>
                  <a:cubicBezTo>
                    <a:pt x="11" y="0"/>
                    <a:pt x="9" y="0"/>
                    <a:pt x="7" y="0"/>
                  </a:cubicBezTo>
                  <a:cubicBezTo>
                    <a:pt x="5" y="0"/>
                    <a:pt x="3" y="0"/>
                    <a:pt x="2" y="2"/>
                  </a:cubicBezTo>
                  <a:cubicBezTo>
                    <a:pt x="0" y="3"/>
                    <a:pt x="0" y="5"/>
                    <a:pt x="0" y="7"/>
                  </a:cubicBezTo>
                  <a:cubicBezTo>
                    <a:pt x="0" y="9"/>
                    <a:pt x="0" y="11"/>
                    <a:pt x="2" y="12"/>
                  </a:cubicBezTo>
                  <a:cubicBezTo>
                    <a:pt x="3" y="14"/>
                    <a:pt x="5" y="15"/>
                    <a:pt x="7" y="15"/>
                  </a:cubicBezTo>
                  <a:close/>
                </a:path>
              </a:pathLst>
            </a:custGeom>
            <a:grpFill/>
            <a:ln w="12700">
              <a:solidFill>
                <a:srgbClr val="FFFFFF"/>
              </a:solidFill>
              <a:round/>
              <a:headEnd/>
              <a:tailEnd/>
            </a:ln>
          </p:spPr>
          <p:txBody>
            <a:bodyPr lIns="68580" tIns="34290" rIns="68580" bIns="34290"/>
            <a:lstStyle/>
            <a:p>
              <a:pPr defTabSz="1219170" eaLnBrk="1" fontAlgn="auto" hangingPunct="1">
                <a:spcBef>
                  <a:spcPts val="0"/>
                </a:spcBef>
                <a:spcAft>
                  <a:spcPts val="0"/>
                </a:spcAft>
                <a:defRPr/>
              </a:pPr>
              <a:endParaRPr lang="en-US" sz="1350" dirty="0">
                <a:solidFill>
                  <a:srgbClr val="57565A"/>
                </a:solidFill>
                <a:latin typeface="Open Sans Light"/>
              </a:endParaRPr>
            </a:p>
          </p:txBody>
        </p:sp>
        <p:sp>
          <p:nvSpPr>
            <p:cNvPr id="23" name="Oval 14">
              <a:extLst>
                <a:ext uri="{FF2B5EF4-FFF2-40B4-BE49-F238E27FC236}">
                  <a16:creationId xmlns:a16="http://schemas.microsoft.com/office/drawing/2014/main" id="{B5F9CE13-C692-4D47-AD4E-56BA96C8437D}"/>
                </a:ext>
              </a:extLst>
            </p:cNvPr>
            <p:cNvSpPr>
              <a:spLocks noChangeArrowheads="1"/>
            </p:cNvSpPr>
            <p:nvPr/>
          </p:nvSpPr>
          <p:spPr bwMode="auto">
            <a:xfrm>
              <a:off x="10879138" y="5097463"/>
              <a:ext cx="47625" cy="47625"/>
            </a:xfrm>
            <a:prstGeom prst="ellipse">
              <a:avLst/>
            </a:prstGeom>
            <a:grpFill/>
            <a:ln w="12700">
              <a:solidFill>
                <a:srgbClr val="FFFFFF"/>
              </a:solidFill>
              <a:round/>
              <a:headEnd/>
              <a:tailEnd/>
            </a:ln>
          </p:spPr>
          <p:txBody>
            <a:bodyPr lIns="68580" tIns="34290" rIns="68580" bIns="34290"/>
            <a:lstStyle/>
            <a:p>
              <a:pPr defTabSz="1219170" eaLnBrk="1" fontAlgn="auto" hangingPunct="1">
                <a:spcBef>
                  <a:spcPts val="0"/>
                </a:spcBef>
                <a:spcAft>
                  <a:spcPts val="0"/>
                </a:spcAft>
                <a:defRPr/>
              </a:pPr>
              <a:endParaRPr lang="en-US" sz="1350" dirty="0">
                <a:solidFill>
                  <a:srgbClr val="57565A"/>
                </a:solidFill>
                <a:latin typeface="Open Sans Light"/>
              </a:endParaRPr>
            </a:p>
          </p:txBody>
        </p:sp>
        <p:sp>
          <p:nvSpPr>
            <p:cNvPr id="24" name="Oval 15">
              <a:extLst>
                <a:ext uri="{FF2B5EF4-FFF2-40B4-BE49-F238E27FC236}">
                  <a16:creationId xmlns:a16="http://schemas.microsoft.com/office/drawing/2014/main" id="{08DA3C8D-C6BA-405C-AE52-35B7352AF4E5}"/>
                </a:ext>
              </a:extLst>
            </p:cNvPr>
            <p:cNvSpPr>
              <a:spLocks noChangeArrowheads="1"/>
            </p:cNvSpPr>
            <p:nvPr/>
          </p:nvSpPr>
          <p:spPr bwMode="auto">
            <a:xfrm>
              <a:off x="10821988" y="5097463"/>
              <a:ext cx="47625" cy="47625"/>
            </a:xfrm>
            <a:prstGeom prst="ellipse">
              <a:avLst/>
            </a:prstGeom>
            <a:grpFill/>
            <a:ln w="12700">
              <a:solidFill>
                <a:srgbClr val="FFFFFF"/>
              </a:solidFill>
              <a:round/>
              <a:headEnd/>
              <a:tailEnd/>
            </a:ln>
          </p:spPr>
          <p:txBody>
            <a:bodyPr lIns="68580" tIns="34290" rIns="68580" bIns="34290"/>
            <a:lstStyle/>
            <a:p>
              <a:pPr defTabSz="1219170" eaLnBrk="1" fontAlgn="auto" hangingPunct="1">
                <a:spcBef>
                  <a:spcPts val="0"/>
                </a:spcBef>
                <a:spcAft>
                  <a:spcPts val="0"/>
                </a:spcAft>
                <a:defRPr/>
              </a:pPr>
              <a:endParaRPr lang="en-US" sz="1350" dirty="0">
                <a:solidFill>
                  <a:srgbClr val="57565A"/>
                </a:solidFill>
                <a:latin typeface="Open Sans Light"/>
              </a:endParaRPr>
            </a:p>
          </p:txBody>
        </p:sp>
        <p:sp>
          <p:nvSpPr>
            <p:cNvPr id="25" name="Freeform 16">
              <a:extLst>
                <a:ext uri="{FF2B5EF4-FFF2-40B4-BE49-F238E27FC236}">
                  <a16:creationId xmlns:a16="http://schemas.microsoft.com/office/drawing/2014/main" id="{C8615C36-3B47-4776-9C3E-6F949F34F6C3}"/>
                </a:ext>
              </a:extLst>
            </p:cNvPr>
            <p:cNvSpPr>
              <a:spLocks/>
            </p:cNvSpPr>
            <p:nvPr/>
          </p:nvSpPr>
          <p:spPr bwMode="auto">
            <a:xfrm>
              <a:off x="10939463" y="5097463"/>
              <a:ext cx="47625" cy="47625"/>
            </a:xfrm>
            <a:custGeom>
              <a:avLst/>
              <a:gdLst>
                <a:gd name="T0" fmla="*/ 7 w 15"/>
                <a:gd name="T1" fmla="*/ 15 h 15"/>
                <a:gd name="T2" fmla="*/ 12 w 15"/>
                <a:gd name="T3" fmla="*/ 12 h 15"/>
                <a:gd name="T4" fmla="*/ 15 w 15"/>
                <a:gd name="T5" fmla="*/ 7 h 15"/>
                <a:gd name="T6" fmla="*/ 12 w 15"/>
                <a:gd name="T7" fmla="*/ 2 h 15"/>
                <a:gd name="T8" fmla="*/ 7 w 15"/>
                <a:gd name="T9" fmla="*/ 0 h 15"/>
                <a:gd name="T10" fmla="*/ 2 w 15"/>
                <a:gd name="T11" fmla="*/ 2 h 15"/>
                <a:gd name="T12" fmla="*/ 0 w 15"/>
                <a:gd name="T13" fmla="*/ 7 h 15"/>
                <a:gd name="T14" fmla="*/ 2 w 15"/>
                <a:gd name="T15" fmla="*/ 13 h 15"/>
                <a:gd name="T16" fmla="*/ 7 w 15"/>
                <a:gd name="T17" fmla="*/ 15 h 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5" h="15">
                  <a:moveTo>
                    <a:pt x="7" y="15"/>
                  </a:moveTo>
                  <a:cubicBezTo>
                    <a:pt x="9" y="15"/>
                    <a:pt x="11" y="14"/>
                    <a:pt x="12" y="12"/>
                  </a:cubicBezTo>
                  <a:cubicBezTo>
                    <a:pt x="14" y="11"/>
                    <a:pt x="15" y="9"/>
                    <a:pt x="15" y="7"/>
                  </a:cubicBezTo>
                  <a:cubicBezTo>
                    <a:pt x="15" y="5"/>
                    <a:pt x="14" y="3"/>
                    <a:pt x="12" y="2"/>
                  </a:cubicBezTo>
                  <a:cubicBezTo>
                    <a:pt x="11" y="0"/>
                    <a:pt x="9" y="0"/>
                    <a:pt x="7" y="0"/>
                  </a:cubicBezTo>
                  <a:cubicBezTo>
                    <a:pt x="5" y="0"/>
                    <a:pt x="3" y="0"/>
                    <a:pt x="2" y="2"/>
                  </a:cubicBezTo>
                  <a:cubicBezTo>
                    <a:pt x="0" y="3"/>
                    <a:pt x="0" y="5"/>
                    <a:pt x="0" y="7"/>
                  </a:cubicBezTo>
                  <a:cubicBezTo>
                    <a:pt x="0" y="9"/>
                    <a:pt x="0" y="11"/>
                    <a:pt x="2" y="13"/>
                  </a:cubicBezTo>
                  <a:cubicBezTo>
                    <a:pt x="3" y="14"/>
                    <a:pt x="5" y="15"/>
                    <a:pt x="7" y="15"/>
                  </a:cubicBezTo>
                  <a:close/>
                </a:path>
              </a:pathLst>
            </a:custGeom>
            <a:grpFill/>
            <a:ln w="12700">
              <a:solidFill>
                <a:srgbClr val="FFFFFF"/>
              </a:solidFill>
              <a:round/>
              <a:headEnd/>
              <a:tailEnd/>
            </a:ln>
          </p:spPr>
          <p:txBody>
            <a:bodyPr lIns="68580" tIns="34290" rIns="68580" bIns="34290"/>
            <a:lstStyle/>
            <a:p>
              <a:pPr defTabSz="1219170" eaLnBrk="1" fontAlgn="auto" hangingPunct="1">
                <a:spcBef>
                  <a:spcPts val="0"/>
                </a:spcBef>
                <a:spcAft>
                  <a:spcPts val="0"/>
                </a:spcAft>
                <a:defRPr/>
              </a:pPr>
              <a:endParaRPr lang="en-US" sz="1350" dirty="0">
                <a:solidFill>
                  <a:srgbClr val="57565A"/>
                </a:solidFill>
                <a:latin typeface="Open Sans Light"/>
              </a:endParaRPr>
            </a:p>
          </p:txBody>
        </p:sp>
      </p:grpSp>
      <p:sp>
        <p:nvSpPr>
          <p:cNvPr id="52236" name="Freeform 19">
            <a:extLst>
              <a:ext uri="{FF2B5EF4-FFF2-40B4-BE49-F238E27FC236}">
                <a16:creationId xmlns:a16="http://schemas.microsoft.com/office/drawing/2014/main" id="{CA62B7DA-5A19-479F-90D5-CEAA31C898DF}"/>
              </a:ext>
            </a:extLst>
          </p:cNvPr>
          <p:cNvSpPr>
            <a:spLocks noEditPoints="1"/>
          </p:cNvSpPr>
          <p:nvPr/>
        </p:nvSpPr>
        <p:spPr bwMode="auto">
          <a:xfrm>
            <a:off x="4379913" y="3024188"/>
            <a:ext cx="728662" cy="730250"/>
          </a:xfrm>
          <a:custGeom>
            <a:avLst/>
            <a:gdLst>
              <a:gd name="T0" fmla="*/ 2147483646 w 558"/>
              <a:gd name="T1" fmla="*/ 2147483646 h 559"/>
              <a:gd name="T2" fmla="*/ 2147483646 w 558"/>
              <a:gd name="T3" fmla="*/ 2147483646 h 559"/>
              <a:gd name="T4" fmla="*/ 2147483646 w 558"/>
              <a:gd name="T5" fmla="*/ 2147483646 h 559"/>
              <a:gd name="T6" fmla="*/ 2147483646 w 558"/>
              <a:gd name="T7" fmla="*/ 2147483646 h 559"/>
              <a:gd name="T8" fmla="*/ 2147483646 w 558"/>
              <a:gd name="T9" fmla="*/ 2147483646 h 559"/>
              <a:gd name="T10" fmla="*/ 2147483646 w 558"/>
              <a:gd name="T11" fmla="*/ 2147483646 h 559"/>
              <a:gd name="T12" fmla="*/ 2147483646 w 558"/>
              <a:gd name="T13" fmla="*/ 2147483646 h 559"/>
              <a:gd name="T14" fmla="*/ 2147483646 w 558"/>
              <a:gd name="T15" fmla="*/ 2147483646 h 559"/>
              <a:gd name="T16" fmla="*/ 2147483646 w 558"/>
              <a:gd name="T17" fmla="*/ 0 h 559"/>
              <a:gd name="T18" fmla="*/ 2147483646 w 558"/>
              <a:gd name="T19" fmla="*/ 2147483646 h 559"/>
              <a:gd name="T20" fmla="*/ 2147483646 w 558"/>
              <a:gd name="T21" fmla="*/ 2147483646 h 559"/>
              <a:gd name="T22" fmla="*/ 2147483646 w 558"/>
              <a:gd name="T23" fmla="*/ 2147483646 h 559"/>
              <a:gd name="T24" fmla="*/ 2147483646 w 558"/>
              <a:gd name="T25" fmla="*/ 2147483646 h 559"/>
              <a:gd name="T26" fmla="*/ 0 w 558"/>
              <a:gd name="T27" fmla="*/ 2147483646 h 559"/>
              <a:gd name="T28" fmla="*/ 2147483646 w 558"/>
              <a:gd name="T29" fmla="*/ 2147483646 h 559"/>
              <a:gd name="T30" fmla="*/ 2147483646 w 558"/>
              <a:gd name="T31" fmla="*/ 2147483646 h 559"/>
              <a:gd name="T32" fmla="*/ 2147483646 w 558"/>
              <a:gd name="T33" fmla="*/ 2147483646 h 559"/>
              <a:gd name="T34" fmla="*/ 2147483646 w 558"/>
              <a:gd name="T35" fmla="*/ 2147483646 h 559"/>
              <a:gd name="T36" fmla="*/ 2147483646 w 558"/>
              <a:gd name="T37" fmla="*/ 2147483646 h 559"/>
              <a:gd name="T38" fmla="*/ 2147483646 w 558"/>
              <a:gd name="T39" fmla="*/ 2147483646 h 559"/>
              <a:gd name="T40" fmla="*/ 2147483646 w 558"/>
              <a:gd name="T41" fmla="*/ 2147483646 h 559"/>
              <a:gd name="T42" fmla="*/ 2147483646 w 558"/>
              <a:gd name="T43" fmla="*/ 2147483646 h 559"/>
              <a:gd name="T44" fmla="*/ 2147483646 w 558"/>
              <a:gd name="T45" fmla="*/ 2147483646 h 559"/>
              <a:gd name="T46" fmla="*/ 2147483646 w 558"/>
              <a:gd name="T47" fmla="*/ 2147483646 h 559"/>
              <a:gd name="T48" fmla="*/ 2147483646 w 558"/>
              <a:gd name="T49" fmla="*/ 2147483646 h 559"/>
              <a:gd name="T50" fmla="*/ 2147483646 w 558"/>
              <a:gd name="T51" fmla="*/ 2147483646 h 559"/>
              <a:gd name="T52" fmla="*/ 2147483646 w 558"/>
              <a:gd name="T53" fmla="*/ 2147483646 h 559"/>
              <a:gd name="T54" fmla="*/ 2147483646 w 558"/>
              <a:gd name="T55" fmla="*/ 2147483646 h 559"/>
              <a:gd name="T56" fmla="*/ 2147483646 w 558"/>
              <a:gd name="T57" fmla="*/ 2147483646 h 559"/>
              <a:gd name="T58" fmla="*/ 2147483646 w 558"/>
              <a:gd name="T59" fmla="*/ 2147483646 h 559"/>
              <a:gd name="T60" fmla="*/ 2147483646 w 558"/>
              <a:gd name="T61" fmla="*/ 2147483646 h 559"/>
              <a:gd name="T62" fmla="*/ 2147483646 w 558"/>
              <a:gd name="T63" fmla="*/ 2147483646 h 559"/>
              <a:gd name="T64" fmla="*/ 2147483646 w 558"/>
              <a:gd name="T65" fmla="*/ 2147483646 h 559"/>
              <a:gd name="T66" fmla="*/ 2147483646 w 558"/>
              <a:gd name="T67" fmla="*/ 2147483646 h 559"/>
              <a:gd name="T68" fmla="*/ 2147483646 w 558"/>
              <a:gd name="T69" fmla="*/ 2147483646 h 559"/>
              <a:gd name="T70" fmla="*/ 2147483646 w 558"/>
              <a:gd name="T71" fmla="*/ 2147483646 h 559"/>
              <a:gd name="T72" fmla="*/ 2147483646 w 558"/>
              <a:gd name="T73" fmla="*/ 2147483646 h 559"/>
              <a:gd name="T74" fmla="*/ 2147483646 w 558"/>
              <a:gd name="T75" fmla="*/ 2147483646 h 559"/>
              <a:gd name="T76" fmla="*/ 2147483646 w 558"/>
              <a:gd name="T77" fmla="*/ 2147483646 h 559"/>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0" t="0" r="r" b="b"/>
            <a:pathLst>
              <a:path w="558" h="559">
                <a:moveTo>
                  <a:pt x="461" y="335"/>
                </a:moveTo>
                <a:cubicBezTo>
                  <a:pt x="498" y="298"/>
                  <a:pt x="498" y="298"/>
                  <a:pt x="498" y="298"/>
                </a:cubicBezTo>
                <a:cubicBezTo>
                  <a:pt x="500" y="295"/>
                  <a:pt x="500" y="291"/>
                  <a:pt x="498" y="288"/>
                </a:cubicBezTo>
                <a:cubicBezTo>
                  <a:pt x="495" y="285"/>
                  <a:pt x="490" y="285"/>
                  <a:pt x="488" y="288"/>
                </a:cubicBezTo>
                <a:cubicBezTo>
                  <a:pt x="452" y="323"/>
                  <a:pt x="452" y="323"/>
                  <a:pt x="452" y="323"/>
                </a:cubicBezTo>
                <a:cubicBezTo>
                  <a:pt x="452" y="217"/>
                  <a:pt x="452" y="217"/>
                  <a:pt x="452" y="217"/>
                </a:cubicBezTo>
                <a:cubicBezTo>
                  <a:pt x="552" y="118"/>
                  <a:pt x="552" y="118"/>
                  <a:pt x="552" y="118"/>
                </a:cubicBezTo>
                <a:cubicBezTo>
                  <a:pt x="553" y="116"/>
                  <a:pt x="554" y="115"/>
                  <a:pt x="554" y="113"/>
                </a:cubicBezTo>
                <a:cubicBezTo>
                  <a:pt x="554" y="111"/>
                  <a:pt x="553" y="109"/>
                  <a:pt x="552" y="108"/>
                </a:cubicBezTo>
                <a:cubicBezTo>
                  <a:pt x="450" y="6"/>
                  <a:pt x="450" y="6"/>
                  <a:pt x="450" y="6"/>
                </a:cubicBezTo>
                <a:cubicBezTo>
                  <a:pt x="448" y="4"/>
                  <a:pt x="443" y="4"/>
                  <a:pt x="440" y="6"/>
                </a:cubicBezTo>
                <a:cubicBezTo>
                  <a:pt x="343" y="103"/>
                  <a:pt x="343" y="103"/>
                  <a:pt x="343" y="103"/>
                </a:cubicBezTo>
                <a:cubicBezTo>
                  <a:pt x="300" y="61"/>
                  <a:pt x="300" y="61"/>
                  <a:pt x="300" y="61"/>
                </a:cubicBezTo>
                <a:cubicBezTo>
                  <a:pt x="297" y="58"/>
                  <a:pt x="293" y="58"/>
                  <a:pt x="290" y="61"/>
                </a:cubicBezTo>
                <a:cubicBezTo>
                  <a:pt x="288" y="63"/>
                  <a:pt x="288" y="68"/>
                  <a:pt x="290" y="70"/>
                </a:cubicBezTo>
                <a:cubicBezTo>
                  <a:pt x="326" y="106"/>
                  <a:pt x="326" y="106"/>
                  <a:pt x="326" y="106"/>
                </a:cubicBezTo>
                <a:cubicBezTo>
                  <a:pt x="225" y="106"/>
                  <a:pt x="225" y="106"/>
                  <a:pt x="225" y="106"/>
                </a:cubicBezTo>
                <a:cubicBezTo>
                  <a:pt x="222" y="47"/>
                  <a:pt x="173" y="0"/>
                  <a:pt x="113" y="0"/>
                </a:cubicBezTo>
                <a:cubicBezTo>
                  <a:pt x="51" y="0"/>
                  <a:pt x="0" y="51"/>
                  <a:pt x="0" y="113"/>
                </a:cubicBezTo>
                <a:cubicBezTo>
                  <a:pt x="0" y="169"/>
                  <a:pt x="42" y="217"/>
                  <a:pt x="97" y="224"/>
                </a:cubicBezTo>
                <a:cubicBezTo>
                  <a:pt x="61" y="260"/>
                  <a:pt x="61" y="260"/>
                  <a:pt x="61" y="260"/>
                </a:cubicBezTo>
                <a:cubicBezTo>
                  <a:pt x="58" y="263"/>
                  <a:pt x="58" y="268"/>
                  <a:pt x="61" y="270"/>
                </a:cubicBezTo>
                <a:cubicBezTo>
                  <a:pt x="63" y="273"/>
                  <a:pt x="68" y="273"/>
                  <a:pt x="71" y="270"/>
                </a:cubicBezTo>
                <a:cubicBezTo>
                  <a:pt x="106" y="235"/>
                  <a:pt x="106" y="235"/>
                  <a:pt x="106" y="235"/>
                </a:cubicBezTo>
                <a:cubicBezTo>
                  <a:pt x="106" y="334"/>
                  <a:pt x="106" y="334"/>
                  <a:pt x="106" y="334"/>
                </a:cubicBezTo>
                <a:cubicBezTo>
                  <a:pt x="7" y="334"/>
                  <a:pt x="7" y="334"/>
                  <a:pt x="7" y="334"/>
                </a:cubicBezTo>
                <a:cubicBezTo>
                  <a:pt x="3" y="334"/>
                  <a:pt x="0" y="337"/>
                  <a:pt x="0" y="341"/>
                </a:cubicBezTo>
                <a:cubicBezTo>
                  <a:pt x="0" y="552"/>
                  <a:pt x="0" y="552"/>
                  <a:pt x="0" y="552"/>
                </a:cubicBezTo>
                <a:cubicBezTo>
                  <a:pt x="0" y="556"/>
                  <a:pt x="3" y="559"/>
                  <a:pt x="7" y="559"/>
                </a:cubicBezTo>
                <a:cubicBezTo>
                  <a:pt x="219" y="559"/>
                  <a:pt x="219" y="559"/>
                  <a:pt x="219" y="559"/>
                </a:cubicBezTo>
                <a:cubicBezTo>
                  <a:pt x="223" y="559"/>
                  <a:pt x="226" y="556"/>
                  <a:pt x="226" y="552"/>
                </a:cubicBezTo>
                <a:cubicBezTo>
                  <a:pt x="226" y="341"/>
                  <a:pt x="226" y="341"/>
                  <a:pt x="226" y="341"/>
                </a:cubicBezTo>
                <a:cubicBezTo>
                  <a:pt x="226" y="337"/>
                  <a:pt x="223" y="334"/>
                  <a:pt x="219" y="334"/>
                </a:cubicBezTo>
                <a:cubicBezTo>
                  <a:pt x="120" y="334"/>
                  <a:pt x="120" y="334"/>
                  <a:pt x="120" y="334"/>
                </a:cubicBezTo>
                <a:cubicBezTo>
                  <a:pt x="120" y="235"/>
                  <a:pt x="120" y="235"/>
                  <a:pt x="120" y="235"/>
                </a:cubicBezTo>
                <a:cubicBezTo>
                  <a:pt x="155" y="270"/>
                  <a:pt x="155" y="270"/>
                  <a:pt x="155" y="270"/>
                </a:cubicBezTo>
                <a:cubicBezTo>
                  <a:pt x="157" y="272"/>
                  <a:pt x="158" y="272"/>
                  <a:pt x="160" y="272"/>
                </a:cubicBezTo>
                <a:cubicBezTo>
                  <a:pt x="162" y="272"/>
                  <a:pt x="164" y="272"/>
                  <a:pt x="165" y="270"/>
                </a:cubicBezTo>
                <a:cubicBezTo>
                  <a:pt x="168" y="268"/>
                  <a:pt x="168" y="263"/>
                  <a:pt x="165" y="260"/>
                </a:cubicBezTo>
                <a:cubicBezTo>
                  <a:pt x="129" y="224"/>
                  <a:pt x="129" y="224"/>
                  <a:pt x="129" y="224"/>
                </a:cubicBezTo>
                <a:cubicBezTo>
                  <a:pt x="181" y="217"/>
                  <a:pt x="222" y="173"/>
                  <a:pt x="225" y="120"/>
                </a:cubicBezTo>
                <a:cubicBezTo>
                  <a:pt x="326" y="120"/>
                  <a:pt x="326" y="120"/>
                  <a:pt x="326" y="120"/>
                </a:cubicBezTo>
                <a:cubicBezTo>
                  <a:pt x="290" y="155"/>
                  <a:pt x="290" y="155"/>
                  <a:pt x="290" y="155"/>
                </a:cubicBezTo>
                <a:cubicBezTo>
                  <a:pt x="288" y="158"/>
                  <a:pt x="288" y="162"/>
                  <a:pt x="290" y="165"/>
                </a:cubicBezTo>
                <a:cubicBezTo>
                  <a:pt x="292" y="166"/>
                  <a:pt x="293" y="167"/>
                  <a:pt x="295" y="167"/>
                </a:cubicBezTo>
                <a:cubicBezTo>
                  <a:pt x="297" y="167"/>
                  <a:pt x="299" y="166"/>
                  <a:pt x="300" y="165"/>
                </a:cubicBezTo>
                <a:cubicBezTo>
                  <a:pt x="343" y="122"/>
                  <a:pt x="343" y="122"/>
                  <a:pt x="343" y="122"/>
                </a:cubicBezTo>
                <a:cubicBezTo>
                  <a:pt x="438" y="217"/>
                  <a:pt x="438" y="217"/>
                  <a:pt x="438" y="217"/>
                </a:cubicBezTo>
                <a:cubicBezTo>
                  <a:pt x="438" y="323"/>
                  <a:pt x="438" y="323"/>
                  <a:pt x="438" y="323"/>
                </a:cubicBezTo>
                <a:cubicBezTo>
                  <a:pt x="403" y="288"/>
                  <a:pt x="403" y="288"/>
                  <a:pt x="403" y="288"/>
                </a:cubicBezTo>
                <a:cubicBezTo>
                  <a:pt x="400" y="285"/>
                  <a:pt x="396" y="285"/>
                  <a:pt x="393" y="288"/>
                </a:cubicBezTo>
                <a:cubicBezTo>
                  <a:pt x="390" y="291"/>
                  <a:pt x="390" y="295"/>
                  <a:pt x="393" y="298"/>
                </a:cubicBezTo>
                <a:cubicBezTo>
                  <a:pt x="430" y="335"/>
                  <a:pt x="430" y="335"/>
                  <a:pt x="430" y="335"/>
                </a:cubicBezTo>
                <a:cubicBezTo>
                  <a:pt x="375" y="342"/>
                  <a:pt x="333" y="389"/>
                  <a:pt x="333" y="446"/>
                </a:cubicBezTo>
                <a:cubicBezTo>
                  <a:pt x="333" y="508"/>
                  <a:pt x="383" y="559"/>
                  <a:pt x="445" y="559"/>
                </a:cubicBezTo>
                <a:cubicBezTo>
                  <a:pt x="508" y="559"/>
                  <a:pt x="558" y="508"/>
                  <a:pt x="558" y="446"/>
                </a:cubicBezTo>
                <a:cubicBezTo>
                  <a:pt x="558" y="389"/>
                  <a:pt x="516" y="342"/>
                  <a:pt x="461" y="335"/>
                </a:cubicBezTo>
                <a:close/>
                <a:moveTo>
                  <a:pt x="212" y="545"/>
                </a:moveTo>
                <a:cubicBezTo>
                  <a:pt x="14" y="545"/>
                  <a:pt x="14" y="545"/>
                  <a:pt x="14" y="545"/>
                </a:cubicBezTo>
                <a:cubicBezTo>
                  <a:pt x="14" y="348"/>
                  <a:pt x="14" y="348"/>
                  <a:pt x="14" y="348"/>
                </a:cubicBezTo>
                <a:cubicBezTo>
                  <a:pt x="212" y="348"/>
                  <a:pt x="212" y="348"/>
                  <a:pt x="212" y="348"/>
                </a:cubicBezTo>
                <a:lnTo>
                  <a:pt x="212" y="545"/>
                </a:lnTo>
                <a:close/>
                <a:moveTo>
                  <a:pt x="116" y="211"/>
                </a:moveTo>
                <a:cubicBezTo>
                  <a:pt x="115" y="211"/>
                  <a:pt x="114" y="211"/>
                  <a:pt x="113" y="211"/>
                </a:cubicBezTo>
                <a:cubicBezTo>
                  <a:pt x="112" y="211"/>
                  <a:pt x="111" y="211"/>
                  <a:pt x="110" y="211"/>
                </a:cubicBezTo>
                <a:cubicBezTo>
                  <a:pt x="57" y="210"/>
                  <a:pt x="14" y="166"/>
                  <a:pt x="14" y="113"/>
                </a:cubicBezTo>
                <a:cubicBezTo>
                  <a:pt x="14" y="58"/>
                  <a:pt x="58" y="14"/>
                  <a:pt x="113" y="14"/>
                </a:cubicBezTo>
                <a:cubicBezTo>
                  <a:pt x="167" y="14"/>
                  <a:pt x="212" y="58"/>
                  <a:pt x="212" y="113"/>
                </a:cubicBezTo>
                <a:cubicBezTo>
                  <a:pt x="212" y="166"/>
                  <a:pt x="169" y="210"/>
                  <a:pt x="116" y="211"/>
                </a:cubicBezTo>
                <a:close/>
                <a:moveTo>
                  <a:pt x="445" y="21"/>
                </a:moveTo>
                <a:cubicBezTo>
                  <a:pt x="537" y="113"/>
                  <a:pt x="537" y="113"/>
                  <a:pt x="537" y="113"/>
                </a:cubicBezTo>
                <a:cubicBezTo>
                  <a:pt x="445" y="204"/>
                  <a:pt x="445" y="204"/>
                  <a:pt x="445" y="204"/>
                </a:cubicBezTo>
                <a:cubicBezTo>
                  <a:pt x="354" y="113"/>
                  <a:pt x="354" y="113"/>
                  <a:pt x="354" y="113"/>
                </a:cubicBezTo>
                <a:lnTo>
                  <a:pt x="445" y="21"/>
                </a:lnTo>
                <a:close/>
                <a:moveTo>
                  <a:pt x="445" y="545"/>
                </a:moveTo>
                <a:cubicBezTo>
                  <a:pt x="391" y="545"/>
                  <a:pt x="347" y="501"/>
                  <a:pt x="347" y="446"/>
                </a:cubicBezTo>
                <a:cubicBezTo>
                  <a:pt x="347" y="392"/>
                  <a:pt x="391" y="348"/>
                  <a:pt x="445" y="348"/>
                </a:cubicBezTo>
                <a:cubicBezTo>
                  <a:pt x="500" y="348"/>
                  <a:pt x="544" y="392"/>
                  <a:pt x="544" y="446"/>
                </a:cubicBezTo>
                <a:cubicBezTo>
                  <a:pt x="544" y="501"/>
                  <a:pt x="500" y="545"/>
                  <a:pt x="445" y="545"/>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52237" name="Freeform 23">
            <a:extLst>
              <a:ext uri="{FF2B5EF4-FFF2-40B4-BE49-F238E27FC236}">
                <a16:creationId xmlns:a16="http://schemas.microsoft.com/office/drawing/2014/main" id="{FD9832B6-9038-41D3-9FB6-CE1F629914D9}"/>
              </a:ext>
            </a:extLst>
          </p:cNvPr>
          <p:cNvSpPr>
            <a:spLocks noEditPoints="1"/>
          </p:cNvSpPr>
          <p:nvPr/>
        </p:nvSpPr>
        <p:spPr bwMode="auto">
          <a:xfrm>
            <a:off x="6335713" y="3686175"/>
            <a:ext cx="414337" cy="563563"/>
          </a:xfrm>
          <a:custGeom>
            <a:avLst/>
            <a:gdLst>
              <a:gd name="T0" fmla="*/ 2147483646 w 465"/>
              <a:gd name="T1" fmla="*/ 2147483646 h 633"/>
              <a:gd name="T2" fmla="*/ 0 w 465"/>
              <a:gd name="T3" fmla="*/ 2147483646 h 633"/>
              <a:gd name="T4" fmla="*/ 2147483646 w 465"/>
              <a:gd name="T5" fmla="*/ 0 h 633"/>
              <a:gd name="T6" fmla="*/ 2147483646 w 465"/>
              <a:gd name="T7" fmla="*/ 2147483646 h 633"/>
              <a:gd name="T8" fmla="*/ 2147483646 w 465"/>
              <a:gd name="T9" fmla="*/ 2147483646 h 633"/>
              <a:gd name="T10" fmla="*/ 2147483646 w 465"/>
              <a:gd name="T11" fmla="*/ 2147483646 h 633"/>
              <a:gd name="T12" fmla="*/ 2147483646 w 465"/>
              <a:gd name="T13" fmla="*/ 2147483646 h 633"/>
              <a:gd name="T14" fmla="*/ 2147483646 w 465"/>
              <a:gd name="T15" fmla="*/ 2147483646 h 633"/>
              <a:gd name="T16" fmla="*/ 2147483646 w 465"/>
              <a:gd name="T17" fmla="*/ 2147483646 h 633"/>
              <a:gd name="T18" fmla="*/ 2147483646 w 465"/>
              <a:gd name="T19" fmla="*/ 2147483646 h 633"/>
              <a:gd name="T20" fmla="*/ 2147483646 w 465"/>
              <a:gd name="T21" fmla="*/ 2147483646 h 633"/>
              <a:gd name="T22" fmla="*/ 2147483646 w 465"/>
              <a:gd name="T23" fmla="*/ 2147483646 h 633"/>
              <a:gd name="T24" fmla="*/ 2147483646 w 465"/>
              <a:gd name="T25" fmla="*/ 2147483646 h 633"/>
              <a:gd name="T26" fmla="*/ 2147483646 w 465"/>
              <a:gd name="T27" fmla="*/ 2147483646 h 633"/>
              <a:gd name="T28" fmla="*/ 2147483646 w 465"/>
              <a:gd name="T29" fmla="*/ 2147483646 h 633"/>
              <a:gd name="T30" fmla="*/ 2147483646 w 465"/>
              <a:gd name="T31" fmla="*/ 2147483646 h 633"/>
              <a:gd name="T32" fmla="*/ 2147483646 w 465"/>
              <a:gd name="T33" fmla="*/ 2147483646 h 633"/>
              <a:gd name="T34" fmla="*/ 2147483646 w 465"/>
              <a:gd name="T35" fmla="*/ 2147483646 h 633"/>
              <a:gd name="T36" fmla="*/ 2147483646 w 465"/>
              <a:gd name="T37" fmla="*/ 2147483646 h 633"/>
              <a:gd name="T38" fmla="*/ 2147483646 w 465"/>
              <a:gd name="T39" fmla="*/ 2147483646 h 633"/>
              <a:gd name="T40" fmla="*/ 2147483646 w 465"/>
              <a:gd name="T41" fmla="*/ 2147483646 h 633"/>
              <a:gd name="T42" fmla="*/ 2147483646 w 465"/>
              <a:gd name="T43" fmla="*/ 2147483646 h 633"/>
              <a:gd name="T44" fmla="*/ 2147483646 w 465"/>
              <a:gd name="T45" fmla="*/ 2147483646 h 633"/>
              <a:gd name="T46" fmla="*/ 2147483646 w 465"/>
              <a:gd name="T47" fmla="*/ 2147483646 h 633"/>
              <a:gd name="T48" fmla="*/ 2147483646 w 465"/>
              <a:gd name="T49" fmla="*/ 2147483646 h 633"/>
              <a:gd name="T50" fmla="*/ 2147483646 w 465"/>
              <a:gd name="T51" fmla="*/ 2147483646 h 633"/>
              <a:gd name="T52" fmla="*/ 2147483646 w 465"/>
              <a:gd name="T53" fmla="*/ 2147483646 h 633"/>
              <a:gd name="T54" fmla="*/ 2147483646 w 465"/>
              <a:gd name="T55" fmla="*/ 2147483646 h 633"/>
              <a:gd name="T56" fmla="*/ 2147483646 w 465"/>
              <a:gd name="T57" fmla="*/ 2147483646 h 633"/>
              <a:gd name="T58" fmla="*/ 2147483646 w 465"/>
              <a:gd name="T59" fmla="*/ 2147483646 h 633"/>
              <a:gd name="T60" fmla="*/ 2147483646 w 465"/>
              <a:gd name="T61" fmla="*/ 2147483646 h 633"/>
              <a:gd name="T62" fmla="*/ 2147483646 w 465"/>
              <a:gd name="T63" fmla="*/ 2147483646 h 633"/>
              <a:gd name="T64" fmla="*/ 2147483646 w 465"/>
              <a:gd name="T65" fmla="*/ 2147483646 h 633"/>
              <a:gd name="T66" fmla="*/ 2147483646 w 465"/>
              <a:gd name="T67" fmla="*/ 2147483646 h 633"/>
              <a:gd name="T68" fmla="*/ 2147483646 w 465"/>
              <a:gd name="T69" fmla="*/ 2147483646 h 633"/>
              <a:gd name="T70" fmla="*/ 2147483646 w 465"/>
              <a:gd name="T71" fmla="*/ 2147483646 h 633"/>
              <a:gd name="T72" fmla="*/ 2147483646 w 465"/>
              <a:gd name="T73" fmla="*/ 2147483646 h 633"/>
              <a:gd name="T74" fmla="*/ 2147483646 w 465"/>
              <a:gd name="T75" fmla="*/ 2147483646 h 633"/>
              <a:gd name="T76" fmla="*/ 2147483646 w 465"/>
              <a:gd name="T77" fmla="*/ 2147483646 h 633"/>
              <a:gd name="T78" fmla="*/ 2147483646 w 465"/>
              <a:gd name="T79" fmla="*/ 2147483646 h 633"/>
              <a:gd name="T80" fmla="*/ 2147483646 w 465"/>
              <a:gd name="T81" fmla="*/ 2147483646 h 633"/>
              <a:gd name="T82" fmla="*/ 2147483646 w 465"/>
              <a:gd name="T83" fmla="*/ 2147483646 h 633"/>
              <a:gd name="T84" fmla="*/ 2147483646 w 465"/>
              <a:gd name="T85" fmla="*/ 2147483646 h 633"/>
              <a:gd name="T86" fmla="*/ 2147483646 w 465"/>
              <a:gd name="T87" fmla="*/ 2147483646 h 633"/>
              <a:gd name="T88" fmla="*/ 2147483646 w 465"/>
              <a:gd name="T89" fmla="*/ 2147483646 h 633"/>
              <a:gd name="T90" fmla="*/ 2147483646 w 465"/>
              <a:gd name="T91" fmla="*/ 2147483646 h 633"/>
              <a:gd name="T92" fmla="*/ 2147483646 w 465"/>
              <a:gd name="T93" fmla="*/ 2147483646 h 633"/>
              <a:gd name="T94" fmla="*/ 2147483646 w 465"/>
              <a:gd name="T95" fmla="*/ 2147483646 h 633"/>
              <a:gd name="T96" fmla="*/ 2147483646 w 465"/>
              <a:gd name="T97" fmla="*/ 2147483646 h 633"/>
              <a:gd name="T98" fmla="*/ 2147483646 w 465"/>
              <a:gd name="T99" fmla="*/ 2147483646 h 633"/>
              <a:gd name="T100" fmla="*/ 2147483646 w 465"/>
              <a:gd name="T101" fmla="*/ 2147483646 h 633"/>
              <a:gd name="T102" fmla="*/ 2147483646 w 465"/>
              <a:gd name="T103" fmla="*/ 2147483646 h 633"/>
              <a:gd name="T104" fmla="*/ 2147483646 w 465"/>
              <a:gd name="T105" fmla="*/ 2147483646 h 633"/>
              <a:gd name="T106" fmla="*/ 2147483646 w 465"/>
              <a:gd name="T107" fmla="*/ 2147483646 h 633"/>
              <a:gd name="T108" fmla="*/ 2147483646 w 465"/>
              <a:gd name="T109" fmla="*/ 2147483646 h 633"/>
              <a:gd name="T110" fmla="*/ 2147483646 w 465"/>
              <a:gd name="T111" fmla="*/ 2147483646 h 633"/>
              <a:gd name="T112" fmla="*/ 2147483646 w 465"/>
              <a:gd name="T113" fmla="*/ 2147483646 h 633"/>
              <a:gd name="T114" fmla="*/ 2147483646 w 465"/>
              <a:gd name="T115" fmla="*/ 2147483646 h 633"/>
              <a:gd name="T116" fmla="*/ 2147483646 w 465"/>
              <a:gd name="T117" fmla="*/ 2147483646 h 633"/>
              <a:gd name="T118" fmla="*/ 2147483646 w 465"/>
              <a:gd name="T119" fmla="*/ 2147483646 h 633"/>
              <a:gd name="T120" fmla="*/ 2147483646 w 465"/>
              <a:gd name="T121" fmla="*/ 2147483646 h 633"/>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465" h="633">
                <a:moveTo>
                  <a:pt x="433" y="633"/>
                </a:moveTo>
                <a:cubicBezTo>
                  <a:pt x="32" y="633"/>
                  <a:pt x="32" y="633"/>
                  <a:pt x="32" y="633"/>
                </a:cubicBezTo>
                <a:cubicBezTo>
                  <a:pt x="14" y="633"/>
                  <a:pt x="0" y="619"/>
                  <a:pt x="0" y="602"/>
                </a:cubicBezTo>
                <a:cubicBezTo>
                  <a:pt x="0" y="31"/>
                  <a:pt x="0" y="31"/>
                  <a:pt x="0" y="31"/>
                </a:cubicBezTo>
                <a:cubicBezTo>
                  <a:pt x="0" y="14"/>
                  <a:pt x="14" y="0"/>
                  <a:pt x="32" y="0"/>
                </a:cubicBezTo>
                <a:cubicBezTo>
                  <a:pt x="433" y="0"/>
                  <a:pt x="433" y="0"/>
                  <a:pt x="433" y="0"/>
                </a:cubicBezTo>
                <a:cubicBezTo>
                  <a:pt x="451" y="0"/>
                  <a:pt x="465" y="14"/>
                  <a:pt x="465" y="31"/>
                </a:cubicBezTo>
                <a:cubicBezTo>
                  <a:pt x="465" y="602"/>
                  <a:pt x="465" y="602"/>
                  <a:pt x="465" y="602"/>
                </a:cubicBezTo>
                <a:cubicBezTo>
                  <a:pt x="465" y="619"/>
                  <a:pt x="451" y="633"/>
                  <a:pt x="433" y="633"/>
                </a:cubicBezTo>
                <a:close/>
                <a:moveTo>
                  <a:pt x="32" y="14"/>
                </a:moveTo>
                <a:cubicBezTo>
                  <a:pt x="22" y="14"/>
                  <a:pt x="14" y="22"/>
                  <a:pt x="14" y="31"/>
                </a:cubicBezTo>
                <a:cubicBezTo>
                  <a:pt x="14" y="602"/>
                  <a:pt x="14" y="602"/>
                  <a:pt x="14" y="602"/>
                </a:cubicBezTo>
                <a:cubicBezTo>
                  <a:pt x="14" y="611"/>
                  <a:pt x="22" y="619"/>
                  <a:pt x="32" y="619"/>
                </a:cubicBezTo>
                <a:cubicBezTo>
                  <a:pt x="433" y="619"/>
                  <a:pt x="433" y="619"/>
                  <a:pt x="433" y="619"/>
                </a:cubicBezTo>
                <a:cubicBezTo>
                  <a:pt x="443" y="619"/>
                  <a:pt x="451" y="611"/>
                  <a:pt x="451" y="602"/>
                </a:cubicBezTo>
                <a:cubicBezTo>
                  <a:pt x="451" y="31"/>
                  <a:pt x="451" y="31"/>
                  <a:pt x="451" y="31"/>
                </a:cubicBezTo>
                <a:cubicBezTo>
                  <a:pt x="451" y="22"/>
                  <a:pt x="443" y="14"/>
                  <a:pt x="433" y="14"/>
                </a:cubicBezTo>
                <a:lnTo>
                  <a:pt x="32" y="14"/>
                </a:lnTo>
                <a:close/>
                <a:moveTo>
                  <a:pt x="360" y="566"/>
                </a:moveTo>
                <a:cubicBezTo>
                  <a:pt x="332" y="566"/>
                  <a:pt x="309" y="544"/>
                  <a:pt x="309" y="516"/>
                </a:cubicBezTo>
                <a:cubicBezTo>
                  <a:pt x="309" y="488"/>
                  <a:pt x="332" y="465"/>
                  <a:pt x="360" y="465"/>
                </a:cubicBezTo>
                <a:cubicBezTo>
                  <a:pt x="388" y="465"/>
                  <a:pt x="411" y="488"/>
                  <a:pt x="411" y="516"/>
                </a:cubicBezTo>
                <a:cubicBezTo>
                  <a:pt x="411" y="544"/>
                  <a:pt x="388" y="566"/>
                  <a:pt x="360" y="566"/>
                </a:cubicBezTo>
                <a:close/>
                <a:moveTo>
                  <a:pt x="360" y="479"/>
                </a:moveTo>
                <a:cubicBezTo>
                  <a:pt x="340" y="479"/>
                  <a:pt x="323" y="495"/>
                  <a:pt x="323" y="516"/>
                </a:cubicBezTo>
                <a:cubicBezTo>
                  <a:pt x="323" y="536"/>
                  <a:pt x="340" y="552"/>
                  <a:pt x="360" y="552"/>
                </a:cubicBezTo>
                <a:cubicBezTo>
                  <a:pt x="380" y="552"/>
                  <a:pt x="397" y="536"/>
                  <a:pt x="397" y="516"/>
                </a:cubicBezTo>
                <a:cubicBezTo>
                  <a:pt x="397" y="495"/>
                  <a:pt x="380" y="479"/>
                  <a:pt x="360" y="479"/>
                </a:cubicBezTo>
                <a:close/>
                <a:moveTo>
                  <a:pt x="232" y="566"/>
                </a:moveTo>
                <a:cubicBezTo>
                  <a:pt x="204" y="566"/>
                  <a:pt x="182" y="544"/>
                  <a:pt x="182" y="516"/>
                </a:cubicBezTo>
                <a:cubicBezTo>
                  <a:pt x="182" y="488"/>
                  <a:pt x="204" y="465"/>
                  <a:pt x="232" y="465"/>
                </a:cubicBezTo>
                <a:cubicBezTo>
                  <a:pt x="260" y="465"/>
                  <a:pt x="283" y="488"/>
                  <a:pt x="283" y="516"/>
                </a:cubicBezTo>
                <a:cubicBezTo>
                  <a:pt x="283" y="544"/>
                  <a:pt x="260" y="566"/>
                  <a:pt x="232" y="566"/>
                </a:cubicBezTo>
                <a:close/>
                <a:moveTo>
                  <a:pt x="232" y="479"/>
                </a:moveTo>
                <a:cubicBezTo>
                  <a:pt x="212" y="479"/>
                  <a:pt x="196" y="495"/>
                  <a:pt x="196" y="516"/>
                </a:cubicBezTo>
                <a:cubicBezTo>
                  <a:pt x="196" y="536"/>
                  <a:pt x="212" y="552"/>
                  <a:pt x="232" y="552"/>
                </a:cubicBezTo>
                <a:cubicBezTo>
                  <a:pt x="253" y="552"/>
                  <a:pt x="269" y="536"/>
                  <a:pt x="269" y="516"/>
                </a:cubicBezTo>
                <a:cubicBezTo>
                  <a:pt x="269" y="495"/>
                  <a:pt x="253" y="479"/>
                  <a:pt x="232" y="479"/>
                </a:cubicBezTo>
                <a:close/>
                <a:moveTo>
                  <a:pt x="105" y="566"/>
                </a:moveTo>
                <a:cubicBezTo>
                  <a:pt x="77" y="566"/>
                  <a:pt x="54" y="544"/>
                  <a:pt x="54" y="516"/>
                </a:cubicBezTo>
                <a:cubicBezTo>
                  <a:pt x="54" y="488"/>
                  <a:pt x="77" y="465"/>
                  <a:pt x="105" y="465"/>
                </a:cubicBezTo>
                <a:cubicBezTo>
                  <a:pt x="133" y="465"/>
                  <a:pt x="156" y="488"/>
                  <a:pt x="156" y="516"/>
                </a:cubicBezTo>
                <a:cubicBezTo>
                  <a:pt x="156" y="544"/>
                  <a:pt x="133" y="566"/>
                  <a:pt x="105" y="566"/>
                </a:cubicBezTo>
                <a:close/>
                <a:moveTo>
                  <a:pt x="105" y="479"/>
                </a:moveTo>
                <a:cubicBezTo>
                  <a:pt x="85" y="479"/>
                  <a:pt x="68" y="495"/>
                  <a:pt x="68" y="516"/>
                </a:cubicBezTo>
                <a:cubicBezTo>
                  <a:pt x="68" y="536"/>
                  <a:pt x="85" y="552"/>
                  <a:pt x="105" y="552"/>
                </a:cubicBezTo>
                <a:cubicBezTo>
                  <a:pt x="125" y="552"/>
                  <a:pt x="142" y="536"/>
                  <a:pt x="142" y="516"/>
                </a:cubicBezTo>
                <a:cubicBezTo>
                  <a:pt x="142" y="495"/>
                  <a:pt x="125" y="479"/>
                  <a:pt x="105" y="479"/>
                </a:cubicBezTo>
                <a:close/>
                <a:moveTo>
                  <a:pt x="360" y="440"/>
                </a:moveTo>
                <a:cubicBezTo>
                  <a:pt x="332" y="440"/>
                  <a:pt x="309" y="417"/>
                  <a:pt x="309" y="389"/>
                </a:cubicBezTo>
                <a:cubicBezTo>
                  <a:pt x="309" y="361"/>
                  <a:pt x="332" y="338"/>
                  <a:pt x="360" y="338"/>
                </a:cubicBezTo>
                <a:cubicBezTo>
                  <a:pt x="388" y="338"/>
                  <a:pt x="411" y="361"/>
                  <a:pt x="411" y="389"/>
                </a:cubicBezTo>
                <a:cubicBezTo>
                  <a:pt x="411" y="417"/>
                  <a:pt x="388" y="440"/>
                  <a:pt x="360" y="440"/>
                </a:cubicBezTo>
                <a:close/>
                <a:moveTo>
                  <a:pt x="360" y="352"/>
                </a:moveTo>
                <a:cubicBezTo>
                  <a:pt x="340" y="352"/>
                  <a:pt x="323" y="369"/>
                  <a:pt x="323" y="389"/>
                </a:cubicBezTo>
                <a:cubicBezTo>
                  <a:pt x="323" y="409"/>
                  <a:pt x="340" y="426"/>
                  <a:pt x="360" y="426"/>
                </a:cubicBezTo>
                <a:cubicBezTo>
                  <a:pt x="380" y="426"/>
                  <a:pt x="397" y="409"/>
                  <a:pt x="397" y="389"/>
                </a:cubicBezTo>
                <a:cubicBezTo>
                  <a:pt x="397" y="369"/>
                  <a:pt x="380" y="352"/>
                  <a:pt x="360" y="352"/>
                </a:cubicBezTo>
                <a:close/>
                <a:moveTo>
                  <a:pt x="232" y="440"/>
                </a:moveTo>
                <a:cubicBezTo>
                  <a:pt x="204" y="440"/>
                  <a:pt x="182" y="417"/>
                  <a:pt x="182" y="389"/>
                </a:cubicBezTo>
                <a:cubicBezTo>
                  <a:pt x="182" y="361"/>
                  <a:pt x="204" y="338"/>
                  <a:pt x="232" y="338"/>
                </a:cubicBezTo>
                <a:cubicBezTo>
                  <a:pt x="260" y="338"/>
                  <a:pt x="283" y="361"/>
                  <a:pt x="283" y="389"/>
                </a:cubicBezTo>
                <a:cubicBezTo>
                  <a:pt x="283" y="417"/>
                  <a:pt x="260" y="440"/>
                  <a:pt x="232" y="440"/>
                </a:cubicBezTo>
                <a:close/>
                <a:moveTo>
                  <a:pt x="232" y="352"/>
                </a:moveTo>
                <a:cubicBezTo>
                  <a:pt x="212" y="352"/>
                  <a:pt x="196" y="369"/>
                  <a:pt x="196" y="389"/>
                </a:cubicBezTo>
                <a:cubicBezTo>
                  <a:pt x="196" y="409"/>
                  <a:pt x="212" y="426"/>
                  <a:pt x="232" y="426"/>
                </a:cubicBezTo>
                <a:cubicBezTo>
                  <a:pt x="253" y="426"/>
                  <a:pt x="269" y="409"/>
                  <a:pt x="269" y="389"/>
                </a:cubicBezTo>
                <a:cubicBezTo>
                  <a:pt x="269" y="369"/>
                  <a:pt x="253" y="352"/>
                  <a:pt x="232" y="352"/>
                </a:cubicBezTo>
                <a:close/>
                <a:moveTo>
                  <a:pt x="105" y="440"/>
                </a:moveTo>
                <a:cubicBezTo>
                  <a:pt x="77" y="440"/>
                  <a:pt x="54" y="417"/>
                  <a:pt x="54" y="389"/>
                </a:cubicBezTo>
                <a:cubicBezTo>
                  <a:pt x="54" y="361"/>
                  <a:pt x="77" y="338"/>
                  <a:pt x="105" y="338"/>
                </a:cubicBezTo>
                <a:cubicBezTo>
                  <a:pt x="133" y="338"/>
                  <a:pt x="156" y="361"/>
                  <a:pt x="156" y="389"/>
                </a:cubicBezTo>
                <a:cubicBezTo>
                  <a:pt x="156" y="417"/>
                  <a:pt x="133" y="440"/>
                  <a:pt x="105" y="440"/>
                </a:cubicBezTo>
                <a:close/>
                <a:moveTo>
                  <a:pt x="105" y="352"/>
                </a:moveTo>
                <a:cubicBezTo>
                  <a:pt x="85" y="352"/>
                  <a:pt x="68" y="369"/>
                  <a:pt x="68" y="389"/>
                </a:cubicBezTo>
                <a:cubicBezTo>
                  <a:pt x="68" y="409"/>
                  <a:pt x="85" y="426"/>
                  <a:pt x="105" y="426"/>
                </a:cubicBezTo>
                <a:cubicBezTo>
                  <a:pt x="125" y="426"/>
                  <a:pt x="142" y="409"/>
                  <a:pt x="142" y="389"/>
                </a:cubicBezTo>
                <a:cubicBezTo>
                  <a:pt x="142" y="369"/>
                  <a:pt x="125" y="352"/>
                  <a:pt x="105" y="352"/>
                </a:cubicBezTo>
                <a:close/>
                <a:moveTo>
                  <a:pt x="360" y="313"/>
                </a:moveTo>
                <a:cubicBezTo>
                  <a:pt x="332" y="313"/>
                  <a:pt x="309" y="290"/>
                  <a:pt x="309" y="262"/>
                </a:cubicBezTo>
                <a:cubicBezTo>
                  <a:pt x="309" y="234"/>
                  <a:pt x="332" y="212"/>
                  <a:pt x="360" y="212"/>
                </a:cubicBezTo>
                <a:cubicBezTo>
                  <a:pt x="388" y="212"/>
                  <a:pt x="411" y="234"/>
                  <a:pt x="411" y="262"/>
                </a:cubicBezTo>
                <a:cubicBezTo>
                  <a:pt x="411" y="290"/>
                  <a:pt x="388" y="313"/>
                  <a:pt x="360" y="313"/>
                </a:cubicBezTo>
                <a:close/>
                <a:moveTo>
                  <a:pt x="360" y="226"/>
                </a:moveTo>
                <a:cubicBezTo>
                  <a:pt x="340" y="226"/>
                  <a:pt x="323" y="242"/>
                  <a:pt x="323" y="262"/>
                </a:cubicBezTo>
                <a:cubicBezTo>
                  <a:pt x="323" y="283"/>
                  <a:pt x="340" y="299"/>
                  <a:pt x="360" y="299"/>
                </a:cubicBezTo>
                <a:cubicBezTo>
                  <a:pt x="380" y="299"/>
                  <a:pt x="397" y="283"/>
                  <a:pt x="397" y="262"/>
                </a:cubicBezTo>
                <a:cubicBezTo>
                  <a:pt x="397" y="242"/>
                  <a:pt x="380" y="226"/>
                  <a:pt x="360" y="226"/>
                </a:cubicBezTo>
                <a:close/>
                <a:moveTo>
                  <a:pt x="232" y="313"/>
                </a:moveTo>
                <a:cubicBezTo>
                  <a:pt x="204" y="313"/>
                  <a:pt x="182" y="290"/>
                  <a:pt x="182" y="262"/>
                </a:cubicBezTo>
                <a:cubicBezTo>
                  <a:pt x="182" y="234"/>
                  <a:pt x="204" y="212"/>
                  <a:pt x="232" y="212"/>
                </a:cubicBezTo>
                <a:cubicBezTo>
                  <a:pt x="260" y="212"/>
                  <a:pt x="283" y="234"/>
                  <a:pt x="283" y="262"/>
                </a:cubicBezTo>
                <a:cubicBezTo>
                  <a:pt x="283" y="290"/>
                  <a:pt x="260" y="313"/>
                  <a:pt x="232" y="313"/>
                </a:cubicBezTo>
                <a:close/>
                <a:moveTo>
                  <a:pt x="232" y="226"/>
                </a:moveTo>
                <a:cubicBezTo>
                  <a:pt x="212" y="226"/>
                  <a:pt x="196" y="242"/>
                  <a:pt x="196" y="262"/>
                </a:cubicBezTo>
                <a:cubicBezTo>
                  <a:pt x="196" y="283"/>
                  <a:pt x="212" y="299"/>
                  <a:pt x="232" y="299"/>
                </a:cubicBezTo>
                <a:cubicBezTo>
                  <a:pt x="253" y="299"/>
                  <a:pt x="269" y="283"/>
                  <a:pt x="269" y="262"/>
                </a:cubicBezTo>
                <a:cubicBezTo>
                  <a:pt x="269" y="242"/>
                  <a:pt x="253" y="226"/>
                  <a:pt x="232" y="226"/>
                </a:cubicBezTo>
                <a:close/>
                <a:moveTo>
                  <a:pt x="105" y="313"/>
                </a:moveTo>
                <a:cubicBezTo>
                  <a:pt x="77" y="313"/>
                  <a:pt x="54" y="290"/>
                  <a:pt x="54" y="262"/>
                </a:cubicBezTo>
                <a:cubicBezTo>
                  <a:pt x="54" y="234"/>
                  <a:pt x="77" y="212"/>
                  <a:pt x="105" y="212"/>
                </a:cubicBezTo>
                <a:cubicBezTo>
                  <a:pt x="133" y="212"/>
                  <a:pt x="156" y="234"/>
                  <a:pt x="156" y="262"/>
                </a:cubicBezTo>
                <a:cubicBezTo>
                  <a:pt x="156" y="290"/>
                  <a:pt x="133" y="313"/>
                  <a:pt x="105" y="313"/>
                </a:cubicBezTo>
                <a:close/>
                <a:moveTo>
                  <a:pt x="105" y="226"/>
                </a:moveTo>
                <a:cubicBezTo>
                  <a:pt x="85" y="226"/>
                  <a:pt x="68" y="242"/>
                  <a:pt x="68" y="262"/>
                </a:cubicBezTo>
                <a:cubicBezTo>
                  <a:pt x="68" y="283"/>
                  <a:pt x="85" y="299"/>
                  <a:pt x="105" y="299"/>
                </a:cubicBezTo>
                <a:cubicBezTo>
                  <a:pt x="125" y="299"/>
                  <a:pt x="142" y="283"/>
                  <a:pt x="142" y="262"/>
                </a:cubicBezTo>
                <a:cubicBezTo>
                  <a:pt x="142" y="242"/>
                  <a:pt x="125" y="226"/>
                  <a:pt x="105" y="226"/>
                </a:cubicBezTo>
                <a:close/>
                <a:moveTo>
                  <a:pt x="360" y="168"/>
                </a:moveTo>
                <a:cubicBezTo>
                  <a:pt x="105" y="168"/>
                  <a:pt x="105" y="168"/>
                  <a:pt x="105" y="168"/>
                </a:cubicBezTo>
                <a:cubicBezTo>
                  <a:pt x="77" y="168"/>
                  <a:pt x="54" y="145"/>
                  <a:pt x="54" y="117"/>
                </a:cubicBezTo>
                <a:cubicBezTo>
                  <a:pt x="54" y="89"/>
                  <a:pt x="77" y="66"/>
                  <a:pt x="105" y="66"/>
                </a:cubicBezTo>
                <a:cubicBezTo>
                  <a:pt x="360" y="66"/>
                  <a:pt x="360" y="66"/>
                  <a:pt x="360" y="66"/>
                </a:cubicBezTo>
                <a:cubicBezTo>
                  <a:pt x="388" y="66"/>
                  <a:pt x="411" y="89"/>
                  <a:pt x="411" y="117"/>
                </a:cubicBezTo>
                <a:cubicBezTo>
                  <a:pt x="411" y="145"/>
                  <a:pt x="388" y="168"/>
                  <a:pt x="360" y="168"/>
                </a:cubicBezTo>
                <a:close/>
                <a:moveTo>
                  <a:pt x="105" y="80"/>
                </a:moveTo>
                <a:cubicBezTo>
                  <a:pt x="85" y="80"/>
                  <a:pt x="68" y="97"/>
                  <a:pt x="68" y="117"/>
                </a:cubicBezTo>
                <a:cubicBezTo>
                  <a:pt x="68" y="137"/>
                  <a:pt x="85" y="154"/>
                  <a:pt x="105" y="154"/>
                </a:cubicBezTo>
                <a:cubicBezTo>
                  <a:pt x="360" y="154"/>
                  <a:pt x="360" y="154"/>
                  <a:pt x="360" y="154"/>
                </a:cubicBezTo>
                <a:cubicBezTo>
                  <a:pt x="380" y="154"/>
                  <a:pt x="397" y="137"/>
                  <a:pt x="397" y="117"/>
                </a:cubicBezTo>
                <a:cubicBezTo>
                  <a:pt x="397" y="97"/>
                  <a:pt x="380" y="80"/>
                  <a:pt x="360" y="80"/>
                </a:cubicBezTo>
                <a:lnTo>
                  <a:pt x="105" y="8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65" name="Freeform 8">
            <a:extLst>
              <a:ext uri="{FF2B5EF4-FFF2-40B4-BE49-F238E27FC236}">
                <a16:creationId xmlns:a16="http://schemas.microsoft.com/office/drawing/2014/main" id="{5C7E2344-F7F9-4052-9EAC-8C80729D1CE8}"/>
              </a:ext>
            </a:extLst>
          </p:cNvPr>
          <p:cNvSpPr>
            <a:spLocks/>
          </p:cNvSpPr>
          <p:nvPr/>
        </p:nvSpPr>
        <p:spPr bwMode="auto">
          <a:xfrm>
            <a:off x="6727825" y="2192338"/>
            <a:ext cx="1625600" cy="1604962"/>
          </a:xfrm>
          <a:custGeom>
            <a:avLst/>
            <a:gdLst>
              <a:gd name="T0" fmla="*/ 135 w 146"/>
              <a:gd name="T1" fmla="*/ 77 h 144"/>
              <a:gd name="T2" fmla="*/ 144 w 146"/>
              <a:gd name="T3" fmla="*/ 65 h 144"/>
              <a:gd name="T4" fmla="*/ 143 w 146"/>
              <a:gd name="T5" fmla="*/ 53 h 144"/>
              <a:gd name="T6" fmla="*/ 141 w 146"/>
              <a:gd name="T7" fmla="*/ 51 h 144"/>
              <a:gd name="T8" fmla="*/ 129 w 146"/>
              <a:gd name="T9" fmla="*/ 45 h 144"/>
              <a:gd name="T10" fmla="*/ 135 w 146"/>
              <a:gd name="T11" fmla="*/ 39 h 144"/>
              <a:gd name="T12" fmla="*/ 131 w 146"/>
              <a:gd name="T13" fmla="*/ 27 h 144"/>
              <a:gd name="T14" fmla="*/ 128 w 146"/>
              <a:gd name="T15" fmla="*/ 27 h 144"/>
              <a:gd name="T16" fmla="*/ 113 w 146"/>
              <a:gd name="T17" fmla="*/ 25 h 144"/>
              <a:gd name="T18" fmla="*/ 117 w 146"/>
              <a:gd name="T19" fmla="*/ 14 h 144"/>
              <a:gd name="T20" fmla="*/ 108 w 146"/>
              <a:gd name="T21" fmla="*/ 9 h 144"/>
              <a:gd name="T22" fmla="*/ 101 w 146"/>
              <a:gd name="T23" fmla="*/ 17 h 144"/>
              <a:gd name="T24" fmla="*/ 92 w 146"/>
              <a:gd name="T25" fmla="*/ 13 h 144"/>
              <a:gd name="T26" fmla="*/ 92 w 146"/>
              <a:gd name="T27" fmla="*/ 2 h 144"/>
              <a:gd name="T28" fmla="*/ 82 w 146"/>
              <a:gd name="T29" fmla="*/ 0 h 144"/>
              <a:gd name="T30" fmla="*/ 78 w 146"/>
              <a:gd name="T31" fmla="*/ 10 h 144"/>
              <a:gd name="T32" fmla="*/ 73 w 146"/>
              <a:gd name="T33" fmla="*/ 10 h 144"/>
              <a:gd name="T34" fmla="*/ 66 w 146"/>
              <a:gd name="T35" fmla="*/ 1 h 144"/>
              <a:gd name="T36" fmla="*/ 64 w 146"/>
              <a:gd name="T37" fmla="*/ 0 h 144"/>
              <a:gd name="T38" fmla="*/ 52 w 146"/>
              <a:gd name="T39" fmla="*/ 4 h 144"/>
              <a:gd name="T40" fmla="*/ 45 w 146"/>
              <a:gd name="T41" fmla="*/ 17 h 144"/>
              <a:gd name="T42" fmla="*/ 38 w 146"/>
              <a:gd name="T43" fmla="*/ 8 h 144"/>
              <a:gd name="T44" fmla="*/ 29 w 146"/>
              <a:gd name="T45" fmla="*/ 14 h 144"/>
              <a:gd name="T46" fmla="*/ 33 w 146"/>
              <a:gd name="T47" fmla="*/ 25 h 144"/>
              <a:gd name="T48" fmla="*/ 18 w 146"/>
              <a:gd name="T49" fmla="*/ 27 h 144"/>
              <a:gd name="T50" fmla="*/ 15 w 146"/>
              <a:gd name="T51" fmla="*/ 27 h 144"/>
              <a:gd name="T52" fmla="*/ 10 w 146"/>
              <a:gd name="T53" fmla="*/ 38 h 144"/>
              <a:gd name="T54" fmla="*/ 14 w 146"/>
              <a:gd name="T55" fmla="*/ 52 h 144"/>
              <a:gd name="T56" fmla="*/ 5 w 146"/>
              <a:gd name="T57" fmla="*/ 51 h 144"/>
              <a:gd name="T58" fmla="*/ 3 w 146"/>
              <a:gd name="T59" fmla="*/ 53 h 144"/>
              <a:gd name="T60" fmla="*/ 2 w 146"/>
              <a:gd name="T61" fmla="*/ 65 h 144"/>
              <a:gd name="T62" fmla="*/ 11 w 146"/>
              <a:gd name="T63" fmla="*/ 77 h 144"/>
              <a:gd name="T64" fmla="*/ 1 w 146"/>
              <a:gd name="T65" fmla="*/ 81 h 144"/>
              <a:gd name="T66" fmla="*/ 5 w 146"/>
              <a:gd name="T67" fmla="*/ 92 h 144"/>
              <a:gd name="T68" fmla="*/ 14 w 146"/>
              <a:gd name="T69" fmla="*/ 91 h 144"/>
              <a:gd name="T70" fmla="*/ 18 w 146"/>
              <a:gd name="T71" fmla="*/ 100 h 144"/>
              <a:gd name="T72" fmla="*/ 10 w 146"/>
              <a:gd name="T73" fmla="*/ 108 h 144"/>
              <a:gd name="T74" fmla="*/ 17 w 146"/>
              <a:gd name="T75" fmla="*/ 117 h 144"/>
              <a:gd name="T76" fmla="*/ 26 w 146"/>
              <a:gd name="T77" fmla="*/ 112 h 144"/>
              <a:gd name="T78" fmla="*/ 28 w 146"/>
              <a:gd name="T79" fmla="*/ 126 h 144"/>
              <a:gd name="T80" fmla="*/ 37 w 146"/>
              <a:gd name="T81" fmla="*/ 135 h 144"/>
              <a:gd name="T82" fmla="*/ 40 w 146"/>
              <a:gd name="T83" fmla="*/ 134 h 144"/>
              <a:gd name="T84" fmla="*/ 53 w 146"/>
              <a:gd name="T85" fmla="*/ 130 h 144"/>
              <a:gd name="T86" fmla="*/ 52 w 146"/>
              <a:gd name="T87" fmla="*/ 139 h 144"/>
              <a:gd name="T88" fmla="*/ 64 w 146"/>
              <a:gd name="T89" fmla="*/ 144 h 144"/>
              <a:gd name="T90" fmla="*/ 66 w 146"/>
              <a:gd name="T91" fmla="*/ 142 h 144"/>
              <a:gd name="T92" fmla="*/ 73 w 146"/>
              <a:gd name="T93" fmla="*/ 134 h 144"/>
              <a:gd name="T94" fmla="*/ 80 w 146"/>
              <a:gd name="T95" fmla="*/ 142 h 144"/>
              <a:gd name="T96" fmla="*/ 82 w 146"/>
              <a:gd name="T97" fmla="*/ 144 h 144"/>
              <a:gd name="T98" fmla="*/ 94 w 146"/>
              <a:gd name="T99" fmla="*/ 139 h 144"/>
              <a:gd name="T100" fmla="*/ 101 w 146"/>
              <a:gd name="T101" fmla="*/ 127 h 144"/>
              <a:gd name="T102" fmla="*/ 108 w 146"/>
              <a:gd name="T103" fmla="*/ 135 h 144"/>
              <a:gd name="T104" fmla="*/ 118 w 146"/>
              <a:gd name="T105" fmla="*/ 130 h 144"/>
              <a:gd name="T106" fmla="*/ 113 w 146"/>
              <a:gd name="T107" fmla="*/ 119 h 144"/>
              <a:gd name="T108" fmla="*/ 128 w 146"/>
              <a:gd name="T109" fmla="*/ 117 h 144"/>
              <a:gd name="T110" fmla="*/ 131 w 146"/>
              <a:gd name="T111" fmla="*/ 116 h 144"/>
              <a:gd name="T112" fmla="*/ 136 w 146"/>
              <a:gd name="T113" fmla="*/ 105 h 144"/>
              <a:gd name="T114" fmla="*/ 132 w 146"/>
              <a:gd name="T115" fmla="*/ 92 h 144"/>
              <a:gd name="T116" fmla="*/ 141 w 146"/>
              <a:gd name="T117" fmla="*/ 92 h 144"/>
              <a:gd name="T118" fmla="*/ 144 w 146"/>
              <a:gd name="T119" fmla="*/ 91 h 144"/>
              <a:gd name="T120" fmla="*/ 144 w 146"/>
              <a:gd name="T121" fmla="*/ 79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46" h="144">
                <a:moveTo>
                  <a:pt x="144" y="79"/>
                </a:moveTo>
                <a:cubicBezTo>
                  <a:pt x="135" y="77"/>
                  <a:pt x="135" y="77"/>
                  <a:pt x="135" y="77"/>
                </a:cubicBezTo>
                <a:cubicBezTo>
                  <a:pt x="135" y="73"/>
                  <a:pt x="135" y="70"/>
                  <a:pt x="135" y="67"/>
                </a:cubicBezTo>
                <a:cubicBezTo>
                  <a:pt x="144" y="65"/>
                  <a:pt x="144" y="65"/>
                  <a:pt x="144" y="65"/>
                </a:cubicBezTo>
                <a:cubicBezTo>
                  <a:pt x="145" y="65"/>
                  <a:pt x="146" y="64"/>
                  <a:pt x="145" y="62"/>
                </a:cubicBezTo>
                <a:cubicBezTo>
                  <a:pt x="145" y="59"/>
                  <a:pt x="144" y="56"/>
                  <a:pt x="143" y="53"/>
                </a:cubicBezTo>
                <a:cubicBezTo>
                  <a:pt x="143" y="52"/>
                  <a:pt x="142" y="51"/>
                  <a:pt x="141" y="51"/>
                </a:cubicBezTo>
                <a:cubicBezTo>
                  <a:pt x="141" y="51"/>
                  <a:pt x="141" y="51"/>
                  <a:pt x="141" y="51"/>
                </a:cubicBezTo>
                <a:cubicBezTo>
                  <a:pt x="132" y="53"/>
                  <a:pt x="132" y="53"/>
                  <a:pt x="132" y="53"/>
                </a:cubicBezTo>
                <a:cubicBezTo>
                  <a:pt x="131" y="50"/>
                  <a:pt x="130" y="47"/>
                  <a:pt x="129" y="45"/>
                </a:cubicBezTo>
                <a:cubicBezTo>
                  <a:pt x="129" y="44"/>
                  <a:pt x="128" y="44"/>
                  <a:pt x="128" y="44"/>
                </a:cubicBezTo>
                <a:cubicBezTo>
                  <a:pt x="135" y="39"/>
                  <a:pt x="135" y="39"/>
                  <a:pt x="135" y="39"/>
                </a:cubicBezTo>
                <a:cubicBezTo>
                  <a:pt x="136" y="38"/>
                  <a:pt x="137" y="37"/>
                  <a:pt x="136" y="36"/>
                </a:cubicBezTo>
                <a:cubicBezTo>
                  <a:pt x="134" y="33"/>
                  <a:pt x="133" y="30"/>
                  <a:pt x="131" y="27"/>
                </a:cubicBezTo>
                <a:cubicBezTo>
                  <a:pt x="130" y="27"/>
                  <a:pt x="130" y="27"/>
                  <a:pt x="129" y="27"/>
                </a:cubicBezTo>
                <a:cubicBezTo>
                  <a:pt x="128" y="27"/>
                  <a:pt x="128" y="27"/>
                  <a:pt x="128" y="27"/>
                </a:cubicBezTo>
                <a:cubicBezTo>
                  <a:pt x="120" y="32"/>
                  <a:pt x="120" y="32"/>
                  <a:pt x="120" y="32"/>
                </a:cubicBezTo>
                <a:cubicBezTo>
                  <a:pt x="118" y="29"/>
                  <a:pt x="116" y="27"/>
                  <a:pt x="113" y="25"/>
                </a:cubicBezTo>
                <a:cubicBezTo>
                  <a:pt x="118" y="17"/>
                  <a:pt x="118" y="17"/>
                  <a:pt x="118" y="17"/>
                </a:cubicBezTo>
                <a:cubicBezTo>
                  <a:pt x="119" y="16"/>
                  <a:pt x="118" y="15"/>
                  <a:pt x="117" y="14"/>
                </a:cubicBezTo>
                <a:cubicBezTo>
                  <a:pt x="115" y="12"/>
                  <a:pt x="112" y="10"/>
                  <a:pt x="109" y="9"/>
                </a:cubicBezTo>
                <a:cubicBezTo>
                  <a:pt x="109" y="9"/>
                  <a:pt x="108" y="9"/>
                  <a:pt x="108" y="9"/>
                </a:cubicBezTo>
                <a:cubicBezTo>
                  <a:pt x="107" y="9"/>
                  <a:pt x="107" y="9"/>
                  <a:pt x="106" y="10"/>
                </a:cubicBezTo>
                <a:cubicBezTo>
                  <a:pt x="101" y="17"/>
                  <a:pt x="101" y="17"/>
                  <a:pt x="101" y="17"/>
                </a:cubicBezTo>
                <a:cubicBezTo>
                  <a:pt x="99" y="15"/>
                  <a:pt x="96" y="14"/>
                  <a:pt x="93" y="13"/>
                </a:cubicBezTo>
                <a:cubicBezTo>
                  <a:pt x="93" y="13"/>
                  <a:pt x="92" y="13"/>
                  <a:pt x="92" y="13"/>
                </a:cubicBezTo>
                <a:cubicBezTo>
                  <a:pt x="94" y="4"/>
                  <a:pt x="94" y="4"/>
                  <a:pt x="94" y="4"/>
                </a:cubicBezTo>
                <a:cubicBezTo>
                  <a:pt x="94" y="3"/>
                  <a:pt x="93" y="2"/>
                  <a:pt x="92" y="2"/>
                </a:cubicBezTo>
                <a:cubicBezTo>
                  <a:pt x="89" y="1"/>
                  <a:pt x="86" y="0"/>
                  <a:pt x="82" y="0"/>
                </a:cubicBezTo>
                <a:cubicBezTo>
                  <a:pt x="82" y="0"/>
                  <a:pt x="82" y="0"/>
                  <a:pt x="82" y="0"/>
                </a:cubicBezTo>
                <a:cubicBezTo>
                  <a:pt x="81" y="0"/>
                  <a:pt x="80" y="0"/>
                  <a:pt x="80" y="2"/>
                </a:cubicBezTo>
                <a:cubicBezTo>
                  <a:pt x="78" y="10"/>
                  <a:pt x="78" y="10"/>
                  <a:pt x="78" y="10"/>
                </a:cubicBezTo>
                <a:cubicBezTo>
                  <a:pt x="76" y="10"/>
                  <a:pt x="75" y="10"/>
                  <a:pt x="73" y="10"/>
                </a:cubicBezTo>
                <a:cubicBezTo>
                  <a:pt x="73" y="10"/>
                  <a:pt x="73" y="10"/>
                  <a:pt x="73" y="10"/>
                </a:cubicBezTo>
                <a:cubicBezTo>
                  <a:pt x="71" y="10"/>
                  <a:pt x="70" y="10"/>
                  <a:pt x="68" y="10"/>
                </a:cubicBezTo>
                <a:cubicBezTo>
                  <a:pt x="66" y="1"/>
                  <a:pt x="66" y="1"/>
                  <a:pt x="66" y="1"/>
                </a:cubicBezTo>
                <a:cubicBezTo>
                  <a:pt x="66" y="0"/>
                  <a:pt x="65" y="0"/>
                  <a:pt x="64" y="0"/>
                </a:cubicBezTo>
                <a:cubicBezTo>
                  <a:pt x="64" y="0"/>
                  <a:pt x="64" y="0"/>
                  <a:pt x="64" y="0"/>
                </a:cubicBezTo>
                <a:cubicBezTo>
                  <a:pt x="60" y="0"/>
                  <a:pt x="57" y="1"/>
                  <a:pt x="54" y="2"/>
                </a:cubicBezTo>
                <a:cubicBezTo>
                  <a:pt x="53" y="2"/>
                  <a:pt x="52" y="3"/>
                  <a:pt x="52" y="4"/>
                </a:cubicBezTo>
                <a:cubicBezTo>
                  <a:pt x="54" y="13"/>
                  <a:pt x="54" y="13"/>
                  <a:pt x="54" y="13"/>
                </a:cubicBezTo>
                <a:cubicBezTo>
                  <a:pt x="51" y="14"/>
                  <a:pt x="48" y="15"/>
                  <a:pt x="45" y="17"/>
                </a:cubicBezTo>
                <a:cubicBezTo>
                  <a:pt x="40" y="9"/>
                  <a:pt x="40" y="9"/>
                  <a:pt x="40" y="9"/>
                </a:cubicBezTo>
                <a:cubicBezTo>
                  <a:pt x="39" y="9"/>
                  <a:pt x="39" y="8"/>
                  <a:pt x="38" y="8"/>
                </a:cubicBezTo>
                <a:cubicBezTo>
                  <a:pt x="38" y="8"/>
                  <a:pt x="37" y="8"/>
                  <a:pt x="37" y="9"/>
                </a:cubicBezTo>
                <a:cubicBezTo>
                  <a:pt x="34" y="10"/>
                  <a:pt x="31" y="12"/>
                  <a:pt x="29" y="14"/>
                </a:cubicBezTo>
                <a:cubicBezTo>
                  <a:pt x="28" y="15"/>
                  <a:pt x="27" y="16"/>
                  <a:pt x="28" y="17"/>
                </a:cubicBezTo>
                <a:cubicBezTo>
                  <a:pt x="33" y="25"/>
                  <a:pt x="33" y="25"/>
                  <a:pt x="33" y="25"/>
                </a:cubicBezTo>
                <a:cubicBezTo>
                  <a:pt x="30" y="27"/>
                  <a:pt x="28" y="29"/>
                  <a:pt x="26" y="31"/>
                </a:cubicBezTo>
                <a:cubicBezTo>
                  <a:pt x="18" y="27"/>
                  <a:pt x="18" y="27"/>
                  <a:pt x="18" y="27"/>
                </a:cubicBezTo>
                <a:cubicBezTo>
                  <a:pt x="18" y="26"/>
                  <a:pt x="17" y="26"/>
                  <a:pt x="17" y="26"/>
                </a:cubicBezTo>
                <a:cubicBezTo>
                  <a:pt x="16" y="26"/>
                  <a:pt x="16" y="27"/>
                  <a:pt x="15" y="27"/>
                </a:cubicBezTo>
                <a:cubicBezTo>
                  <a:pt x="13" y="30"/>
                  <a:pt x="11" y="33"/>
                  <a:pt x="10" y="35"/>
                </a:cubicBezTo>
                <a:cubicBezTo>
                  <a:pt x="9" y="36"/>
                  <a:pt x="9" y="38"/>
                  <a:pt x="10" y="38"/>
                </a:cubicBezTo>
                <a:cubicBezTo>
                  <a:pt x="18" y="44"/>
                  <a:pt x="18" y="44"/>
                  <a:pt x="18" y="44"/>
                </a:cubicBezTo>
                <a:cubicBezTo>
                  <a:pt x="16" y="46"/>
                  <a:pt x="15" y="49"/>
                  <a:pt x="14" y="52"/>
                </a:cubicBezTo>
                <a:cubicBezTo>
                  <a:pt x="14" y="52"/>
                  <a:pt x="14" y="52"/>
                  <a:pt x="14" y="53"/>
                </a:cubicBezTo>
                <a:cubicBezTo>
                  <a:pt x="5" y="51"/>
                  <a:pt x="5" y="51"/>
                  <a:pt x="5" y="51"/>
                </a:cubicBezTo>
                <a:cubicBezTo>
                  <a:pt x="5" y="51"/>
                  <a:pt x="5" y="51"/>
                  <a:pt x="5" y="51"/>
                </a:cubicBezTo>
                <a:cubicBezTo>
                  <a:pt x="4" y="51"/>
                  <a:pt x="3" y="52"/>
                  <a:pt x="3" y="53"/>
                </a:cubicBezTo>
                <a:cubicBezTo>
                  <a:pt x="2" y="56"/>
                  <a:pt x="1" y="59"/>
                  <a:pt x="1" y="62"/>
                </a:cubicBezTo>
                <a:cubicBezTo>
                  <a:pt x="0" y="64"/>
                  <a:pt x="1" y="65"/>
                  <a:pt x="2" y="65"/>
                </a:cubicBezTo>
                <a:cubicBezTo>
                  <a:pt x="11" y="67"/>
                  <a:pt x="11" y="67"/>
                  <a:pt x="11" y="67"/>
                </a:cubicBezTo>
                <a:cubicBezTo>
                  <a:pt x="11" y="70"/>
                  <a:pt x="11" y="73"/>
                  <a:pt x="11" y="77"/>
                </a:cubicBezTo>
                <a:cubicBezTo>
                  <a:pt x="2" y="79"/>
                  <a:pt x="2" y="79"/>
                  <a:pt x="2" y="79"/>
                </a:cubicBezTo>
                <a:cubicBezTo>
                  <a:pt x="1" y="79"/>
                  <a:pt x="1" y="80"/>
                  <a:pt x="1" y="81"/>
                </a:cubicBezTo>
                <a:cubicBezTo>
                  <a:pt x="1" y="84"/>
                  <a:pt x="2" y="88"/>
                  <a:pt x="3" y="91"/>
                </a:cubicBezTo>
                <a:cubicBezTo>
                  <a:pt x="3" y="92"/>
                  <a:pt x="4" y="92"/>
                  <a:pt x="5" y="92"/>
                </a:cubicBezTo>
                <a:cubicBezTo>
                  <a:pt x="5" y="92"/>
                  <a:pt x="5" y="92"/>
                  <a:pt x="5" y="92"/>
                </a:cubicBezTo>
                <a:cubicBezTo>
                  <a:pt x="14" y="91"/>
                  <a:pt x="14" y="91"/>
                  <a:pt x="14" y="91"/>
                </a:cubicBezTo>
                <a:cubicBezTo>
                  <a:pt x="15" y="94"/>
                  <a:pt x="16" y="96"/>
                  <a:pt x="17" y="99"/>
                </a:cubicBezTo>
                <a:cubicBezTo>
                  <a:pt x="17" y="99"/>
                  <a:pt x="18" y="100"/>
                  <a:pt x="18" y="100"/>
                </a:cubicBezTo>
                <a:cubicBezTo>
                  <a:pt x="11" y="105"/>
                  <a:pt x="11" y="105"/>
                  <a:pt x="11" y="105"/>
                </a:cubicBezTo>
                <a:cubicBezTo>
                  <a:pt x="10" y="106"/>
                  <a:pt x="9" y="107"/>
                  <a:pt x="10" y="108"/>
                </a:cubicBezTo>
                <a:cubicBezTo>
                  <a:pt x="12" y="111"/>
                  <a:pt x="13" y="114"/>
                  <a:pt x="15" y="116"/>
                </a:cubicBezTo>
                <a:cubicBezTo>
                  <a:pt x="16" y="117"/>
                  <a:pt x="17" y="117"/>
                  <a:pt x="17" y="117"/>
                </a:cubicBezTo>
                <a:cubicBezTo>
                  <a:pt x="18" y="117"/>
                  <a:pt x="18" y="117"/>
                  <a:pt x="18" y="117"/>
                </a:cubicBezTo>
                <a:cubicBezTo>
                  <a:pt x="26" y="112"/>
                  <a:pt x="26" y="112"/>
                  <a:pt x="26" y="112"/>
                </a:cubicBezTo>
                <a:cubicBezTo>
                  <a:pt x="28" y="114"/>
                  <a:pt x="30" y="117"/>
                  <a:pt x="33" y="119"/>
                </a:cubicBezTo>
                <a:cubicBezTo>
                  <a:pt x="28" y="126"/>
                  <a:pt x="28" y="126"/>
                  <a:pt x="28" y="126"/>
                </a:cubicBezTo>
                <a:cubicBezTo>
                  <a:pt x="28" y="127"/>
                  <a:pt x="28" y="129"/>
                  <a:pt x="29" y="129"/>
                </a:cubicBezTo>
                <a:cubicBezTo>
                  <a:pt x="31" y="131"/>
                  <a:pt x="34" y="133"/>
                  <a:pt x="37" y="135"/>
                </a:cubicBezTo>
                <a:cubicBezTo>
                  <a:pt x="37" y="135"/>
                  <a:pt x="38" y="135"/>
                  <a:pt x="38" y="135"/>
                </a:cubicBezTo>
                <a:cubicBezTo>
                  <a:pt x="39" y="135"/>
                  <a:pt x="39" y="135"/>
                  <a:pt x="40" y="134"/>
                </a:cubicBezTo>
                <a:cubicBezTo>
                  <a:pt x="45" y="127"/>
                  <a:pt x="45" y="127"/>
                  <a:pt x="45" y="127"/>
                </a:cubicBezTo>
                <a:cubicBezTo>
                  <a:pt x="48" y="128"/>
                  <a:pt x="50" y="129"/>
                  <a:pt x="53" y="130"/>
                </a:cubicBezTo>
                <a:cubicBezTo>
                  <a:pt x="53" y="130"/>
                  <a:pt x="54" y="130"/>
                  <a:pt x="54" y="131"/>
                </a:cubicBezTo>
                <a:cubicBezTo>
                  <a:pt x="52" y="139"/>
                  <a:pt x="52" y="139"/>
                  <a:pt x="52" y="139"/>
                </a:cubicBezTo>
                <a:cubicBezTo>
                  <a:pt x="52" y="140"/>
                  <a:pt x="53" y="142"/>
                  <a:pt x="54" y="142"/>
                </a:cubicBezTo>
                <a:cubicBezTo>
                  <a:pt x="57" y="143"/>
                  <a:pt x="61" y="143"/>
                  <a:pt x="64" y="144"/>
                </a:cubicBezTo>
                <a:cubicBezTo>
                  <a:pt x="64" y="144"/>
                  <a:pt x="64" y="144"/>
                  <a:pt x="64" y="144"/>
                </a:cubicBezTo>
                <a:cubicBezTo>
                  <a:pt x="65" y="144"/>
                  <a:pt x="66" y="143"/>
                  <a:pt x="66" y="142"/>
                </a:cubicBezTo>
                <a:cubicBezTo>
                  <a:pt x="68" y="133"/>
                  <a:pt x="68" y="133"/>
                  <a:pt x="68" y="133"/>
                </a:cubicBezTo>
                <a:cubicBezTo>
                  <a:pt x="70" y="134"/>
                  <a:pt x="72" y="134"/>
                  <a:pt x="73" y="134"/>
                </a:cubicBezTo>
                <a:cubicBezTo>
                  <a:pt x="75" y="134"/>
                  <a:pt x="76" y="134"/>
                  <a:pt x="78" y="133"/>
                </a:cubicBezTo>
                <a:cubicBezTo>
                  <a:pt x="80" y="142"/>
                  <a:pt x="80" y="142"/>
                  <a:pt x="80" y="142"/>
                </a:cubicBezTo>
                <a:cubicBezTo>
                  <a:pt x="80" y="143"/>
                  <a:pt x="81" y="144"/>
                  <a:pt x="82" y="144"/>
                </a:cubicBezTo>
                <a:cubicBezTo>
                  <a:pt x="82" y="144"/>
                  <a:pt x="82" y="144"/>
                  <a:pt x="82" y="144"/>
                </a:cubicBezTo>
                <a:cubicBezTo>
                  <a:pt x="86" y="143"/>
                  <a:pt x="89" y="143"/>
                  <a:pt x="92" y="142"/>
                </a:cubicBezTo>
                <a:cubicBezTo>
                  <a:pt x="93" y="142"/>
                  <a:pt x="94" y="141"/>
                  <a:pt x="94" y="139"/>
                </a:cubicBezTo>
                <a:cubicBezTo>
                  <a:pt x="92" y="131"/>
                  <a:pt x="92" y="131"/>
                  <a:pt x="92" y="131"/>
                </a:cubicBezTo>
                <a:cubicBezTo>
                  <a:pt x="95" y="130"/>
                  <a:pt x="98" y="129"/>
                  <a:pt x="101" y="127"/>
                </a:cubicBezTo>
                <a:cubicBezTo>
                  <a:pt x="106" y="134"/>
                  <a:pt x="106" y="134"/>
                  <a:pt x="106" y="134"/>
                </a:cubicBezTo>
                <a:cubicBezTo>
                  <a:pt x="107" y="135"/>
                  <a:pt x="107" y="135"/>
                  <a:pt x="108" y="135"/>
                </a:cubicBezTo>
                <a:cubicBezTo>
                  <a:pt x="109" y="135"/>
                  <a:pt x="109" y="135"/>
                  <a:pt x="109" y="135"/>
                </a:cubicBezTo>
                <a:cubicBezTo>
                  <a:pt x="112" y="133"/>
                  <a:pt x="115" y="131"/>
                  <a:pt x="118" y="130"/>
                </a:cubicBezTo>
                <a:cubicBezTo>
                  <a:pt x="118" y="129"/>
                  <a:pt x="119" y="128"/>
                  <a:pt x="118" y="127"/>
                </a:cubicBezTo>
                <a:cubicBezTo>
                  <a:pt x="113" y="119"/>
                  <a:pt x="113" y="119"/>
                  <a:pt x="113" y="119"/>
                </a:cubicBezTo>
                <a:cubicBezTo>
                  <a:pt x="116" y="117"/>
                  <a:pt x="118" y="115"/>
                  <a:pt x="120" y="112"/>
                </a:cubicBezTo>
                <a:cubicBezTo>
                  <a:pt x="128" y="117"/>
                  <a:pt x="128" y="117"/>
                  <a:pt x="128" y="117"/>
                </a:cubicBezTo>
                <a:cubicBezTo>
                  <a:pt x="128" y="117"/>
                  <a:pt x="129" y="117"/>
                  <a:pt x="129" y="117"/>
                </a:cubicBezTo>
                <a:cubicBezTo>
                  <a:pt x="130" y="117"/>
                  <a:pt x="130" y="117"/>
                  <a:pt x="131" y="116"/>
                </a:cubicBezTo>
                <a:cubicBezTo>
                  <a:pt x="133" y="114"/>
                  <a:pt x="135" y="111"/>
                  <a:pt x="136" y="108"/>
                </a:cubicBezTo>
                <a:cubicBezTo>
                  <a:pt x="137" y="107"/>
                  <a:pt x="137" y="106"/>
                  <a:pt x="136" y="105"/>
                </a:cubicBezTo>
                <a:cubicBezTo>
                  <a:pt x="128" y="100"/>
                  <a:pt x="128" y="100"/>
                  <a:pt x="128" y="100"/>
                </a:cubicBezTo>
                <a:cubicBezTo>
                  <a:pt x="130" y="97"/>
                  <a:pt x="131" y="95"/>
                  <a:pt x="132" y="92"/>
                </a:cubicBezTo>
                <a:cubicBezTo>
                  <a:pt x="132" y="92"/>
                  <a:pt x="132" y="91"/>
                  <a:pt x="132" y="91"/>
                </a:cubicBezTo>
                <a:cubicBezTo>
                  <a:pt x="141" y="92"/>
                  <a:pt x="141" y="92"/>
                  <a:pt x="141" y="92"/>
                </a:cubicBezTo>
                <a:cubicBezTo>
                  <a:pt x="141" y="92"/>
                  <a:pt x="141" y="92"/>
                  <a:pt x="141" y="92"/>
                </a:cubicBezTo>
                <a:cubicBezTo>
                  <a:pt x="142" y="92"/>
                  <a:pt x="143" y="92"/>
                  <a:pt x="144" y="91"/>
                </a:cubicBezTo>
                <a:cubicBezTo>
                  <a:pt x="144" y="88"/>
                  <a:pt x="145" y="84"/>
                  <a:pt x="145" y="81"/>
                </a:cubicBezTo>
                <a:cubicBezTo>
                  <a:pt x="146" y="80"/>
                  <a:pt x="145" y="79"/>
                  <a:pt x="144" y="79"/>
                </a:cubicBezTo>
                <a:close/>
              </a:path>
            </a:pathLst>
          </a:custGeom>
          <a:solidFill>
            <a:schemeClr val="accent5"/>
          </a:solidFill>
          <a:ln w="19050" cap="rnd">
            <a:solidFill>
              <a:schemeClr val="accent5"/>
            </a:solidFill>
            <a:round/>
            <a:headEnd/>
            <a:tailEnd/>
          </a:ln>
        </p:spPr>
        <p:txBody>
          <a:bodyPr lIns="68580" tIns="34290" rIns="68580" bIns="34290"/>
          <a:lstStyle/>
          <a:p>
            <a:pPr defTabSz="1219170" eaLnBrk="1" fontAlgn="auto" hangingPunct="1">
              <a:spcBef>
                <a:spcPts val="0"/>
              </a:spcBef>
              <a:spcAft>
                <a:spcPts val="0"/>
              </a:spcAft>
              <a:defRPr/>
            </a:pPr>
            <a:endParaRPr lang="en-US" sz="1350" dirty="0">
              <a:solidFill>
                <a:srgbClr val="57565A"/>
              </a:solidFill>
              <a:latin typeface="Open Sans Light"/>
            </a:endParaRPr>
          </a:p>
        </p:txBody>
      </p:sp>
      <p:sp>
        <p:nvSpPr>
          <p:cNvPr id="52239" name="Rectangle 65">
            <a:extLst>
              <a:ext uri="{FF2B5EF4-FFF2-40B4-BE49-F238E27FC236}">
                <a16:creationId xmlns:a16="http://schemas.microsoft.com/office/drawing/2014/main" id="{0C921F0E-1685-4785-AD5A-5D516BF9282E}"/>
              </a:ext>
            </a:extLst>
          </p:cNvPr>
          <p:cNvSpPr>
            <a:spLocks noChangeArrowheads="1"/>
          </p:cNvSpPr>
          <p:nvPr/>
        </p:nvSpPr>
        <p:spPr bwMode="auto">
          <a:xfrm>
            <a:off x="7104063" y="3130550"/>
            <a:ext cx="873125" cy="339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defTabSz="1217613">
              <a:defRPr>
                <a:solidFill>
                  <a:schemeClr val="tx1"/>
                </a:solidFill>
                <a:latin typeface="Arial" panose="020B0604020202020204" pitchFamily="34" charset="0"/>
              </a:defRPr>
            </a:lvl1pPr>
            <a:lvl2pPr marL="742950" indent="-285750" defTabSz="1217613">
              <a:defRPr>
                <a:solidFill>
                  <a:schemeClr val="tx1"/>
                </a:solidFill>
                <a:latin typeface="Arial" panose="020B0604020202020204" pitchFamily="34" charset="0"/>
              </a:defRPr>
            </a:lvl2pPr>
            <a:lvl3pPr marL="1143000" indent="-228600" defTabSz="1217613">
              <a:defRPr>
                <a:solidFill>
                  <a:schemeClr val="tx1"/>
                </a:solidFill>
                <a:latin typeface="Arial" panose="020B0604020202020204" pitchFamily="34" charset="0"/>
              </a:defRPr>
            </a:lvl3pPr>
            <a:lvl4pPr marL="1600200" indent="-228600" defTabSz="1217613">
              <a:defRPr>
                <a:solidFill>
                  <a:schemeClr val="tx1"/>
                </a:solidFill>
                <a:latin typeface="Arial" panose="020B0604020202020204" pitchFamily="34" charset="0"/>
              </a:defRPr>
            </a:lvl4pPr>
            <a:lvl5pPr marL="2057400" indent="-228600" defTabSz="1217613">
              <a:defRPr>
                <a:solidFill>
                  <a:schemeClr val="tx1"/>
                </a:solidFill>
                <a:latin typeface="Arial" panose="020B0604020202020204" pitchFamily="34" charset="0"/>
              </a:defRPr>
            </a:lvl5pPr>
            <a:lvl6pPr marL="2514600" indent="-228600" defTabSz="1217613" eaLnBrk="0" fontAlgn="base" hangingPunct="0">
              <a:spcBef>
                <a:spcPct val="0"/>
              </a:spcBef>
              <a:spcAft>
                <a:spcPct val="0"/>
              </a:spcAft>
              <a:defRPr>
                <a:solidFill>
                  <a:schemeClr val="tx1"/>
                </a:solidFill>
                <a:latin typeface="Arial" panose="020B0604020202020204" pitchFamily="34" charset="0"/>
              </a:defRPr>
            </a:lvl6pPr>
            <a:lvl7pPr marL="2971800" indent="-228600" defTabSz="1217613" eaLnBrk="0" fontAlgn="base" hangingPunct="0">
              <a:spcBef>
                <a:spcPct val="0"/>
              </a:spcBef>
              <a:spcAft>
                <a:spcPct val="0"/>
              </a:spcAft>
              <a:defRPr>
                <a:solidFill>
                  <a:schemeClr val="tx1"/>
                </a:solidFill>
                <a:latin typeface="Arial" panose="020B0604020202020204" pitchFamily="34" charset="0"/>
              </a:defRPr>
            </a:lvl7pPr>
            <a:lvl8pPr marL="3429000" indent="-228600" defTabSz="1217613" eaLnBrk="0" fontAlgn="base" hangingPunct="0">
              <a:spcBef>
                <a:spcPct val="0"/>
              </a:spcBef>
              <a:spcAft>
                <a:spcPct val="0"/>
              </a:spcAft>
              <a:defRPr>
                <a:solidFill>
                  <a:schemeClr val="tx1"/>
                </a:solidFill>
                <a:latin typeface="Arial" panose="020B0604020202020204" pitchFamily="34" charset="0"/>
              </a:defRPr>
            </a:lvl8pPr>
            <a:lvl9pPr marL="3886200" indent="-228600" defTabSz="1217613"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lnSpc>
                <a:spcPct val="89000"/>
              </a:lnSpc>
            </a:pPr>
            <a:r>
              <a:rPr lang="en-US" altLang="en-US" dirty="0">
                <a:solidFill>
                  <a:srgbClr val="FFFFFF"/>
                </a:solidFill>
                <a:latin typeface="Open Sans Light"/>
              </a:rPr>
              <a:t>Insight</a:t>
            </a:r>
          </a:p>
        </p:txBody>
      </p:sp>
      <p:grpSp>
        <p:nvGrpSpPr>
          <p:cNvPr id="52240" name="Group 26">
            <a:extLst>
              <a:ext uri="{FF2B5EF4-FFF2-40B4-BE49-F238E27FC236}">
                <a16:creationId xmlns:a16="http://schemas.microsoft.com/office/drawing/2014/main" id="{F63CB580-6921-4754-A354-E081AE337585}"/>
              </a:ext>
            </a:extLst>
          </p:cNvPr>
          <p:cNvGrpSpPr>
            <a:grpSpLocks noChangeAspect="1"/>
          </p:cNvGrpSpPr>
          <p:nvPr/>
        </p:nvGrpSpPr>
        <p:grpSpPr bwMode="auto">
          <a:xfrm>
            <a:off x="7331075" y="2508250"/>
            <a:ext cx="457200" cy="584200"/>
            <a:chOff x="4138" y="-543"/>
            <a:chExt cx="229" cy="293"/>
          </a:xfrm>
        </p:grpSpPr>
        <p:sp>
          <p:nvSpPr>
            <p:cNvPr id="52242" name="Freeform 27">
              <a:extLst>
                <a:ext uri="{FF2B5EF4-FFF2-40B4-BE49-F238E27FC236}">
                  <a16:creationId xmlns:a16="http://schemas.microsoft.com/office/drawing/2014/main" id="{0165453C-3454-46C4-A782-BA43812C0636}"/>
                </a:ext>
              </a:extLst>
            </p:cNvPr>
            <p:cNvSpPr>
              <a:spLocks/>
            </p:cNvSpPr>
            <p:nvPr/>
          </p:nvSpPr>
          <p:spPr bwMode="auto">
            <a:xfrm>
              <a:off x="4162" y="-470"/>
              <a:ext cx="205" cy="220"/>
            </a:xfrm>
            <a:custGeom>
              <a:avLst/>
              <a:gdLst>
                <a:gd name="T0" fmla="*/ 0 w 1802"/>
                <a:gd name="T1" fmla="*/ 0 h 1937"/>
                <a:gd name="T2" fmla="*/ 0 w 1802"/>
                <a:gd name="T3" fmla="*/ 0 h 1937"/>
                <a:gd name="T4" fmla="*/ 0 w 1802"/>
                <a:gd name="T5" fmla="*/ 0 h 1937"/>
                <a:gd name="T6" fmla="*/ 0 w 1802"/>
                <a:gd name="T7" fmla="*/ 0 h 1937"/>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802" h="1937">
                  <a:moveTo>
                    <a:pt x="0" y="1937"/>
                  </a:moveTo>
                  <a:lnTo>
                    <a:pt x="0" y="1937"/>
                  </a:lnTo>
                  <a:lnTo>
                    <a:pt x="1343" y="719"/>
                  </a:lnTo>
                  <a:lnTo>
                    <a:pt x="1802" y="0"/>
                  </a:lnTo>
                </a:path>
              </a:pathLst>
            </a:custGeom>
            <a:noFill/>
            <a:ln w="12700" cap="rnd">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dirty="0"/>
            </a:p>
          </p:txBody>
        </p:sp>
        <p:sp>
          <p:nvSpPr>
            <p:cNvPr id="52243" name="Freeform 28">
              <a:extLst>
                <a:ext uri="{FF2B5EF4-FFF2-40B4-BE49-F238E27FC236}">
                  <a16:creationId xmlns:a16="http://schemas.microsoft.com/office/drawing/2014/main" id="{B5BC4C55-0FEB-41D3-BD79-463A653801D9}"/>
                </a:ext>
              </a:extLst>
            </p:cNvPr>
            <p:cNvSpPr>
              <a:spLocks/>
            </p:cNvSpPr>
            <p:nvPr/>
          </p:nvSpPr>
          <p:spPr bwMode="auto">
            <a:xfrm>
              <a:off x="4138" y="-543"/>
              <a:ext cx="105" cy="293"/>
            </a:xfrm>
            <a:custGeom>
              <a:avLst/>
              <a:gdLst>
                <a:gd name="T0" fmla="*/ 0 w 928"/>
                <a:gd name="T1" fmla="*/ 0 h 2575"/>
                <a:gd name="T2" fmla="*/ 0 w 928"/>
                <a:gd name="T3" fmla="*/ 0 h 2575"/>
                <a:gd name="T4" fmla="*/ 0 w 928"/>
                <a:gd name="T5" fmla="*/ 0 h 2575"/>
                <a:gd name="T6" fmla="*/ 0 w 928"/>
                <a:gd name="T7" fmla="*/ 0 h 2575"/>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928" h="2575">
                  <a:moveTo>
                    <a:pt x="928" y="0"/>
                  </a:moveTo>
                  <a:lnTo>
                    <a:pt x="928" y="0"/>
                  </a:lnTo>
                  <a:lnTo>
                    <a:pt x="507" y="691"/>
                  </a:lnTo>
                  <a:lnTo>
                    <a:pt x="0" y="2575"/>
                  </a:lnTo>
                </a:path>
              </a:pathLst>
            </a:custGeom>
            <a:noFill/>
            <a:ln w="12700" cap="rnd">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dirty="0"/>
            </a:p>
          </p:txBody>
        </p:sp>
        <p:sp>
          <p:nvSpPr>
            <p:cNvPr id="52244" name="Freeform 29">
              <a:extLst>
                <a:ext uri="{FF2B5EF4-FFF2-40B4-BE49-F238E27FC236}">
                  <a16:creationId xmlns:a16="http://schemas.microsoft.com/office/drawing/2014/main" id="{B44CC118-D51A-4079-887F-EF0DA86C5299}"/>
                </a:ext>
              </a:extLst>
            </p:cNvPr>
            <p:cNvSpPr>
              <a:spLocks/>
            </p:cNvSpPr>
            <p:nvPr/>
          </p:nvSpPr>
          <p:spPr bwMode="auto">
            <a:xfrm>
              <a:off x="4196" y="-464"/>
              <a:ext cx="119" cy="76"/>
            </a:xfrm>
            <a:custGeom>
              <a:avLst/>
              <a:gdLst>
                <a:gd name="T0" fmla="*/ 0 w 1050"/>
                <a:gd name="T1" fmla="*/ 0 h 666"/>
                <a:gd name="T2" fmla="*/ 0 w 1050"/>
                <a:gd name="T3" fmla="*/ 0 h 666"/>
                <a:gd name="T4" fmla="*/ 0 w 1050"/>
                <a:gd name="T5" fmla="*/ 0 h 666"/>
                <a:gd name="T6" fmla="*/ 0 60000 65536"/>
                <a:gd name="T7" fmla="*/ 0 60000 65536"/>
                <a:gd name="T8" fmla="*/ 0 60000 65536"/>
              </a:gdLst>
              <a:ahLst/>
              <a:cxnLst>
                <a:cxn ang="T6">
                  <a:pos x="T0" y="T1"/>
                </a:cxn>
                <a:cxn ang="T7">
                  <a:pos x="T2" y="T3"/>
                </a:cxn>
                <a:cxn ang="T8">
                  <a:pos x="T4" y="T5"/>
                </a:cxn>
              </a:cxnLst>
              <a:rect l="0" t="0" r="r" b="b"/>
              <a:pathLst>
                <a:path w="1050" h="666">
                  <a:moveTo>
                    <a:pt x="0" y="0"/>
                  </a:moveTo>
                  <a:lnTo>
                    <a:pt x="0" y="0"/>
                  </a:lnTo>
                  <a:cubicBezTo>
                    <a:pt x="321" y="666"/>
                    <a:pt x="730" y="0"/>
                    <a:pt x="1050" y="666"/>
                  </a:cubicBezTo>
                </a:path>
              </a:pathLst>
            </a:custGeom>
            <a:noFill/>
            <a:ln w="12700" cap="rnd">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dirty="0"/>
            </a:p>
          </p:txBody>
        </p:sp>
        <p:sp>
          <p:nvSpPr>
            <p:cNvPr id="52245" name="Freeform 30">
              <a:extLst>
                <a:ext uri="{FF2B5EF4-FFF2-40B4-BE49-F238E27FC236}">
                  <a16:creationId xmlns:a16="http://schemas.microsoft.com/office/drawing/2014/main" id="{2A7B0F6E-75F3-40ED-A304-FAE6A5444AD3}"/>
                </a:ext>
              </a:extLst>
            </p:cNvPr>
            <p:cNvSpPr>
              <a:spLocks/>
            </p:cNvSpPr>
            <p:nvPr/>
          </p:nvSpPr>
          <p:spPr bwMode="auto">
            <a:xfrm>
              <a:off x="4138" y="-250"/>
              <a:ext cx="195" cy="0"/>
            </a:xfrm>
            <a:custGeom>
              <a:avLst/>
              <a:gdLst>
                <a:gd name="T0" fmla="*/ 0 w 1712"/>
                <a:gd name="T1" fmla="*/ 0 w 1712"/>
                <a:gd name="T2" fmla="*/ 0 w 1712"/>
                <a:gd name="T3" fmla="*/ 0 60000 65536"/>
                <a:gd name="T4" fmla="*/ 0 60000 65536"/>
                <a:gd name="T5" fmla="*/ 0 60000 65536"/>
              </a:gdLst>
              <a:ahLst/>
              <a:cxnLst>
                <a:cxn ang="T3">
                  <a:pos x="T0" y="0"/>
                </a:cxn>
                <a:cxn ang="T4">
                  <a:pos x="T1" y="0"/>
                </a:cxn>
                <a:cxn ang="T5">
                  <a:pos x="T2" y="0"/>
                </a:cxn>
              </a:cxnLst>
              <a:rect l="0" t="0" r="r" b="b"/>
              <a:pathLst>
                <a:path w="1712">
                  <a:moveTo>
                    <a:pt x="0" y="0"/>
                  </a:moveTo>
                  <a:lnTo>
                    <a:pt x="0" y="0"/>
                  </a:lnTo>
                  <a:lnTo>
                    <a:pt x="1712" y="0"/>
                  </a:lnTo>
                </a:path>
              </a:pathLst>
            </a:custGeom>
            <a:noFill/>
            <a:ln w="12700" cap="rnd">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dirty="0"/>
            </a:p>
          </p:txBody>
        </p:sp>
        <p:sp>
          <p:nvSpPr>
            <p:cNvPr id="52246" name="Freeform 31">
              <a:extLst>
                <a:ext uri="{FF2B5EF4-FFF2-40B4-BE49-F238E27FC236}">
                  <a16:creationId xmlns:a16="http://schemas.microsoft.com/office/drawing/2014/main" id="{5349B61F-C49D-445B-9C61-A0FD2FA101AB}"/>
                </a:ext>
              </a:extLst>
            </p:cNvPr>
            <p:cNvSpPr>
              <a:spLocks/>
            </p:cNvSpPr>
            <p:nvPr/>
          </p:nvSpPr>
          <p:spPr bwMode="auto">
            <a:xfrm>
              <a:off x="4281" y="-507"/>
              <a:ext cx="52" cy="84"/>
            </a:xfrm>
            <a:custGeom>
              <a:avLst/>
              <a:gdLst>
                <a:gd name="T0" fmla="*/ 0 w 452"/>
                <a:gd name="T1" fmla="*/ 0 h 731"/>
                <a:gd name="T2" fmla="*/ 0 w 452"/>
                <a:gd name="T3" fmla="*/ 0 h 731"/>
                <a:gd name="T4" fmla="*/ 0 w 452"/>
                <a:gd name="T5" fmla="*/ 0 h 731"/>
                <a:gd name="T6" fmla="*/ 0 60000 65536"/>
                <a:gd name="T7" fmla="*/ 0 60000 65536"/>
                <a:gd name="T8" fmla="*/ 0 60000 65536"/>
              </a:gdLst>
              <a:ahLst/>
              <a:cxnLst>
                <a:cxn ang="T6">
                  <a:pos x="T0" y="T1"/>
                </a:cxn>
                <a:cxn ang="T7">
                  <a:pos x="T2" y="T3"/>
                </a:cxn>
                <a:cxn ang="T8">
                  <a:pos x="T4" y="T5"/>
                </a:cxn>
              </a:cxnLst>
              <a:rect l="0" t="0" r="r" b="b"/>
              <a:pathLst>
                <a:path w="452" h="731">
                  <a:moveTo>
                    <a:pt x="452" y="0"/>
                  </a:moveTo>
                  <a:lnTo>
                    <a:pt x="452" y="0"/>
                  </a:lnTo>
                  <a:lnTo>
                    <a:pt x="0" y="731"/>
                  </a:lnTo>
                </a:path>
              </a:pathLst>
            </a:custGeom>
            <a:noFill/>
            <a:ln w="12700" cap="rnd">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dirty="0"/>
            </a:p>
          </p:txBody>
        </p:sp>
        <p:sp>
          <p:nvSpPr>
            <p:cNvPr id="52247" name="Freeform 32">
              <a:extLst>
                <a:ext uri="{FF2B5EF4-FFF2-40B4-BE49-F238E27FC236}">
                  <a16:creationId xmlns:a16="http://schemas.microsoft.com/office/drawing/2014/main" id="{33C8F374-F494-4BC4-A0CA-68C17789A9A3}"/>
                </a:ext>
              </a:extLst>
            </p:cNvPr>
            <p:cNvSpPr>
              <a:spLocks/>
            </p:cNvSpPr>
            <p:nvPr/>
          </p:nvSpPr>
          <p:spPr bwMode="auto">
            <a:xfrm>
              <a:off x="4229" y="-533"/>
              <a:ext cx="64" cy="104"/>
            </a:xfrm>
            <a:custGeom>
              <a:avLst/>
              <a:gdLst>
                <a:gd name="T0" fmla="*/ 0 w 555"/>
                <a:gd name="T1" fmla="*/ 0 h 917"/>
                <a:gd name="T2" fmla="*/ 0 w 555"/>
                <a:gd name="T3" fmla="*/ 0 h 917"/>
                <a:gd name="T4" fmla="*/ 0 w 555"/>
                <a:gd name="T5" fmla="*/ 0 h 917"/>
                <a:gd name="T6" fmla="*/ 0 60000 65536"/>
                <a:gd name="T7" fmla="*/ 0 60000 65536"/>
                <a:gd name="T8" fmla="*/ 0 60000 65536"/>
              </a:gdLst>
              <a:ahLst/>
              <a:cxnLst>
                <a:cxn ang="T6">
                  <a:pos x="T0" y="T1"/>
                </a:cxn>
                <a:cxn ang="T7">
                  <a:pos x="T2" y="T3"/>
                </a:cxn>
                <a:cxn ang="T8">
                  <a:pos x="T4" y="T5"/>
                </a:cxn>
              </a:cxnLst>
              <a:rect l="0" t="0" r="r" b="b"/>
              <a:pathLst>
                <a:path w="555" h="917">
                  <a:moveTo>
                    <a:pt x="555" y="0"/>
                  </a:moveTo>
                  <a:lnTo>
                    <a:pt x="555" y="0"/>
                  </a:lnTo>
                  <a:lnTo>
                    <a:pt x="0" y="917"/>
                  </a:lnTo>
                </a:path>
              </a:pathLst>
            </a:custGeom>
            <a:noFill/>
            <a:ln w="12700" cap="rnd">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dirty="0"/>
            </a:p>
          </p:txBody>
        </p:sp>
        <p:sp>
          <p:nvSpPr>
            <p:cNvPr id="52248" name="Freeform 33">
              <a:extLst>
                <a:ext uri="{FF2B5EF4-FFF2-40B4-BE49-F238E27FC236}">
                  <a16:creationId xmlns:a16="http://schemas.microsoft.com/office/drawing/2014/main" id="{0AB79927-DF6F-4FC2-A967-AFE9134C397C}"/>
                </a:ext>
              </a:extLst>
            </p:cNvPr>
            <p:cNvSpPr>
              <a:spLocks/>
            </p:cNvSpPr>
            <p:nvPr/>
          </p:nvSpPr>
          <p:spPr bwMode="auto">
            <a:xfrm>
              <a:off x="4149" y="-296"/>
              <a:ext cx="36" cy="27"/>
            </a:xfrm>
            <a:custGeom>
              <a:avLst/>
              <a:gdLst>
                <a:gd name="T0" fmla="*/ 0 w 314"/>
                <a:gd name="T1" fmla="*/ 0 h 233"/>
                <a:gd name="T2" fmla="*/ 0 w 314"/>
                <a:gd name="T3" fmla="*/ 0 h 233"/>
                <a:gd name="T4" fmla="*/ 0 w 314"/>
                <a:gd name="T5" fmla="*/ 0 h 233"/>
                <a:gd name="T6" fmla="*/ 0 60000 65536"/>
                <a:gd name="T7" fmla="*/ 0 60000 65536"/>
                <a:gd name="T8" fmla="*/ 0 60000 65536"/>
              </a:gdLst>
              <a:ahLst/>
              <a:cxnLst>
                <a:cxn ang="T6">
                  <a:pos x="T0" y="T1"/>
                </a:cxn>
                <a:cxn ang="T7">
                  <a:pos x="T2" y="T3"/>
                </a:cxn>
                <a:cxn ang="T8">
                  <a:pos x="T4" y="T5"/>
                </a:cxn>
              </a:cxnLst>
              <a:rect l="0" t="0" r="r" b="b"/>
              <a:pathLst>
                <a:path w="314" h="233">
                  <a:moveTo>
                    <a:pt x="0" y="35"/>
                  </a:moveTo>
                  <a:lnTo>
                    <a:pt x="0" y="35"/>
                  </a:lnTo>
                  <a:cubicBezTo>
                    <a:pt x="110" y="0"/>
                    <a:pt x="217" y="233"/>
                    <a:pt x="314" y="224"/>
                  </a:cubicBezTo>
                </a:path>
              </a:pathLst>
            </a:custGeom>
            <a:noFill/>
            <a:ln w="12700" cap="rnd">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dirty="0"/>
            </a:p>
          </p:txBody>
        </p:sp>
      </p:grpSp>
      <p:pic>
        <p:nvPicPr>
          <p:cNvPr id="52241" name="Picture 52" descr="A picture containing clipart&#10;&#10;Description generated with very high confidence">
            <a:extLst>
              <a:ext uri="{FF2B5EF4-FFF2-40B4-BE49-F238E27FC236}">
                <a16:creationId xmlns:a16="http://schemas.microsoft.com/office/drawing/2014/main" id="{5CD24070-9DD3-4DA4-AD5C-F9DDBDB29B0C}"/>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705725" y="158750"/>
            <a:ext cx="1296988" cy="530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8" presetClass="emph" presetSubtype="0" accel="33333" decel="50000" fill="hold" nodeType="afterEffect">
                                  <p:stCondLst>
                                    <p:cond delay="0"/>
                                  </p:stCondLst>
                                  <p:childTnLst>
                                    <p:animRot by="21600000">
                                      <p:cBhvr>
                                        <p:cTn id="6" dur="6000" fill="hold"/>
                                        <p:tgtEl>
                                          <p:spTgt spid="3"/>
                                        </p:tgtEl>
                                        <p:attrNameLst>
                                          <p:attrName>r</p:attrName>
                                        </p:attrNameLst>
                                      </p:cBhvr>
                                    </p:animRot>
                                  </p:childTnLst>
                                </p:cTn>
                              </p:par>
                              <p:par>
                                <p:cTn id="7" presetID="8" presetClass="emph" presetSubtype="0" accel="33333" decel="50000" fill="hold" nodeType="withEffect">
                                  <p:stCondLst>
                                    <p:cond delay="0"/>
                                  </p:stCondLst>
                                  <p:childTnLst>
                                    <p:animRot by="-27000000">
                                      <p:cBhvr>
                                        <p:cTn id="8" dur="6000" fill="hold"/>
                                        <p:tgtEl>
                                          <p:spTgt spid="5"/>
                                        </p:tgtEl>
                                        <p:attrNameLst>
                                          <p:attrName>r</p:attrName>
                                        </p:attrNameLst>
                                      </p:cBhvr>
                                    </p:animRot>
                                  </p:childTnLst>
                                </p:cTn>
                              </p:par>
                              <p:par>
                                <p:cTn id="9" presetID="8" presetClass="emph" presetSubtype="0" accel="33333" decel="50000" fill="hold" nodeType="withEffect">
                                  <p:stCondLst>
                                    <p:cond delay="0"/>
                                  </p:stCondLst>
                                  <p:childTnLst>
                                    <p:animRot by="21600000">
                                      <p:cBhvr>
                                        <p:cTn id="10" dur="6000" fill="hold"/>
                                        <p:tgtEl>
                                          <p:spTgt spid="4"/>
                                        </p:tgtEl>
                                        <p:attrNameLst>
                                          <p:attrName>r</p:attrName>
                                        </p:attrNameLst>
                                      </p:cBhvr>
                                    </p:animRot>
                                  </p:childTnLst>
                                </p:cTn>
                              </p:par>
                              <p:par>
                                <p:cTn id="11" presetID="8" presetClass="emph" presetSubtype="0" accel="33333" decel="50000" fill="hold" nodeType="withEffect">
                                  <p:stCondLst>
                                    <p:cond delay="0"/>
                                  </p:stCondLst>
                                  <p:childTnLst>
                                    <p:animRot by="-27000000">
                                      <p:cBhvr>
                                        <p:cTn id="12" dur="6000" fill="hold"/>
                                        <p:tgtEl>
                                          <p:spTgt spid="6"/>
                                        </p:tgtEl>
                                        <p:attrNameLst>
                                          <p:attrName>r</p:attrName>
                                        </p:attrNameLst>
                                      </p:cBhvr>
                                    </p:animRot>
                                  </p:childTnLst>
                                </p:cTn>
                              </p:par>
                              <p:par>
                                <p:cTn id="13" presetID="8" presetClass="emph" presetSubtype="0" accel="33333" decel="50000" fill="hold" nodeType="withEffect">
                                  <p:stCondLst>
                                    <p:cond delay="0"/>
                                  </p:stCondLst>
                                  <p:childTnLst>
                                    <p:animRot by="27000000">
                                      <p:cBhvr>
                                        <p:cTn id="14" dur="6000" fill="hold"/>
                                        <p:tgtEl>
                                          <p:spTgt spid="65"/>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hevron 6">
            <a:extLst>
              <a:ext uri="{FF2B5EF4-FFF2-40B4-BE49-F238E27FC236}">
                <a16:creationId xmlns:a16="http://schemas.microsoft.com/office/drawing/2014/main" id="{13C45125-7861-41A1-8346-6A9D7DE36E40}"/>
              </a:ext>
            </a:extLst>
          </p:cNvPr>
          <p:cNvSpPr/>
          <p:nvPr/>
        </p:nvSpPr>
        <p:spPr>
          <a:xfrm rot="5400000">
            <a:off x="3873093" y="4164946"/>
            <a:ext cx="1397814" cy="2160240"/>
          </a:xfrm>
          <a:prstGeom prst="chevron">
            <a:avLst>
              <a:gd name="adj" fmla="val 20758"/>
            </a:avLst>
          </a:prstGeom>
          <a:solidFill>
            <a:schemeClr val="bg1">
              <a:lumMod val="65000"/>
            </a:schemeClr>
          </a:solidFill>
          <a:ln>
            <a:noFill/>
          </a:ln>
          <a:effectLst>
            <a:outerShdw blurRad="50800" dist="38100" dir="5400000" algn="t"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vert="vert270" lIns="157734"/>
          <a:lstStyle/>
          <a:p>
            <a:pPr algn="ctr" defTabSz="1219170" eaLnBrk="1" fontAlgn="auto" hangingPunct="1">
              <a:spcBef>
                <a:spcPts val="0"/>
              </a:spcBef>
              <a:spcAft>
                <a:spcPts val="0"/>
              </a:spcAft>
              <a:defRPr/>
            </a:pPr>
            <a:r>
              <a:rPr lang="en-US" sz="2400" dirty="0">
                <a:solidFill>
                  <a:srgbClr val="FFFFFF"/>
                </a:solidFill>
              </a:rPr>
              <a:t>Step 04</a:t>
            </a:r>
          </a:p>
          <a:p>
            <a:pPr algn="ctr" defTabSz="1219170" eaLnBrk="1" fontAlgn="auto" hangingPunct="1">
              <a:spcBef>
                <a:spcPts val="0"/>
              </a:spcBef>
              <a:spcAft>
                <a:spcPts val="0"/>
              </a:spcAft>
              <a:defRPr/>
            </a:pPr>
            <a:r>
              <a:rPr lang="en-US" dirty="0">
                <a:solidFill>
                  <a:srgbClr val="FFFFFF"/>
                </a:solidFill>
              </a:rPr>
              <a:t>Influence</a:t>
            </a:r>
          </a:p>
        </p:txBody>
      </p:sp>
      <p:sp>
        <p:nvSpPr>
          <p:cNvPr id="21" name="Chevron 20">
            <a:extLst>
              <a:ext uri="{FF2B5EF4-FFF2-40B4-BE49-F238E27FC236}">
                <a16:creationId xmlns:a16="http://schemas.microsoft.com/office/drawing/2014/main" id="{B9B8DD1B-4C0D-4225-9E51-83366E50151A}"/>
              </a:ext>
            </a:extLst>
          </p:cNvPr>
          <p:cNvSpPr/>
          <p:nvPr/>
        </p:nvSpPr>
        <p:spPr>
          <a:xfrm rot="5400000">
            <a:off x="3873093" y="3206819"/>
            <a:ext cx="1397814" cy="2160240"/>
          </a:xfrm>
          <a:prstGeom prst="chevron">
            <a:avLst>
              <a:gd name="adj" fmla="val 20758"/>
            </a:avLst>
          </a:prstGeom>
          <a:solidFill>
            <a:schemeClr val="accent5"/>
          </a:solidFill>
          <a:ln>
            <a:noFill/>
          </a:ln>
          <a:effectLst>
            <a:outerShdw blurRad="50800" dist="38100" dir="5400000" algn="t"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vert="vert270" lIns="157734"/>
          <a:lstStyle/>
          <a:p>
            <a:pPr algn="ctr" defTabSz="1219170" eaLnBrk="1" fontAlgn="auto" hangingPunct="1">
              <a:spcBef>
                <a:spcPts val="0"/>
              </a:spcBef>
              <a:spcAft>
                <a:spcPts val="0"/>
              </a:spcAft>
              <a:defRPr/>
            </a:pPr>
            <a:r>
              <a:rPr lang="en-US" sz="2400" dirty="0">
                <a:solidFill>
                  <a:srgbClr val="FFFFFF"/>
                </a:solidFill>
              </a:rPr>
              <a:t>Step 03</a:t>
            </a:r>
          </a:p>
          <a:p>
            <a:pPr algn="ctr" defTabSz="1219170" eaLnBrk="1" fontAlgn="auto" hangingPunct="1">
              <a:spcBef>
                <a:spcPts val="0"/>
              </a:spcBef>
              <a:spcAft>
                <a:spcPts val="0"/>
              </a:spcAft>
              <a:defRPr/>
            </a:pPr>
            <a:r>
              <a:rPr lang="en-US" dirty="0">
                <a:solidFill>
                  <a:srgbClr val="FFFFFF"/>
                </a:solidFill>
              </a:rPr>
              <a:t>Relationships</a:t>
            </a:r>
          </a:p>
        </p:txBody>
      </p:sp>
      <p:sp>
        <p:nvSpPr>
          <p:cNvPr id="22" name="Chevron 21">
            <a:extLst>
              <a:ext uri="{FF2B5EF4-FFF2-40B4-BE49-F238E27FC236}">
                <a16:creationId xmlns:a16="http://schemas.microsoft.com/office/drawing/2014/main" id="{4CB1EA35-26E1-44B8-87D8-45844C5791FA}"/>
              </a:ext>
            </a:extLst>
          </p:cNvPr>
          <p:cNvSpPr/>
          <p:nvPr/>
        </p:nvSpPr>
        <p:spPr>
          <a:xfrm rot="5400000">
            <a:off x="3873092" y="2244887"/>
            <a:ext cx="1397815" cy="2160240"/>
          </a:xfrm>
          <a:prstGeom prst="chevron">
            <a:avLst>
              <a:gd name="adj" fmla="val 20758"/>
            </a:avLst>
          </a:prstGeom>
          <a:solidFill>
            <a:schemeClr val="accent3"/>
          </a:solidFill>
          <a:ln>
            <a:noFill/>
          </a:ln>
          <a:effectLst>
            <a:outerShdw blurRad="50800" dist="38100" dir="5400000" algn="t"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vert="vert270" lIns="157734"/>
          <a:lstStyle/>
          <a:p>
            <a:pPr algn="ctr" defTabSz="1219170" eaLnBrk="1" fontAlgn="auto" hangingPunct="1">
              <a:spcBef>
                <a:spcPts val="0"/>
              </a:spcBef>
              <a:spcAft>
                <a:spcPts val="0"/>
              </a:spcAft>
              <a:defRPr/>
            </a:pPr>
            <a:r>
              <a:rPr lang="en-US" sz="2400" dirty="0">
                <a:solidFill>
                  <a:srgbClr val="FFFFFF"/>
                </a:solidFill>
              </a:rPr>
              <a:t>Step 02</a:t>
            </a:r>
          </a:p>
          <a:p>
            <a:pPr algn="ctr" defTabSz="1219170" eaLnBrk="1" fontAlgn="auto" hangingPunct="1">
              <a:spcBef>
                <a:spcPts val="0"/>
              </a:spcBef>
              <a:spcAft>
                <a:spcPts val="0"/>
              </a:spcAft>
              <a:defRPr/>
            </a:pPr>
            <a:r>
              <a:rPr lang="en-US" dirty="0">
                <a:solidFill>
                  <a:srgbClr val="FFFFFF"/>
                </a:solidFill>
              </a:rPr>
              <a:t>Trust</a:t>
            </a:r>
          </a:p>
        </p:txBody>
      </p:sp>
      <p:sp>
        <p:nvSpPr>
          <p:cNvPr id="4" name="Pentagon 3">
            <a:extLst>
              <a:ext uri="{FF2B5EF4-FFF2-40B4-BE49-F238E27FC236}">
                <a16:creationId xmlns:a16="http://schemas.microsoft.com/office/drawing/2014/main" id="{286035DF-B784-46E9-83EC-9425D98D202C}"/>
              </a:ext>
            </a:extLst>
          </p:cNvPr>
          <p:cNvSpPr/>
          <p:nvPr/>
        </p:nvSpPr>
        <p:spPr>
          <a:xfrm rot="5400000">
            <a:off x="3984638" y="1400911"/>
            <a:ext cx="1174724" cy="2160240"/>
          </a:xfrm>
          <a:prstGeom prst="homePlate">
            <a:avLst>
              <a:gd name="adj" fmla="val 22102"/>
            </a:avLst>
          </a:prstGeom>
          <a:solidFill>
            <a:schemeClr val="accent1"/>
          </a:solidFill>
          <a:ln>
            <a:noFill/>
          </a:ln>
          <a:effectLst>
            <a:outerShdw blurRad="50800" dist="38100" dir="5400000" algn="t"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vert="vert270" lIns="137160" anchor="ctr"/>
          <a:lstStyle/>
          <a:p>
            <a:pPr algn="ctr" defTabSz="1219170" eaLnBrk="1" fontAlgn="auto" hangingPunct="1">
              <a:spcBef>
                <a:spcPts val="0"/>
              </a:spcBef>
              <a:spcAft>
                <a:spcPts val="0"/>
              </a:spcAft>
              <a:defRPr/>
            </a:pPr>
            <a:r>
              <a:rPr lang="en-US" sz="2400" dirty="0">
                <a:solidFill>
                  <a:srgbClr val="FFFFFF"/>
                </a:solidFill>
              </a:rPr>
              <a:t>Step 01</a:t>
            </a:r>
          </a:p>
          <a:p>
            <a:pPr algn="ctr" defTabSz="1219170" eaLnBrk="1" fontAlgn="auto" hangingPunct="1">
              <a:lnSpc>
                <a:spcPct val="90000"/>
              </a:lnSpc>
              <a:spcBef>
                <a:spcPts val="0"/>
              </a:spcBef>
              <a:spcAft>
                <a:spcPts val="0"/>
              </a:spcAft>
              <a:defRPr/>
            </a:pPr>
            <a:r>
              <a:rPr lang="en-US" dirty="0">
                <a:solidFill>
                  <a:srgbClr val="FFFFFF"/>
                </a:solidFill>
              </a:rPr>
              <a:t>Communication</a:t>
            </a:r>
          </a:p>
        </p:txBody>
      </p:sp>
      <p:sp useBgFill="1">
        <p:nvSpPr>
          <p:cNvPr id="3" name="Rectangle 2">
            <a:extLst>
              <a:ext uri="{FF2B5EF4-FFF2-40B4-BE49-F238E27FC236}">
                <a16:creationId xmlns:a16="http://schemas.microsoft.com/office/drawing/2014/main" id="{A529D748-AC4D-4505-87D1-968B37FC646E}"/>
              </a:ext>
            </a:extLst>
          </p:cNvPr>
          <p:cNvSpPr/>
          <p:nvPr/>
        </p:nvSpPr>
        <p:spPr>
          <a:xfrm>
            <a:off x="1828800" y="-36513"/>
            <a:ext cx="4814888" cy="1506538"/>
          </a:xfrm>
          <a:prstGeom prst="rect">
            <a:avLst/>
          </a:prstGeom>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1219170" eaLnBrk="1" fontAlgn="auto" hangingPunct="1">
              <a:spcBef>
                <a:spcPts val="0"/>
              </a:spcBef>
              <a:spcAft>
                <a:spcPts val="0"/>
              </a:spcAft>
              <a:defRPr/>
            </a:pPr>
            <a:endParaRPr lang="en-US" dirty="0">
              <a:solidFill>
                <a:prstClr val="white"/>
              </a:solidFill>
            </a:endParaRPr>
          </a:p>
        </p:txBody>
      </p:sp>
      <p:sp>
        <p:nvSpPr>
          <p:cNvPr id="2" name="Title 1">
            <a:extLst>
              <a:ext uri="{FF2B5EF4-FFF2-40B4-BE49-F238E27FC236}">
                <a16:creationId xmlns:a16="http://schemas.microsoft.com/office/drawing/2014/main" id="{845E8EC8-194A-4FA7-BA9F-DBB64E65B068}"/>
              </a:ext>
            </a:extLst>
          </p:cNvPr>
          <p:cNvSpPr>
            <a:spLocks noGrp="1"/>
          </p:cNvSpPr>
          <p:nvPr>
            <p:ph type="title"/>
          </p:nvPr>
        </p:nvSpPr>
        <p:spPr/>
        <p:txBody>
          <a:bodyPr/>
          <a:lstStyle/>
          <a:p>
            <a:pPr defTabSz="914378" eaLnBrk="1" fontAlgn="auto" hangingPunct="1">
              <a:spcAft>
                <a:spcPts val="0"/>
              </a:spcAft>
              <a:defRPr/>
            </a:pPr>
            <a:r>
              <a:rPr lang="en-US" dirty="0"/>
              <a:t>How Leaders Succeed</a:t>
            </a:r>
          </a:p>
        </p:txBody>
      </p:sp>
      <p:sp>
        <p:nvSpPr>
          <p:cNvPr id="10" name="Oval 9">
            <a:extLst>
              <a:ext uri="{FF2B5EF4-FFF2-40B4-BE49-F238E27FC236}">
                <a16:creationId xmlns:a16="http://schemas.microsoft.com/office/drawing/2014/main" id="{5EE8D4A9-3435-4278-BCD1-95C9444EDB76}"/>
              </a:ext>
            </a:extLst>
          </p:cNvPr>
          <p:cNvSpPr/>
          <p:nvPr/>
        </p:nvSpPr>
        <p:spPr>
          <a:xfrm>
            <a:off x="2586037" y="2104397"/>
            <a:ext cx="576262" cy="576263"/>
          </a:xfrm>
          <a:prstGeom prst="ellipse">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1219170" eaLnBrk="1" fontAlgn="auto" hangingPunct="1">
              <a:spcBef>
                <a:spcPts val="0"/>
              </a:spcBef>
              <a:spcAft>
                <a:spcPts val="0"/>
              </a:spcAft>
              <a:defRPr/>
            </a:pPr>
            <a:endParaRPr lang="en-US" sz="2400" dirty="0">
              <a:solidFill>
                <a:prstClr val="white"/>
              </a:solidFill>
            </a:endParaRPr>
          </a:p>
        </p:txBody>
      </p:sp>
      <p:sp>
        <p:nvSpPr>
          <p:cNvPr id="13" name="Oval 12">
            <a:extLst>
              <a:ext uri="{FF2B5EF4-FFF2-40B4-BE49-F238E27FC236}">
                <a16:creationId xmlns:a16="http://schemas.microsoft.com/office/drawing/2014/main" id="{4107309B-E283-45D7-B7DC-FE7776D9E8EA}"/>
              </a:ext>
            </a:extLst>
          </p:cNvPr>
          <p:cNvSpPr/>
          <p:nvPr/>
        </p:nvSpPr>
        <p:spPr>
          <a:xfrm>
            <a:off x="5981699" y="4904747"/>
            <a:ext cx="576263" cy="576263"/>
          </a:xfrm>
          <a:prstGeom prst="ellipse">
            <a:avLst/>
          </a:prstGeom>
          <a:solidFill>
            <a:schemeClr val="bg1">
              <a:lumMod val="6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1219170" eaLnBrk="1" fontAlgn="auto" hangingPunct="1">
              <a:spcBef>
                <a:spcPts val="0"/>
              </a:spcBef>
              <a:spcAft>
                <a:spcPts val="0"/>
              </a:spcAft>
              <a:defRPr/>
            </a:pPr>
            <a:endParaRPr lang="en-US" sz="2400" dirty="0">
              <a:solidFill>
                <a:prstClr val="white"/>
              </a:solidFill>
            </a:endParaRPr>
          </a:p>
        </p:txBody>
      </p:sp>
      <p:cxnSp>
        <p:nvCxnSpPr>
          <p:cNvPr id="17" name="Straight Connector 16">
            <a:extLst>
              <a:ext uri="{FF2B5EF4-FFF2-40B4-BE49-F238E27FC236}">
                <a16:creationId xmlns:a16="http://schemas.microsoft.com/office/drawing/2014/main" id="{C3BE7327-E37B-4163-BB49-85E74F8A1F1B}"/>
              </a:ext>
            </a:extLst>
          </p:cNvPr>
          <p:cNvCxnSpPr/>
          <p:nvPr/>
        </p:nvCxnSpPr>
        <p:spPr>
          <a:xfrm flipH="1" flipV="1">
            <a:off x="5651499" y="5192085"/>
            <a:ext cx="330200" cy="0"/>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F4A1B832-23D1-40E5-B5E7-54700A7A88FB}"/>
              </a:ext>
            </a:extLst>
          </p:cNvPr>
          <p:cNvCxnSpPr/>
          <p:nvPr/>
        </p:nvCxnSpPr>
        <p:spPr>
          <a:xfrm flipH="1" flipV="1">
            <a:off x="3160712" y="2393322"/>
            <a:ext cx="328612" cy="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
        <p:nvSpPr>
          <p:cNvPr id="27" name="Rectangle 26">
            <a:extLst>
              <a:ext uri="{FF2B5EF4-FFF2-40B4-BE49-F238E27FC236}">
                <a16:creationId xmlns:a16="http://schemas.microsoft.com/office/drawing/2014/main" id="{387A5C80-1EEB-43A8-A82C-9307905B47D9}"/>
              </a:ext>
            </a:extLst>
          </p:cNvPr>
          <p:cNvSpPr>
            <a:spLocks noChangeArrowheads="1"/>
          </p:cNvSpPr>
          <p:nvPr/>
        </p:nvSpPr>
        <p:spPr bwMode="auto">
          <a:xfrm>
            <a:off x="342899" y="2196472"/>
            <a:ext cx="2298700" cy="831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82880" rIns="182880">
            <a:spAutoFit/>
          </a:bodyPr>
          <a:lstStyle>
            <a:lvl1pPr defTabSz="1217613">
              <a:defRPr>
                <a:solidFill>
                  <a:schemeClr val="tx1"/>
                </a:solidFill>
                <a:latin typeface="Arial" panose="020B0604020202020204" pitchFamily="34" charset="0"/>
              </a:defRPr>
            </a:lvl1pPr>
            <a:lvl2pPr marL="742950" indent="-285750" defTabSz="1217613">
              <a:defRPr>
                <a:solidFill>
                  <a:schemeClr val="tx1"/>
                </a:solidFill>
                <a:latin typeface="Arial" panose="020B0604020202020204" pitchFamily="34" charset="0"/>
              </a:defRPr>
            </a:lvl2pPr>
            <a:lvl3pPr marL="1143000" indent="-228600" defTabSz="1217613">
              <a:defRPr>
                <a:solidFill>
                  <a:schemeClr val="tx1"/>
                </a:solidFill>
                <a:latin typeface="Arial" panose="020B0604020202020204" pitchFamily="34" charset="0"/>
              </a:defRPr>
            </a:lvl3pPr>
            <a:lvl4pPr marL="1600200" indent="-228600" defTabSz="1217613">
              <a:defRPr>
                <a:solidFill>
                  <a:schemeClr val="tx1"/>
                </a:solidFill>
                <a:latin typeface="Arial" panose="020B0604020202020204" pitchFamily="34" charset="0"/>
              </a:defRPr>
            </a:lvl4pPr>
            <a:lvl5pPr marL="2057400" indent="-228600" defTabSz="1217613">
              <a:defRPr>
                <a:solidFill>
                  <a:schemeClr val="tx1"/>
                </a:solidFill>
                <a:latin typeface="Arial" panose="020B0604020202020204" pitchFamily="34" charset="0"/>
              </a:defRPr>
            </a:lvl5pPr>
            <a:lvl6pPr marL="2514600" indent="-228600" defTabSz="1217613" eaLnBrk="0" fontAlgn="base" hangingPunct="0">
              <a:spcBef>
                <a:spcPct val="0"/>
              </a:spcBef>
              <a:spcAft>
                <a:spcPct val="0"/>
              </a:spcAft>
              <a:defRPr>
                <a:solidFill>
                  <a:schemeClr val="tx1"/>
                </a:solidFill>
                <a:latin typeface="Arial" panose="020B0604020202020204" pitchFamily="34" charset="0"/>
              </a:defRPr>
            </a:lvl6pPr>
            <a:lvl7pPr marL="2971800" indent="-228600" defTabSz="1217613" eaLnBrk="0" fontAlgn="base" hangingPunct="0">
              <a:spcBef>
                <a:spcPct val="0"/>
              </a:spcBef>
              <a:spcAft>
                <a:spcPct val="0"/>
              </a:spcAft>
              <a:defRPr>
                <a:solidFill>
                  <a:schemeClr val="tx1"/>
                </a:solidFill>
                <a:latin typeface="Arial" panose="020B0604020202020204" pitchFamily="34" charset="0"/>
              </a:defRPr>
            </a:lvl7pPr>
            <a:lvl8pPr marL="3429000" indent="-228600" defTabSz="1217613" eaLnBrk="0" fontAlgn="base" hangingPunct="0">
              <a:spcBef>
                <a:spcPct val="0"/>
              </a:spcBef>
              <a:spcAft>
                <a:spcPct val="0"/>
              </a:spcAft>
              <a:defRPr>
                <a:solidFill>
                  <a:schemeClr val="tx1"/>
                </a:solidFill>
                <a:latin typeface="Arial" panose="020B0604020202020204" pitchFamily="34" charset="0"/>
              </a:defRPr>
            </a:lvl8pPr>
            <a:lvl9pPr marL="3886200" indent="-228600" defTabSz="1217613" eaLnBrk="0" fontAlgn="base" hangingPunct="0">
              <a:spcBef>
                <a:spcPct val="0"/>
              </a:spcBef>
              <a:spcAft>
                <a:spcPct val="0"/>
              </a:spcAft>
              <a:defRPr>
                <a:solidFill>
                  <a:schemeClr val="tx1"/>
                </a:solidFill>
                <a:latin typeface="Arial" panose="020B0604020202020204" pitchFamily="34" charset="0"/>
              </a:defRPr>
            </a:lvl9pPr>
          </a:lstStyle>
          <a:p>
            <a:pPr algn="r" eaLnBrk="1" hangingPunct="1">
              <a:lnSpc>
                <a:spcPct val="89000"/>
              </a:lnSpc>
            </a:pPr>
            <a:r>
              <a:rPr lang="en-US" altLang="en-US" dirty="0">
                <a:solidFill>
                  <a:srgbClr val="57565A"/>
                </a:solidFill>
                <a:latin typeface="Open Sans Light"/>
              </a:rPr>
              <a:t>Effective Communication &amp; Listening</a:t>
            </a:r>
          </a:p>
        </p:txBody>
      </p:sp>
      <p:sp>
        <p:nvSpPr>
          <p:cNvPr id="31" name="Rectangle 30">
            <a:extLst>
              <a:ext uri="{FF2B5EF4-FFF2-40B4-BE49-F238E27FC236}">
                <a16:creationId xmlns:a16="http://schemas.microsoft.com/office/drawing/2014/main" id="{34A4B247-08BA-4B05-B464-9B90F291490C}"/>
              </a:ext>
            </a:extLst>
          </p:cNvPr>
          <p:cNvSpPr>
            <a:spLocks noChangeArrowheads="1"/>
          </p:cNvSpPr>
          <p:nvPr/>
        </p:nvSpPr>
        <p:spPr bwMode="auto">
          <a:xfrm>
            <a:off x="6521449" y="4995235"/>
            <a:ext cx="2298700" cy="585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82880" rIns="182880">
            <a:spAutoFit/>
          </a:bodyPr>
          <a:lstStyle>
            <a:lvl1pPr defTabSz="1217613">
              <a:defRPr>
                <a:solidFill>
                  <a:schemeClr val="tx1"/>
                </a:solidFill>
                <a:latin typeface="Arial" panose="020B0604020202020204" pitchFamily="34" charset="0"/>
              </a:defRPr>
            </a:lvl1pPr>
            <a:lvl2pPr marL="742950" indent="-285750" defTabSz="1217613">
              <a:defRPr>
                <a:solidFill>
                  <a:schemeClr val="tx1"/>
                </a:solidFill>
                <a:latin typeface="Arial" panose="020B0604020202020204" pitchFamily="34" charset="0"/>
              </a:defRPr>
            </a:lvl2pPr>
            <a:lvl3pPr marL="1143000" indent="-228600" defTabSz="1217613">
              <a:defRPr>
                <a:solidFill>
                  <a:schemeClr val="tx1"/>
                </a:solidFill>
                <a:latin typeface="Arial" panose="020B0604020202020204" pitchFamily="34" charset="0"/>
              </a:defRPr>
            </a:lvl3pPr>
            <a:lvl4pPr marL="1600200" indent="-228600" defTabSz="1217613">
              <a:defRPr>
                <a:solidFill>
                  <a:schemeClr val="tx1"/>
                </a:solidFill>
                <a:latin typeface="Arial" panose="020B0604020202020204" pitchFamily="34" charset="0"/>
              </a:defRPr>
            </a:lvl4pPr>
            <a:lvl5pPr marL="2057400" indent="-228600" defTabSz="1217613">
              <a:defRPr>
                <a:solidFill>
                  <a:schemeClr val="tx1"/>
                </a:solidFill>
                <a:latin typeface="Arial" panose="020B0604020202020204" pitchFamily="34" charset="0"/>
              </a:defRPr>
            </a:lvl5pPr>
            <a:lvl6pPr marL="2514600" indent="-228600" defTabSz="1217613" eaLnBrk="0" fontAlgn="base" hangingPunct="0">
              <a:spcBef>
                <a:spcPct val="0"/>
              </a:spcBef>
              <a:spcAft>
                <a:spcPct val="0"/>
              </a:spcAft>
              <a:defRPr>
                <a:solidFill>
                  <a:schemeClr val="tx1"/>
                </a:solidFill>
                <a:latin typeface="Arial" panose="020B0604020202020204" pitchFamily="34" charset="0"/>
              </a:defRPr>
            </a:lvl6pPr>
            <a:lvl7pPr marL="2971800" indent="-228600" defTabSz="1217613" eaLnBrk="0" fontAlgn="base" hangingPunct="0">
              <a:spcBef>
                <a:spcPct val="0"/>
              </a:spcBef>
              <a:spcAft>
                <a:spcPct val="0"/>
              </a:spcAft>
              <a:defRPr>
                <a:solidFill>
                  <a:schemeClr val="tx1"/>
                </a:solidFill>
                <a:latin typeface="Arial" panose="020B0604020202020204" pitchFamily="34" charset="0"/>
              </a:defRPr>
            </a:lvl7pPr>
            <a:lvl8pPr marL="3429000" indent="-228600" defTabSz="1217613" eaLnBrk="0" fontAlgn="base" hangingPunct="0">
              <a:spcBef>
                <a:spcPct val="0"/>
              </a:spcBef>
              <a:spcAft>
                <a:spcPct val="0"/>
              </a:spcAft>
              <a:defRPr>
                <a:solidFill>
                  <a:schemeClr val="tx1"/>
                </a:solidFill>
                <a:latin typeface="Arial" panose="020B0604020202020204" pitchFamily="34" charset="0"/>
              </a:defRPr>
            </a:lvl8pPr>
            <a:lvl9pPr marL="3886200" indent="-228600" defTabSz="1217613" eaLnBrk="0" fontAlgn="base" hangingPunct="0">
              <a:spcBef>
                <a:spcPct val="0"/>
              </a:spcBef>
              <a:spcAft>
                <a:spcPct val="0"/>
              </a:spcAft>
              <a:defRPr>
                <a:solidFill>
                  <a:schemeClr val="tx1"/>
                </a:solidFill>
                <a:latin typeface="Arial" panose="020B0604020202020204" pitchFamily="34" charset="0"/>
              </a:defRPr>
            </a:lvl9pPr>
          </a:lstStyle>
          <a:p>
            <a:pPr eaLnBrk="1" hangingPunct="1">
              <a:lnSpc>
                <a:spcPct val="89000"/>
              </a:lnSpc>
            </a:pPr>
            <a:r>
              <a:rPr lang="en-US" altLang="en-US" dirty="0">
                <a:solidFill>
                  <a:srgbClr val="57565A"/>
                </a:solidFill>
                <a:latin typeface="Open Sans Light"/>
              </a:rPr>
              <a:t>Levels of Leadership</a:t>
            </a:r>
          </a:p>
        </p:txBody>
      </p:sp>
      <p:pic>
        <p:nvPicPr>
          <p:cNvPr id="54286" name="Picture 5" descr="A picture containing clipart&#10;&#10;Description generated with very high confidence">
            <a:extLst>
              <a:ext uri="{FF2B5EF4-FFF2-40B4-BE49-F238E27FC236}">
                <a16:creationId xmlns:a16="http://schemas.microsoft.com/office/drawing/2014/main" id="{A20A4D4B-893A-4537-9C89-68B167FFBD9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705725" y="158750"/>
            <a:ext cx="1296988" cy="530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1"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900" fill="hold"/>
                                        <p:tgtEl>
                                          <p:spTgt spid="4"/>
                                        </p:tgtEl>
                                        <p:attrNameLst>
                                          <p:attrName>ppt_x</p:attrName>
                                        </p:attrNameLst>
                                      </p:cBhvr>
                                      <p:tavLst>
                                        <p:tav tm="0">
                                          <p:val>
                                            <p:strVal val="#ppt_x"/>
                                          </p:val>
                                        </p:tav>
                                        <p:tav tm="100000">
                                          <p:val>
                                            <p:strVal val="#ppt_x"/>
                                          </p:val>
                                        </p:tav>
                                      </p:tavLst>
                                    </p:anim>
                                    <p:anim calcmode="lin" valueType="num">
                                      <p:cBhvr additive="base">
                                        <p:cTn id="8" dur="900" fill="hold"/>
                                        <p:tgtEl>
                                          <p:spTgt spid="4"/>
                                        </p:tgtEl>
                                        <p:attrNameLst>
                                          <p:attrName>ppt_y</p:attrName>
                                        </p:attrNameLst>
                                      </p:cBhvr>
                                      <p:tavLst>
                                        <p:tav tm="0">
                                          <p:val>
                                            <p:strVal val="0-#ppt_h/2"/>
                                          </p:val>
                                        </p:tav>
                                        <p:tav tm="100000">
                                          <p:val>
                                            <p:strVal val="#ppt_y"/>
                                          </p:val>
                                        </p:tav>
                                      </p:tavLst>
                                    </p:anim>
                                  </p:childTnLst>
                                </p:cTn>
                              </p:par>
                              <p:par>
                                <p:cTn id="9" presetID="2" presetClass="entr" presetSubtype="1" fill="hold" nodeType="withEffect">
                                  <p:stCondLst>
                                    <p:cond delay="300"/>
                                  </p:stCondLst>
                                  <p:childTnLst>
                                    <p:set>
                                      <p:cBhvr>
                                        <p:cTn id="10" dur="1" fill="hold">
                                          <p:stCondLst>
                                            <p:cond delay="0"/>
                                          </p:stCondLst>
                                        </p:cTn>
                                        <p:tgtEl>
                                          <p:spTgt spid="22"/>
                                        </p:tgtEl>
                                        <p:attrNameLst>
                                          <p:attrName>style.visibility</p:attrName>
                                        </p:attrNameLst>
                                      </p:cBhvr>
                                      <p:to>
                                        <p:strVal val="visible"/>
                                      </p:to>
                                    </p:set>
                                    <p:anim calcmode="lin" valueType="num">
                                      <p:cBhvr additive="base">
                                        <p:cTn id="11" dur="1000" fill="hold"/>
                                        <p:tgtEl>
                                          <p:spTgt spid="22"/>
                                        </p:tgtEl>
                                        <p:attrNameLst>
                                          <p:attrName>ppt_x</p:attrName>
                                        </p:attrNameLst>
                                      </p:cBhvr>
                                      <p:tavLst>
                                        <p:tav tm="0">
                                          <p:val>
                                            <p:strVal val="#ppt_x"/>
                                          </p:val>
                                        </p:tav>
                                        <p:tav tm="100000">
                                          <p:val>
                                            <p:strVal val="#ppt_x"/>
                                          </p:val>
                                        </p:tav>
                                      </p:tavLst>
                                    </p:anim>
                                    <p:anim calcmode="lin" valueType="num">
                                      <p:cBhvr additive="base">
                                        <p:cTn id="12" dur="1000" fill="hold"/>
                                        <p:tgtEl>
                                          <p:spTgt spid="22"/>
                                        </p:tgtEl>
                                        <p:attrNameLst>
                                          <p:attrName>ppt_y</p:attrName>
                                        </p:attrNameLst>
                                      </p:cBhvr>
                                      <p:tavLst>
                                        <p:tav tm="0">
                                          <p:val>
                                            <p:strVal val="0-#ppt_h/2"/>
                                          </p:val>
                                        </p:tav>
                                        <p:tav tm="100000">
                                          <p:val>
                                            <p:strVal val="#ppt_y"/>
                                          </p:val>
                                        </p:tav>
                                      </p:tavLst>
                                    </p:anim>
                                  </p:childTnLst>
                                </p:cTn>
                              </p:par>
                              <p:par>
                                <p:cTn id="13" presetID="2" presetClass="entr" presetSubtype="1" fill="hold" nodeType="withEffect">
                                  <p:stCondLst>
                                    <p:cond delay="600"/>
                                  </p:stCondLst>
                                  <p:childTnLst>
                                    <p:set>
                                      <p:cBhvr>
                                        <p:cTn id="14" dur="1" fill="hold">
                                          <p:stCondLst>
                                            <p:cond delay="0"/>
                                          </p:stCondLst>
                                        </p:cTn>
                                        <p:tgtEl>
                                          <p:spTgt spid="21"/>
                                        </p:tgtEl>
                                        <p:attrNameLst>
                                          <p:attrName>style.visibility</p:attrName>
                                        </p:attrNameLst>
                                      </p:cBhvr>
                                      <p:to>
                                        <p:strVal val="visible"/>
                                      </p:to>
                                    </p:set>
                                    <p:anim calcmode="lin" valueType="num">
                                      <p:cBhvr additive="base">
                                        <p:cTn id="15" dur="1100" fill="hold"/>
                                        <p:tgtEl>
                                          <p:spTgt spid="21"/>
                                        </p:tgtEl>
                                        <p:attrNameLst>
                                          <p:attrName>ppt_x</p:attrName>
                                        </p:attrNameLst>
                                      </p:cBhvr>
                                      <p:tavLst>
                                        <p:tav tm="0">
                                          <p:val>
                                            <p:strVal val="#ppt_x"/>
                                          </p:val>
                                        </p:tav>
                                        <p:tav tm="100000">
                                          <p:val>
                                            <p:strVal val="#ppt_x"/>
                                          </p:val>
                                        </p:tav>
                                      </p:tavLst>
                                    </p:anim>
                                    <p:anim calcmode="lin" valueType="num">
                                      <p:cBhvr additive="base">
                                        <p:cTn id="16" dur="1100" fill="hold"/>
                                        <p:tgtEl>
                                          <p:spTgt spid="21"/>
                                        </p:tgtEl>
                                        <p:attrNameLst>
                                          <p:attrName>ppt_y</p:attrName>
                                        </p:attrNameLst>
                                      </p:cBhvr>
                                      <p:tavLst>
                                        <p:tav tm="0">
                                          <p:val>
                                            <p:strVal val="0-#ppt_h/2"/>
                                          </p:val>
                                        </p:tav>
                                        <p:tav tm="100000">
                                          <p:val>
                                            <p:strVal val="#ppt_y"/>
                                          </p:val>
                                        </p:tav>
                                      </p:tavLst>
                                    </p:anim>
                                  </p:childTnLst>
                                </p:cTn>
                              </p:par>
                              <p:par>
                                <p:cTn id="17" presetID="2" presetClass="entr" presetSubtype="1" fill="hold" nodeType="withEffect">
                                  <p:stCondLst>
                                    <p:cond delay="1000"/>
                                  </p:stCondLst>
                                  <p:childTnLst>
                                    <p:set>
                                      <p:cBhvr>
                                        <p:cTn id="18" dur="1" fill="hold">
                                          <p:stCondLst>
                                            <p:cond delay="0"/>
                                          </p:stCondLst>
                                        </p:cTn>
                                        <p:tgtEl>
                                          <p:spTgt spid="7"/>
                                        </p:tgtEl>
                                        <p:attrNameLst>
                                          <p:attrName>style.visibility</p:attrName>
                                        </p:attrNameLst>
                                      </p:cBhvr>
                                      <p:to>
                                        <p:strVal val="visible"/>
                                      </p:to>
                                    </p:set>
                                    <p:anim calcmode="lin" valueType="num">
                                      <p:cBhvr additive="base">
                                        <p:cTn id="19" dur="1200" fill="hold"/>
                                        <p:tgtEl>
                                          <p:spTgt spid="7"/>
                                        </p:tgtEl>
                                        <p:attrNameLst>
                                          <p:attrName>ppt_x</p:attrName>
                                        </p:attrNameLst>
                                      </p:cBhvr>
                                      <p:tavLst>
                                        <p:tav tm="0">
                                          <p:val>
                                            <p:strVal val="#ppt_x"/>
                                          </p:val>
                                        </p:tav>
                                        <p:tav tm="100000">
                                          <p:val>
                                            <p:strVal val="#ppt_x"/>
                                          </p:val>
                                        </p:tav>
                                      </p:tavLst>
                                    </p:anim>
                                    <p:anim calcmode="lin" valueType="num">
                                      <p:cBhvr additive="base">
                                        <p:cTn id="20" dur="1200" fill="hold"/>
                                        <p:tgtEl>
                                          <p:spTgt spid="7"/>
                                        </p:tgtEl>
                                        <p:attrNameLst>
                                          <p:attrName>ppt_y</p:attrName>
                                        </p:attrNameLst>
                                      </p:cBhvr>
                                      <p:tavLst>
                                        <p:tav tm="0">
                                          <p:val>
                                            <p:strVal val="0-#ppt_h/2"/>
                                          </p:val>
                                        </p:tav>
                                        <p:tav tm="100000">
                                          <p:val>
                                            <p:strVal val="#ppt_y"/>
                                          </p:val>
                                        </p:tav>
                                      </p:tavLst>
                                    </p:anim>
                                  </p:childTnLst>
                                </p:cTn>
                              </p:par>
                              <p:par>
                                <p:cTn id="21" presetID="10" presetClass="entr" presetSubtype="0" fill="hold" nodeType="withEffect">
                                  <p:stCondLst>
                                    <p:cond delay="600"/>
                                  </p:stCondLst>
                                  <p:childTnLst>
                                    <p:set>
                                      <p:cBhvr>
                                        <p:cTn id="22" dur="1" fill="hold">
                                          <p:stCondLst>
                                            <p:cond delay="0"/>
                                          </p:stCondLst>
                                        </p:cTn>
                                        <p:tgtEl>
                                          <p:spTgt spid="18"/>
                                        </p:tgtEl>
                                        <p:attrNameLst>
                                          <p:attrName>style.visibility</p:attrName>
                                        </p:attrNameLst>
                                      </p:cBhvr>
                                      <p:to>
                                        <p:strVal val="visible"/>
                                      </p:to>
                                    </p:set>
                                    <p:animEffect transition="in" filter="fade">
                                      <p:cBhvr>
                                        <p:cTn id="23" dur="500"/>
                                        <p:tgtEl>
                                          <p:spTgt spid="18"/>
                                        </p:tgtEl>
                                      </p:cBhvr>
                                    </p:animEffect>
                                  </p:childTnLst>
                                </p:cTn>
                              </p:par>
                              <p:par>
                                <p:cTn id="24" presetID="10" presetClass="entr" presetSubtype="0" fill="hold" grpId="0" nodeType="withEffect">
                                  <p:stCondLst>
                                    <p:cond delay="600"/>
                                  </p:stCondLst>
                                  <p:childTnLst>
                                    <p:set>
                                      <p:cBhvr>
                                        <p:cTn id="25" dur="1" fill="hold">
                                          <p:stCondLst>
                                            <p:cond delay="0"/>
                                          </p:stCondLst>
                                        </p:cTn>
                                        <p:tgtEl>
                                          <p:spTgt spid="10"/>
                                        </p:tgtEl>
                                        <p:attrNameLst>
                                          <p:attrName>style.visibility</p:attrName>
                                        </p:attrNameLst>
                                      </p:cBhvr>
                                      <p:to>
                                        <p:strVal val="visible"/>
                                      </p:to>
                                    </p:set>
                                    <p:animEffect transition="in" filter="fade">
                                      <p:cBhvr>
                                        <p:cTn id="26" dur="500"/>
                                        <p:tgtEl>
                                          <p:spTgt spid="10"/>
                                        </p:tgtEl>
                                      </p:cBhvr>
                                    </p:animEffect>
                                  </p:childTnLst>
                                </p:cTn>
                              </p:par>
                              <p:par>
                                <p:cTn id="27" presetID="10" presetClass="entr" presetSubtype="0" fill="hold" grpId="0" nodeType="withEffect">
                                  <p:stCondLst>
                                    <p:cond delay="600"/>
                                  </p:stCondLst>
                                  <p:childTnLst>
                                    <p:set>
                                      <p:cBhvr>
                                        <p:cTn id="28" dur="1" fill="hold">
                                          <p:stCondLst>
                                            <p:cond delay="0"/>
                                          </p:stCondLst>
                                        </p:cTn>
                                        <p:tgtEl>
                                          <p:spTgt spid="27"/>
                                        </p:tgtEl>
                                        <p:attrNameLst>
                                          <p:attrName>style.visibility</p:attrName>
                                        </p:attrNameLst>
                                      </p:cBhvr>
                                      <p:to>
                                        <p:strVal val="visible"/>
                                      </p:to>
                                    </p:set>
                                    <p:animEffect transition="in" filter="fade">
                                      <p:cBhvr>
                                        <p:cTn id="29" dur="500"/>
                                        <p:tgtEl>
                                          <p:spTgt spid="27"/>
                                        </p:tgtEl>
                                      </p:cBhvr>
                                    </p:animEffect>
                                  </p:childTnLst>
                                </p:cTn>
                              </p:par>
                              <p:par>
                                <p:cTn id="30" presetID="10" presetClass="entr" presetSubtype="0" fill="hold" grpId="0" nodeType="withEffect">
                                  <p:stCondLst>
                                    <p:cond delay="1500"/>
                                  </p:stCondLst>
                                  <p:childTnLst>
                                    <p:set>
                                      <p:cBhvr>
                                        <p:cTn id="31" dur="1" fill="hold">
                                          <p:stCondLst>
                                            <p:cond delay="0"/>
                                          </p:stCondLst>
                                        </p:cTn>
                                        <p:tgtEl>
                                          <p:spTgt spid="13"/>
                                        </p:tgtEl>
                                        <p:attrNameLst>
                                          <p:attrName>style.visibility</p:attrName>
                                        </p:attrNameLst>
                                      </p:cBhvr>
                                      <p:to>
                                        <p:strVal val="visible"/>
                                      </p:to>
                                    </p:set>
                                    <p:animEffect transition="in" filter="fade">
                                      <p:cBhvr>
                                        <p:cTn id="32" dur="500"/>
                                        <p:tgtEl>
                                          <p:spTgt spid="13"/>
                                        </p:tgtEl>
                                      </p:cBhvr>
                                    </p:animEffect>
                                  </p:childTnLst>
                                </p:cTn>
                              </p:par>
                              <p:par>
                                <p:cTn id="33" presetID="10" presetClass="entr" presetSubtype="0" fill="hold" nodeType="withEffect">
                                  <p:stCondLst>
                                    <p:cond delay="1500"/>
                                  </p:stCondLst>
                                  <p:childTnLst>
                                    <p:set>
                                      <p:cBhvr>
                                        <p:cTn id="34" dur="1" fill="hold">
                                          <p:stCondLst>
                                            <p:cond delay="0"/>
                                          </p:stCondLst>
                                        </p:cTn>
                                        <p:tgtEl>
                                          <p:spTgt spid="17"/>
                                        </p:tgtEl>
                                        <p:attrNameLst>
                                          <p:attrName>style.visibility</p:attrName>
                                        </p:attrNameLst>
                                      </p:cBhvr>
                                      <p:to>
                                        <p:strVal val="visible"/>
                                      </p:to>
                                    </p:set>
                                    <p:animEffect transition="in" filter="fade">
                                      <p:cBhvr>
                                        <p:cTn id="35" dur="500"/>
                                        <p:tgtEl>
                                          <p:spTgt spid="17"/>
                                        </p:tgtEl>
                                      </p:cBhvr>
                                    </p:animEffect>
                                  </p:childTnLst>
                                </p:cTn>
                              </p:par>
                              <p:par>
                                <p:cTn id="36" presetID="10" presetClass="entr" presetSubtype="0" fill="hold" grpId="0" nodeType="withEffect">
                                  <p:stCondLst>
                                    <p:cond delay="1500"/>
                                  </p:stCondLst>
                                  <p:childTnLst>
                                    <p:set>
                                      <p:cBhvr>
                                        <p:cTn id="37" dur="1" fill="hold">
                                          <p:stCondLst>
                                            <p:cond delay="0"/>
                                          </p:stCondLst>
                                        </p:cTn>
                                        <p:tgtEl>
                                          <p:spTgt spid="31"/>
                                        </p:tgtEl>
                                        <p:attrNameLst>
                                          <p:attrName>style.visibility</p:attrName>
                                        </p:attrNameLst>
                                      </p:cBhvr>
                                      <p:to>
                                        <p:strVal val="visible"/>
                                      </p:to>
                                    </p:set>
                                    <p:animEffect transition="in" filter="fade">
                                      <p:cBhvr>
                                        <p:cTn id="38" dur="5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3" grpId="0" animBg="1"/>
      <p:bldP spid="27" grpId="0"/>
      <p:bldP spid="31"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8" name="Rectangle 137">
            <a:extLst>
              <a:ext uri="{FF2B5EF4-FFF2-40B4-BE49-F238E27FC236}">
                <a16:creationId xmlns:a16="http://schemas.microsoft.com/office/drawing/2014/main" id="{3A8EC506-B1DA-46A1-B44D-774E68468E1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4572001"/>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40" name="Oval 5">
            <a:extLst>
              <a:ext uri="{FF2B5EF4-FFF2-40B4-BE49-F238E27FC236}">
                <a16:creationId xmlns:a16="http://schemas.microsoft.com/office/drawing/2014/main" id="{BFF30785-305E-45D7-984F-5AA93D3CA5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3999" cy="4572001"/>
          </a:xfrm>
          <a:custGeom>
            <a:avLst/>
            <a:gdLst/>
            <a:ahLst/>
            <a:cxnLst/>
            <a:rect l="l" t="t" r="r" b="b"/>
            <a:pathLst>
              <a:path w="12192000" h="4572001">
                <a:moveTo>
                  <a:pt x="12192000" y="4387986"/>
                </a:moveTo>
                <a:lnTo>
                  <a:pt x="12192000" y="4572001"/>
                </a:lnTo>
                <a:lnTo>
                  <a:pt x="12013927" y="4572001"/>
                </a:lnTo>
                <a:cubicBezTo>
                  <a:pt x="12084901" y="4522707"/>
                  <a:pt x="12145198" y="4460004"/>
                  <a:pt x="12192000" y="4387986"/>
                </a:cubicBezTo>
                <a:close/>
                <a:moveTo>
                  <a:pt x="12192000" y="4041440"/>
                </a:moveTo>
                <a:lnTo>
                  <a:pt x="12192000" y="4174488"/>
                </a:lnTo>
                <a:cubicBezTo>
                  <a:pt x="12005469" y="4244657"/>
                  <a:pt x="11857227" y="4389538"/>
                  <a:pt x="11786673" y="4572001"/>
                </a:cubicBezTo>
                <a:lnTo>
                  <a:pt x="11649784" y="4572001"/>
                </a:lnTo>
                <a:cubicBezTo>
                  <a:pt x="11730542" y="4320085"/>
                  <a:pt x="11933879" y="4121396"/>
                  <a:pt x="12192000" y="4041440"/>
                </a:cubicBezTo>
                <a:close/>
                <a:moveTo>
                  <a:pt x="10767111" y="3999419"/>
                </a:moveTo>
                <a:lnTo>
                  <a:pt x="10784198" y="4001042"/>
                </a:lnTo>
                <a:cubicBezTo>
                  <a:pt x="10816584" y="4001569"/>
                  <a:pt x="10848477" y="4004550"/>
                  <a:pt x="10879660" y="4010107"/>
                </a:cubicBezTo>
                <a:cubicBezTo>
                  <a:pt x="10885236" y="4009688"/>
                  <a:pt x="10890564" y="4010636"/>
                  <a:pt x="10895873" y="4011646"/>
                </a:cubicBezTo>
                <a:lnTo>
                  <a:pt x="10895990" y="4012794"/>
                </a:lnTo>
                <a:cubicBezTo>
                  <a:pt x="11208069" y="4064450"/>
                  <a:pt x="11461298" y="4283539"/>
                  <a:pt x="11554662" y="4572001"/>
                </a:cubicBezTo>
                <a:lnTo>
                  <a:pt x="11417114" y="4572001"/>
                </a:lnTo>
                <a:cubicBezTo>
                  <a:pt x="11333731" y="4357380"/>
                  <a:pt x="11143362" y="4194541"/>
                  <a:pt x="10909360" y="4144250"/>
                </a:cubicBezTo>
                <a:cubicBezTo>
                  <a:pt x="10943854" y="4319651"/>
                  <a:pt x="11046077" y="4471530"/>
                  <a:pt x="11189175" y="4572001"/>
                </a:cubicBezTo>
                <a:lnTo>
                  <a:pt x="10994934" y="4572001"/>
                </a:lnTo>
                <a:cubicBezTo>
                  <a:pt x="10878802" y="4452596"/>
                  <a:pt x="10800240" y="4298519"/>
                  <a:pt x="10775875" y="4127511"/>
                </a:cubicBezTo>
                <a:cubicBezTo>
                  <a:pt x="10775707" y="4127458"/>
                  <a:pt x="10775539" y="4127453"/>
                  <a:pt x="10775369" y="4127448"/>
                </a:cubicBezTo>
                <a:lnTo>
                  <a:pt x="10774831" y="4120772"/>
                </a:lnTo>
                <a:cubicBezTo>
                  <a:pt x="10769772" y="4090522"/>
                  <a:pt x="10767321" y="4059631"/>
                  <a:pt x="10767364" y="4028296"/>
                </a:cubicBezTo>
                <a:cubicBezTo>
                  <a:pt x="10766052" y="4022668"/>
                  <a:pt x="10765993" y="4017001"/>
                  <a:pt x="10765993" y="4011320"/>
                </a:cubicBezTo>
                <a:lnTo>
                  <a:pt x="10766587" y="3999880"/>
                </a:lnTo>
                <a:lnTo>
                  <a:pt x="10767085" y="3999913"/>
                </a:lnTo>
                <a:close/>
                <a:moveTo>
                  <a:pt x="10744358" y="3999419"/>
                </a:moveTo>
                <a:lnTo>
                  <a:pt x="10744384" y="3999913"/>
                </a:lnTo>
                <a:lnTo>
                  <a:pt x="10744882" y="3999880"/>
                </a:lnTo>
                <a:lnTo>
                  <a:pt x="10745476" y="4011320"/>
                </a:lnTo>
                <a:cubicBezTo>
                  <a:pt x="10745476" y="4017001"/>
                  <a:pt x="10745417" y="4022668"/>
                  <a:pt x="10744105" y="4028296"/>
                </a:cubicBezTo>
                <a:cubicBezTo>
                  <a:pt x="10744148" y="4059631"/>
                  <a:pt x="10741697" y="4090522"/>
                  <a:pt x="10736638" y="4120772"/>
                </a:cubicBezTo>
                <a:lnTo>
                  <a:pt x="10736100" y="4127448"/>
                </a:lnTo>
                <a:cubicBezTo>
                  <a:pt x="10735930" y="4127453"/>
                  <a:pt x="10735762" y="4127458"/>
                  <a:pt x="10735594" y="4127511"/>
                </a:cubicBezTo>
                <a:cubicBezTo>
                  <a:pt x="10711229" y="4298519"/>
                  <a:pt x="10632667" y="4452596"/>
                  <a:pt x="10516535" y="4572001"/>
                </a:cubicBezTo>
                <a:lnTo>
                  <a:pt x="10322294" y="4572001"/>
                </a:lnTo>
                <a:cubicBezTo>
                  <a:pt x="10465392" y="4471530"/>
                  <a:pt x="10567615" y="4319650"/>
                  <a:pt x="10602109" y="4144250"/>
                </a:cubicBezTo>
                <a:cubicBezTo>
                  <a:pt x="10368107" y="4194541"/>
                  <a:pt x="10177738" y="4357380"/>
                  <a:pt x="10094355" y="4572001"/>
                </a:cubicBezTo>
                <a:lnTo>
                  <a:pt x="9956808" y="4572001"/>
                </a:lnTo>
                <a:cubicBezTo>
                  <a:pt x="10050171" y="4283539"/>
                  <a:pt x="10303400" y="4064450"/>
                  <a:pt x="10615479" y="4012794"/>
                </a:cubicBezTo>
                <a:lnTo>
                  <a:pt x="10615596" y="4011646"/>
                </a:lnTo>
                <a:cubicBezTo>
                  <a:pt x="10620905" y="4010636"/>
                  <a:pt x="10626233" y="4009688"/>
                  <a:pt x="10631809" y="4010107"/>
                </a:cubicBezTo>
                <a:cubicBezTo>
                  <a:pt x="10662992" y="4004550"/>
                  <a:pt x="10694885" y="4001569"/>
                  <a:pt x="10727271" y="4001042"/>
                </a:cubicBezTo>
                <a:close/>
                <a:moveTo>
                  <a:pt x="9074958" y="3999419"/>
                </a:moveTo>
                <a:lnTo>
                  <a:pt x="9092045" y="4001042"/>
                </a:lnTo>
                <a:cubicBezTo>
                  <a:pt x="9124431" y="4001569"/>
                  <a:pt x="9156324" y="4004550"/>
                  <a:pt x="9187507" y="4010107"/>
                </a:cubicBezTo>
                <a:cubicBezTo>
                  <a:pt x="9193083" y="4009688"/>
                  <a:pt x="9198411" y="4010636"/>
                  <a:pt x="9203720" y="4011646"/>
                </a:cubicBezTo>
                <a:lnTo>
                  <a:pt x="9203837" y="4012794"/>
                </a:lnTo>
                <a:cubicBezTo>
                  <a:pt x="9515916" y="4064450"/>
                  <a:pt x="9769145" y="4283539"/>
                  <a:pt x="9862508" y="4572001"/>
                </a:cubicBezTo>
                <a:lnTo>
                  <a:pt x="9724961" y="4572001"/>
                </a:lnTo>
                <a:cubicBezTo>
                  <a:pt x="9641578" y="4357380"/>
                  <a:pt x="9451209" y="4194541"/>
                  <a:pt x="9217207" y="4144250"/>
                </a:cubicBezTo>
                <a:cubicBezTo>
                  <a:pt x="9251701" y="4319651"/>
                  <a:pt x="9353924" y="4471530"/>
                  <a:pt x="9497022" y="4572001"/>
                </a:cubicBezTo>
                <a:lnTo>
                  <a:pt x="9302781" y="4572001"/>
                </a:lnTo>
                <a:cubicBezTo>
                  <a:pt x="9186649" y="4452596"/>
                  <a:pt x="9108087" y="4298519"/>
                  <a:pt x="9083722" y="4127511"/>
                </a:cubicBezTo>
                <a:cubicBezTo>
                  <a:pt x="9083554" y="4127458"/>
                  <a:pt x="9083386" y="4127453"/>
                  <a:pt x="9083216" y="4127448"/>
                </a:cubicBezTo>
                <a:lnTo>
                  <a:pt x="9082678" y="4120772"/>
                </a:lnTo>
                <a:cubicBezTo>
                  <a:pt x="9077619" y="4090522"/>
                  <a:pt x="9075168" y="4059631"/>
                  <a:pt x="9075211" y="4028296"/>
                </a:cubicBezTo>
                <a:cubicBezTo>
                  <a:pt x="9073899" y="4022668"/>
                  <a:pt x="9073840" y="4017001"/>
                  <a:pt x="9073840" y="4011320"/>
                </a:cubicBezTo>
                <a:lnTo>
                  <a:pt x="9074434" y="3999880"/>
                </a:lnTo>
                <a:lnTo>
                  <a:pt x="9074932" y="3999913"/>
                </a:lnTo>
                <a:close/>
                <a:moveTo>
                  <a:pt x="9052207" y="3999419"/>
                </a:moveTo>
                <a:lnTo>
                  <a:pt x="9052233" y="3999913"/>
                </a:lnTo>
                <a:lnTo>
                  <a:pt x="9052731" y="3999880"/>
                </a:lnTo>
                <a:lnTo>
                  <a:pt x="9053325" y="4011320"/>
                </a:lnTo>
                <a:cubicBezTo>
                  <a:pt x="9053325" y="4017001"/>
                  <a:pt x="9053266" y="4022668"/>
                  <a:pt x="9051954" y="4028296"/>
                </a:cubicBezTo>
                <a:cubicBezTo>
                  <a:pt x="9051997" y="4059631"/>
                  <a:pt x="9049546" y="4090522"/>
                  <a:pt x="9044487" y="4120772"/>
                </a:cubicBezTo>
                <a:lnTo>
                  <a:pt x="9043949" y="4127448"/>
                </a:lnTo>
                <a:cubicBezTo>
                  <a:pt x="9043779" y="4127453"/>
                  <a:pt x="9043611" y="4127458"/>
                  <a:pt x="9043443" y="4127511"/>
                </a:cubicBezTo>
                <a:cubicBezTo>
                  <a:pt x="9019078" y="4298519"/>
                  <a:pt x="8940516" y="4452596"/>
                  <a:pt x="8824384" y="4572001"/>
                </a:cubicBezTo>
                <a:lnTo>
                  <a:pt x="8630143" y="4572001"/>
                </a:lnTo>
                <a:cubicBezTo>
                  <a:pt x="8773241" y="4471530"/>
                  <a:pt x="8875464" y="4319651"/>
                  <a:pt x="8909958" y="4144250"/>
                </a:cubicBezTo>
                <a:cubicBezTo>
                  <a:pt x="8675956" y="4194541"/>
                  <a:pt x="8485587" y="4357380"/>
                  <a:pt x="8402204" y="4572001"/>
                </a:cubicBezTo>
                <a:lnTo>
                  <a:pt x="8264656" y="4572001"/>
                </a:lnTo>
                <a:cubicBezTo>
                  <a:pt x="8358019" y="4283539"/>
                  <a:pt x="8611249" y="4064450"/>
                  <a:pt x="8923328" y="4012794"/>
                </a:cubicBezTo>
                <a:lnTo>
                  <a:pt x="8923445" y="4011646"/>
                </a:lnTo>
                <a:cubicBezTo>
                  <a:pt x="8928754" y="4010636"/>
                  <a:pt x="8934082" y="4009688"/>
                  <a:pt x="8939658" y="4010107"/>
                </a:cubicBezTo>
                <a:cubicBezTo>
                  <a:pt x="8970841" y="4004550"/>
                  <a:pt x="9002734" y="4001569"/>
                  <a:pt x="9035120" y="4001042"/>
                </a:cubicBezTo>
                <a:close/>
                <a:moveTo>
                  <a:pt x="7382807" y="3999419"/>
                </a:moveTo>
                <a:lnTo>
                  <a:pt x="7399895" y="4001042"/>
                </a:lnTo>
                <a:cubicBezTo>
                  <a:pt x="7432280" y="4001569"/>
                  <a:pt x="7464173" y="4004550"/>
                  <a:pt x="7495356" y="4010107"/>
                </a:cubicBezTo>
                <a:cubicBezTo>
                  <a:pt x="7500932" y="4009688"/>
                  <a:pt x="7506260" y="4010636"/>
                  <a:pt x="7511569" y="4011646"/>
                </a:cubicBezTo>
                <a:lnTo>
                  <a:pt x="7511686" y="4012794"/>
                </a:lnTo>
                <a:cubicBezTo>
                  <a:pt x="7823765" y="4064450"/>
                  <a:pt x="8076994" y="4283539"/>
                  <a:pt x="8170358" y="4572001"/>
                </a:cubicBezTo>
                <a:lnTo>
                  <a:pt x="8032809" y="4572001"/>
                </a:lnTo>
                <a:cubicBezTo>
                  <a:pt x="7949426" y="4357380"/>
                  <a:pt x="7759058" y="4194541"/>
                  <a:pt x="7525056" y="4144250"/>
                </a:cubicBezTo>
                <a:cubicBezTo>
                  <a:pt x="7559550" y="4319650"/>
                  <a:pt x="7661773" y="4471530"/>
                  <a:pt x="7804870" y="4572001"/>
                </a:cubicBezTo>
                <a:lnTo>
                  <a:pt x="7610630" y="4572001"/>
                </a:lnTo>
                <a:cubicBezTo>
                  <a:pt x="7494498" y="4452596"/>
                  <a:pt x="7415935" y="4298519"/>
                  <a:pt x="7391571" y="4127511"/>
                </a:cubicBezTo>
                <a:cubicBezTo>
                  <a:pt x="7391403" y="4127458"/>
                  <a:pt x="7391235" y="4127453"/>
                  <a:pt x="7391065" y="4127448"/>
                </a:cubicBezTo>
                <a:lnTo>
                  <a:pt x="7390527" y="4120772"/>
                </a:lnTo>
                <a:cubicBezTo>
                  <a:pt x="7385468" y="4090522"/>
                  <a:pt x="7383018" y="4059631"/>
                  <a:pt x="7383060" y="4028296"/>
                </a:cubicBezTo>
                <a:cubicBezTo>
                  <a:pt x="7381748" y="4022668"/>
                  <a:pt x="7381689" y="4017001"/>
                  <a:pt x="7381689" y="4011320"/>
                </a:cubicBezTo>
                <a:lnTo>
                  <a:pt x="7382283" y="3999880"/>
                </a:lnTo>
                <a:lnTo>
                  <a:pt x="7382781" y="3999913"/>
                </a:lnTo>
                <a:close/>
                <a:moveTo>
                  <a:pt x="7360056" y="3999419"/>
                </a:moveTo>
                <a:lnTo>
                  <a:pt x="7360082" y="3999913"/>
                </a:lnTo>
                <a:lnTo>
                  <a:pt x="7360580" y="3999880"/>
                </a:lnTo>
                <a:lnTo>
                  <a:pt x="7361174" y="4011320"/>
                </a:lnTo>
                <a:cubicBezTo>
                  <a:pt x="7361174" y="4017001"/>
                  <a:pt x="7361115" y="4022668"/>
                  <a:pt x="7359803" y="4028296"/>
                </a:cubicBezTo>
                <a:cubicBezTo>
                  <a:pt x="7359845" y="4059631"/>
                  <a:pt x="7357395" y="4090522"/>
                  <a:pt x="7352336" y="4120772"/>
                </a:cubicBezTo>
                <a:lnTo>
                  <a:pt x="7351798" y="4127448"/>
                </a:lnTo>
                <a:cubicBezTo>
                  <a:pt x="7351628" y="4127453"/>
                  <a:pt x="7351460" y="4127458"/>
                  <a:pt x="7351292" y="4127511"/>
                </a:cubicBezTo>
                <a:cubicBezTo>
                  <a:pt x="7326927" y="4298519"/>
                  <a:pt x="7248364" y="4452596"/>
                  <a:pt x="7132233" y="4572001"/>
                </a:cubicBezTo>
                <a:lnTo>
                  <a:pt x="6937992" y="4572001"/>
                </a:lnTo>
                <a:cubicBezTo>
                  <a:pt x="7081090" y="4471530"/>
                  <a:pt x="7183313" y="4319650"/>
                  <a:pt x="7217807" y="4144250"/>
                </a:cubicBezTo>
                <a:cubicBezTo>
                  <a:pt x="6983804" y="4194541"/>
                  <a:pt x="6793436" y="4357380"/>
                  <a:pt x="6710053" y="4572001"/>
                </a:cubicBezTo>
                <a:lnTo>
                  <a:pt x="6572505" y="4572001"/>
                </a:lnTo>
                <a:cubicBezTo>
                  <a:pt x="6665868" y="4283539"/>
                  <a:pt x="6919098" y="4064450"/>
                  <a:pt x="7231177" y="4012794"/>
                </a:cubicBezTo>
                <a:lnTo>
                  <a:pt x="7231294" y="4011646"/>
                </a:lnTo>
                <a:cubicBezTo>
                  <a:pt x="7236603" y="4010636"/>
                  <a:pt x="7241931" y="4009688"/>
                  <a:pt x="7247507" y="4010107"/>
                </a:cubicBezTo>
                <a:cubicBezTo>
                  <a:pt x="7278690" y="4004550"/>
                  <a:pt x="7310583" y="4001569"/>
                  <a:pt x="7342968" y="4001042"/>
                </a:cubicBezTo>
                <a:close/>
                <a:moveTo>
                  <a:pt x="5690656" y="3999419"/>
                </a:moveTo>
                <a:lnTo>
                  <a:pt x="5707743" y="4001042"/>
                </a:lnTo>
                <a:cubicBezTo>
                  <a:pt x="5740129" y="4001569"/>
                  <a:pt x="5772021" y="4004550"/>
                  <a:pt x="5803205" y="4010107"/>
                </a:cubicBezTo>
                <a:cubicBezTo>
                  <a:pt x="5808781" y="4009688"/>
                  <a:pt x="5814109" y="4010636"/>
                  <a:pt x="5819417" y="4011646"/>
                </a:cubicBezTo>
                <a:lnTo>
                  <a:pt x="5819534" y="4012794"/>
                </a:lnTo>
                <a:cubicBezTo>
                  <a:pt x="6131614" y="4064450"/>
                  <a:pt x="6384843" y="4283539"/>
                  <a:pt x="6478206" y="4572001"/>
                </a:cubicBezTo>
                <a:lnTo>
                  <a:pt x="6340658" y="4572001"/>
                </a:lnTo>
                <a:cubicBezTo>
                  <a:pt x="6257275" y="4357380"/>
                  <a:pt x="6066907" y="4194541"/>
                  <a:pt x="5832905" y="4144250"/>
                </a:cubicBezTo>
                <a:cubicBezTo>
                  <a:pt x="5867399" y="4319651"/>
                  <a:pt x="5969622" y="4471530"/>
                  <a:pt x="6112719" y="4572001"/>
                </a:cubicBezTo>
                <a:lnTo>
                  <a:pt x="5918478" y="4572001"/>
                </a:lnTo>
                <a:cubicBezTo>
                  <a:pt x="5802347" y="4452596"/>
                  <a:pt x="5723784" y="4298519"/>
                  <a:pt x="5699419" y="4127511"/>
                </a:cubicBezTo>
                <a:cubicBezTo>
                  <a:pt x="5699252" y="4127458"/>
                  <a:pt x="5699083" y="4127453"/>
                  <a:pt x="5698914" y="4127448"/>
                </a:cubicBezTo>
                <a:lnTo>
                  <a:pt x="5698375" y="4120772"/>
                </a:lnTo>
                <a:cubicBezTo>
                  <a:pt x="5693317" y="4090522"/>
                  <a:pt x="5690866" y="4059631"/>
                  <a:pt x="5690908" y="4028296"/>
                </a:cubicBezTo>
                <a:cubicBezTo>
                  <a:pt x="5689596" y="4022668"/>
                  <a:pt x="5689538" y="4017001"/>
                  <a:pt x="5689538" y="4011320"/>
                </a:cubicBezTo>
                <a:lnTo>
                  <a:pt x="5690132" y="3999880"/>
                </a:lnTo>
                <a:lnTo>
                  <a:pt x="5690630" y="3999913"/>
                </a:lnTo>
                <a:close/>
                <a:moveTo>
                  <a:pt x="5667905" y="3999419"/>
                </a:moveTo>
                <a:lnTo>
                  <a:pt x="5667931" y="3999913"/>
                </a:lnTo>
                <a:lnTo>
                  <a:pt x="5668429" y="3999880"/>
                </a:lnTo>
                <a:lnTo>
                  <a:pt x="5669023" y="4011320"/>
                </a:lnTo>
                <a:cubicBezTo>
                  <a:pt x="5669023" y="4017001"/>
                  <a:pt x="5668964" y="4022668"/>
                  <a:pt x="5667652" y="4028296"/>
                </a:cubicBezTo>
                <a:cubicBezTo>
                  <a:pt x="5667694" y="4059631"/>
                  <a:pt x="5665244" y="4090522"/>
                  <a:pt x="5660185" y="4120772"/>
                </a:cubicBezTo>
                <a:lnTo>
                  <a:pt x="5659647" y="4127448"/>
                </a:lnTo>
                <a:cubicBezTo>
                  <a:pt x="5659477" y="4127453"/>
                  <a:pt x="5659309" y="4127458"/>
                  <a:pt x="5659141" y="4127511"/>
                </a:cubicBezTo>
                <a:cubicBezTo>
                  <a:pt x="5634776" y="4298519"/>
                  <a:pt x="5556213" y="4452596"/>
                  <a:pt x="5440082" y="4572001"/>
                </a:cubicBezTo>
                <a:lnTo>
                  <a:pt x="5245841" y="4572001"/>
                </a:lnTo>
                <a:cubicBezTo>
                  <a:pt x="5388939" y="4471530"/>
                  <a:pt x="5491162" y="4319651"/>
                  <a:pt x="5525656" y="4144250"/>
                </a:cubicBezTo>
                <a:cubicBezTo>
                  <a:pt x="5291653" y="4194541"/>
                  <a:pt x="5101285" y="4357380"/>
                  <a:pt x="5017902" y="4572001"/>
                </a:cubicBezTo>
                <a:lnTo>
                  <a:pt x="4880354" y="4572001"/>
                </a:lnTo>
                <a:cubicBezTo>
                  <a:pt x="4973717" y="4283539"/>
                  <a:pt x="5226947" y="4064450"/>
                  <a:pt x="5539026" y="4012794"/>
                </a:cubicBezTo>
                <a:lnTo>
                  <a:pt x="5539143" y="4011646"/>
                </a:lnTo>
                <a:cubicBezTo>
                  <a:pt x="5544452" y="4010636"/>
                  <a:pt x="5549780" y="4009688"/>
                  <a:pt x="5555356" y="4010107"/>
                </a:cubicBezTo>
                <a:cubicBezTo>
                  <a:pt x="5586539" y="4004550"/>
                  <a:pt x="5618432" y="4001569"/>
                  <a:pt x="5650817" y="4001042"/>
                </a:cubicBezTo>
                <a:close/>
                <a:moveTo>
                  <a:pt x="3998505" y="3999419"/>
                </a:moveTo>
                <a:lnTo>
                  <a:pt x="4015592" y="4001042"/>
                </a:lnTo>
                <a:cubicBezTo>
                  <a:pt x="4047978" y="4001569"/>
                  <a:pt x="4079870" y="4004550"/>
                  <a:pt x="4111054" y="4010107"/>
                </a:cubicBezTo>
                <a:cubicBezTo>
                  <a:pt x="4116630" y="4009688"/>
                  <a:pt x="4121958" y="4010636"/>
                  <a:pt x="4127266" y="4011646"/>
                </a:cubicBezTo>
                <a:lnTo>
                  <a:pt x="4127384" y="4012794"/>
                </a:lnTo>
                <a:cubicBezTo>
                  <a:pt x="4439463" y="4064450"/>
                  <a:pt x="4692692" y="4283539"/>
                  <a:pt x="4786055" y="4572001"/>
                </a:cubicBezTo>
                <a:lnTo>
                  <a:pt x="4648508" y="4572001"/>
                </a:lnTo>
                <a:cubicBezTo>
                  <a:pt x="4565124" y="4357380"/>
                  <a:pt x="4374756" y="4194541"/>
                  <a:pt x="4140754" y="4144250"/>
                </a:cubicBezTo>
                <a:cubicBezTo>
                  <a:pt x="4175248" y="4319650"/>
                  <a:pt x="4277471" y="4471530"/>
                  <a:pt x="4420568" y="4572001"/>
                </a:cubicBezTo>
                <a:lnTo>
                  <a:pt x="4226327" y="4572001"/>
                </a:lnTo>
                <a:cubicBezTo>
                  <a:pt x="4110196" y="4452596"/>
                  <a:pt x="4031633" y="4298519"/>
                  <a:pt x="4007268" y="4127511"/>
                </a:cubicBezTo>
                <a:cubicBezTo>
                  <a:pt x="4007101" y="4127458"/>
                  <a:pt x="4006932" y="4127453"/>
                  <a:pt x="4006763" y="4127448"/>
                </a:cubicBezTo>
                <a:lnTo>
                  <a:pt x="4006225" y="4120772"/>
                </a:lnTo>
                <a:cubicBezTo>
                  <a:pt x="4001166" y="4090522"/>
                  <a:pt x="3998715" y="4059631"/>
                  <a:pt x="3998757" y="4028296"/>
                </a:cubicBezTo>
                <a:cubicBezTo>
                  <a:pt x="3997445" y="4022668"/>
                  <a:pt x="3997387" y="4017001"/>
                  <a:pt x="3997387" y="4011320"/>
                </a:cubicBezTo>
                <a:lnTo>
                  <a:pt x="3997981" y="3999880"/>
                </a:lnTo>
                <a:lnTo>
                  <a:pt x="3998479" y="3999913"/>
                </a:lnTo>
                <a:close/>
                <a:moveTo>
                  <a:pt x="3975754" y="3999419"/>
                </a:moveTo>
                <a:lnTo>
                  <a:pt x="3975780" y="3999913"/>
                </a:lnTo>
                <a:lnTo>
                  <a:pt x="3976278" y="3999880"/>
                </a:lnTo>
                <a:lnTo>
                  <a:pt x="3976872" y="4011320"/>
                </a:lnTo>
                <a:cubicBezTo>
                  <a:pt x="3976872" y="4017001"/>
                  <a:pt x="3976813" y="4022668"/>
                  <a:pt x="3975501" y="4028296"/>
                </a:cubicBezTo>
                <a:cubicBezTo>
                  <a:pt x="3975543" y="4059631"/>
                  <a:pt x="3973093" y="4090522"/>
                  <a:pt x="3968034" y="4120772"/>
                </a:cubicBezTo>
                <a:lnTo>
                  <a:pt x="3967496" y="4127448"/>
                </a:lnTo>
                <a:cubicBezTo>
                  <a:pt x="3967326" y="4127453"/>
                  <a:pt x="3967158" y="4127458"/>
                  <a:pt x="3966990" y="4127511"/>
                </a:cubicBezTo>
                <a:cubicBezTo>
                  <a:pt x="3942625" y="4298519"/>
                  <a:pt x="3864063" y="4452596"/>
                  <a:pt x="3747931" y="4572001"/>
                </a:cubicBezTo>
                <a:lnTo>
                  <a:pt x="3553690" y="4572001"/>
                </a:lnTo>
                <a:cubicBezTo>
                  <a:pt x="3696788" y="4471530"/>
                  <a:pt x="3799011" y="4319651"/>
                  <a:pt x="3833505" y="4144250"/>
                </a:cubicBezTo>
                <a:cubicBezTo>
                  <a:pt x="3599503" y="4194541"/>
                  <a:pt x="3409134" y="4357380"/>
                  <a:pt x="3325751" y="4572001"/>
                </a:cubicBezTo>
                <a:lnTo>
                  <a:pt x="3188203" y="4572001"/>
                </a:lnTo>
                <a:cubicBezTo>
                  <a:pt x="3281566" y="4283539"/>
                  <a:pt x="3534796" y="4064450"/>
                  <a:pt x="3846875" y="4012794"/>
                </a:cubicBezTo>
                <a:lnTo>
                  <a:pt x="3846992" y="4011646"/>
                </a:lnTo>
                <a:cubicBezTo>
                  <a:pt x="3852301" y="4010636"/>
                  <a:pt x="3857629" y="4009688"/>
                  <a:pt x="3863205" y="4010107"/>
                </a:cubicBezTo>
                <a:cubicBezTo>
                  <a:pt x="3894388" y="4004550"/>
                  <a:pt x="3926281" y="4001569"/>
                  <a:pt x="3958666" y="4001042"/>
                </a:cubicBezTo>
                <a:close/>
                <a:moveTo>
                  <a:pt x="2306354" y="3999419"/>
                </a:moveTo>
                <a:lnTo>
                  <a:pt x="2323441" y="4001042"/>
                </a:lnTo>
                <a:cubicBezTo>
                  <a:pt x="2355827" y="4001569"/>
                  <a:pt x="2387719" y="4004550"/>
                  <a:pt x="2418903" y="4010107"/>
                </a:cubicBezTo>
                <a:cubicBezTo>
                  <a:pt x="2424479" y="4009688"/>
                  <a:pt x="2429807" y="4010636"/>
                  <a:pt x="2435115" y="4011646"/>
                </a:cubicBezTo>
                <a:lnTo>
                  <a:pt x="2435233" y="4012794"/>
                </a:lnTo>
                <a:cubicBezTo>
                  <a:pt x="2747312" y="4064450"/>
                  <a:pt x="3000542" y="4283539"/>
                  <a:pt x="3093904" y="4572001"/>
                </a:cubicBezTo>
                <a:lnTo>
                  <a:pt x="2956357" y="4572001"/>
                </a:lnTo>
                <a:cubicBezTo>
                  <a:pt x="2872974" y="4357380"/>
                  <a:pt x="2682605" y="4194541"/>
                  <a:pt x="2448603" y="4144250"/>
                </a:cubicBezTo>
                <a:cubicBezTo>
                  <a:pt x="2483097" y="4319651"/>
                  <a:pt x="2585320" y="4471530"/>
                  <a:pt x="2728418" y="4572001"/>
                </a:cubicBezTo>
                <a:lnTo>
                  <a:pt x="2534177" y="4572001"/>
                </a:lnTo>
                <a:cubicBezTo>
                  <a:pt x="2418045" y="4452596"/>
                  <a:pt x="2339482" y="4298519"/>
                  <a:pt x="2315117" y="4127511"/>
                </a:cubicBezTo>
                <a:cubicBezTo>
                  <a:pt x="2314950" y="4127458"/>
                  <a:pt x="2314781" y="4127453"/>
                  <a:pt x="2314612" y="4127448"/>
                </a:cubicBezTo>
                <a:lnTo>
                  <a:pt x="2314074" y="4120772"/>
                </a:lnTo>
                <a:cubicBezTo>
                  <a:pt x="2309015" y="4090522"/>
                  <a:pt x="2306564" y="4059631"/>
                  <a:pt x="2306606" y="4028296"/>
                </a:cubicBezTo>
                <a:cubicBezTo>
                  <a:pt x="2305294" y="4022668"/>
                  <a:pt x="2305236" y="4017001"/>
                  <a:pt x="2305236" y="4011320"/>
                </a:cubicBezTo>
                <a:lnTo>
                  <a:pt x="2305830" y="3999880"/>
                </a:lnTo>
                <a:lnTo>
                  <a:pt x="2306328" y="3999913"/>
                </a:lnTo>
                <a:close/>
                <a:moveTo>
                  <a:pt x="2283603" y="3999419"/>
                </a:moveTo>
                <a:lnTo>
                  <a:pt x="2283629" y="3999913"/>
                </a:lnTo>
                <a:lnTo>
                  <a:pt x="2284127" y="3999880"/>
                </a:lnTo>
                <a:lnTo>
                  <a:pt x="2284721" y="4011320"/>
                </a:lnTo>
                <a:cubicBezTo>
                  <a:pt x="2284721" y="4017001"/>
                  <a:pt x="2284662" y="4022668"/>
                  <a:pt x="2283350" y="4028296"/>
                </a:cubicBezTo>
                <a:cubicBezTo>
                  <a:pt x="2283392" y="4059631"/>
                  <a:pt x="2280942" y="4090522"/>
                  <a:pt x="2275883" y="4120772"/>
                </a:cubicBezTo>
                <a:lnTo>
                  <a:pt x="2275345" y="4127448"/>
                </a:lnTo>
                <a:cubicBezTo>
                  <a:pt x="2275175" y="4127453"/>
                  <a:pt x="2275007" y="4127458"/>
                  <a:pt x="2274839" y="4127511"/>
                </a:cubicBezTo>
                <a:cubicBezTo>
                  <a:pt x="2250474" y="4298519"/>
                  <a:pt x="2171912" y="4452596"/>
                  <a:pt x="2055780" y="4572001"/>
                </a:cubicBezTo>
                <a:lnTo>
                  <a:pt x="1861539" y="4572001"/>
                </a:lnTo>
                <a:cubicBezTo>
                  <a:pt x="2004637" y="4471530"/>
                  <a:pt x="2106860" y="4319650"/>
                  <a:pt x="2141354" y="4144250"/>
                </a:cubicBezTo>
                <a:cubicBezTo>
                  <a:pt x="1907352" y="4194541"/>
                  <a:pt x="1716983" y="4357380"/>
                  <a:pt x="1633600" y="4572001"/>
                </a:cubicBezTo>
                <a:lnTo>
                  <a:pt x="1496052" y="4572001"/>
                </a:lnTo>
                <a:cubicBezTo>
                  <a:pt x="1589416" y="4283539"/>
                  <a:pt x="1842645" y="4064450"/>
                  <a:pt x="2154724" y="4012794"/>
                </a:cubicBezTo>
                <a:lnTo>
                  <a:pt x="2154841" y="4011646"/>
                </a:lnTo>
                <a:cubicBezTo>
                  <a:pt x="2160150" y="4010636"/>
                  <a:pt x="2165478" y="4009688"/>
                  <a:pt x="2171054" y="4010107"/>
                </a:cubicBezTo>
                <a:cubicBezTo>
                  <a:pt x="2202237" y="4004550"/>
                  <a:pt x="2234130" y="4001569"/>
                  <a:pt x="2266515" y="4001042"/>
                </a:cubicBezTo>
                <a:close/>
                <a:moveTo>
                  <a:pt x="614203" y="3999419"/>
                </a:moveTo>
                <a:lnTo>
                  <a:pt x="631290" y="4001042"/>
                </a:lnTo>
                <a:cubicBezTo>
                  <a:pt x="663676" y="4001569"/>
                  <a:pt x="695568" y="4004550"/>
                  <a:pt x="726752" y="4010107"/>
                </a:cubicBezTo>
                <a:cubicBezTo>
                  <a:pt x="732328" y="4009688"/>
                  <a:pt x="737656" y="4010636"/>
                  <a:pt x="742964" y="4011646"/>
                </a:cubicBezTo>
                <a:lnTo>
                  <a:pt x="743081" y="4012794"/>
                </a:lnTo>
                <a:cubicBezTo>
                  <a:pt x="1055161" y="4064450"/>
                  <a:pt x="1308390" y="4283539"/>
                  <a:pt x="1401754" y="4572001"/>
                </a:cubicBezTo>
                <a:lnTo>
                  <a:pt x="1264205" y="4572001"/>
                </a:lnTo>
                <a:cubicBezTo>
                  <a:pt x="1180823" y="4357380"/>
                  <a:pt x="990454" y="4194541"/>
                  <a:pt x="756452" y="4144250"/>
                </a:cubicBezTo>
                <a:cubicBezTo>
                  <a:pt x="790946" y="4319651"/>
                  <a:pt x="893169" y="4471530"/>
                  <a:pt x="1036266" y="4572001"/>
                </a:cubicBezTo>
                <a:lnTo>
                  <a:pt x="842026" y="4572001"/>
                </a:lnTo>
                <a:cubicBezTo>
                  <a:pt x="725894" y="4452596"/>
                  <a:pt x="647331" y="4298519"/>
                  <a:pt x="622966" y="4127511"/>
                </a:cubicBezTo>
                <a:cubicBezTo>
                  <a:pt x="622799" y="4127458"/>
                  <a:pt x="622630" y="4127453"/>
                  <a:pt x="622461" y="4127448"/>
                </a:cubicBezTo>
                <a:lnTo>
                  <a:pt x="621923" y="4120772"/>
                </a:lnTo>
                <a:cubicBezTo>
                  <a:pt x="616864" y="4090522"/>
                  <a:pt x="614413" y="4059631"/>
                  <a:pt x="614455" y="4028296"/>
                </a:cubicBezTo>
                <a:cubicBezTo>
                  <a:pt x="613143" y="4022668"/>
                  <a:pt x="613085" y="4017001"/>
                  <a:pt x="613085" y="4011320"/>
                </a:cubicBezTo>
                <a:lnTo>
                  <a:pt x="613679" y="3999880"/>
                </a:lnTo>
                <a:lnTo>
                  <a:pt x="614177" y="3999913"/>
                </a:lnTo>
                <a:close/>
                <a:moveTo>
                  <a:pt x="591452" y="3999419"/>
                </a:moveTo>
                <a:lnTo>
                  <a:pt x="591478" y="3999913"/>
                </a:lnTo>
                <a:lnTo>
                  <a:pt x="591976" y="3999880"/>
                </a:lnTo>
                <a:lnTo>
                  <a:pt x="592570" y="4011320"/>
                </a:lnTo>
                <a:cubicBezTo>
                  <a:pt x="592570" y="4017001"/>
                  <a:pt x="592511" y="4022668"/>
                  <a:pt x="591199" y="4028296"/>
                </a:cubicBezTo>
                <a:cubicBezTo>
                  <a:pt x="591242" y="4059631"/>
                  <a:pt x="588791" y="4090522"/>
                  <a:pt x="583732" y="4120772"/>
                </a:cubicBezTo>
                <a:lnTo>
                  <a:pt x="583194" y="4127448"/>
                </a:lnTo>
                <a:cubicBezTo>
                  <a:pt x="583024" y="4127453"/>
                  <a:pt x="582856" y="4127458"/>
                  <a:pt x="582689" y="4127511"/>
                </a:cubicBezTo>
                <a:cubicBezTo>
                  <a:pt x="558275" y="4298863"/>
                  <a:pt x="479445" y="4453216"/>
                  <a:pt x="362360" y="4572001"/>
                </a:cubicBezTo>
                <a:lnTo>
                  <a:pt x="169811" y="4572001"/>
                </a:lnTo>
                <a:cubicBezTo>
                  <a:pt x="312603" y="4471357"/>
                  <a:pt x="414729" y="4319551"/>
                  <a:pt x="449203" y="4144250"/>
                </a:cubicBezTo>
                <a:cubicBezTo>
                  <a:pt x="258971" y="4185134"/>
                  <a:pt x="97576" y="4300399"/>
                  <a:pt x="0" y="4458139"/>
                </a:cubicBezTo>
                <a:lnTo>
                  <a:pt x="0" y="4251345"/>
                </a:lnTo>
                <a:cubicBezTo>
                  <a:pt x="121484" y="4128438"/>
                  <a:pt x="282199" y="4042650"/>
                  <a:pt x="462573" y="4012794"/>
                </a:cubicBezTo>
                <a:lnTo>
                  <a:pt x="462690" y="4011646"/>
                </a:lnTo>
                <a:cubicBezTo>
                  <a:pt x="467999" y="4010636"/>
                  <a:pt x="473327" y="4009688"/>
                  <a:pt x="478903" y="4010107"/>
                </a:cubicBezTo>
                <a:cubicBezTo>
                  <a:pt x="510086" y="4004550"/>
                  <a:pt x="541979" y="4001569"/>
                  <a:pt x="574365" y="4001042"/>
                </a:cubicBezTo>
                <a:close/>
                <a:moveTo>
                  <a:pt x="11452667" y="3304913"/>
                </a:moveTo>
                <a:cubicBezTo>
                  <a:pt x="11177477" y="3363591"/>
                  <a:pt x="10962633" y="3576701"/>
                  <a:pt x="10909358" y="3845480"/>
                </a:cubicBezTo>
                <a:cubicBezTo>
                  <a:pt x="11184548" y="3786801"/>
                  <a:pt x="11399391" y="3573691"/>
                  <a:pt x="11452667" y="3304913"/>
                </a:cubicBezTo>
                <a:close/>
                <a:moveTo>
                  <a:pt x="10058800" y="3304913"/>
                </a:moveTo>
                <a:cubicBezTo>
                  <a:pt x="10112076" y="3573691"/>
                  <a:pt x="10326919" y="3786801"/>
                  <a:pt x="10602109" y="3845480"/>
                </a:cubicBezTo>
                <a:cubicBezTo>
                  <a:pt x="10548834" y="3576701"/>
                  <a:pt x="10333990" y="3363591"/>
                  <a:pt x="10058800" y="3304913"/>
                </a:cubicBezTo>
                <a:close/>
                <a:moveTo>
                  <a:pt x="9760514" y="3304913"/>
                </a:moveTo>
                <a:cubicBezTo>
                  <a:pt x="9485324" y="3363591"/>
                  <a:pt x="9270480" y="3576701"/>
                  <a:pt x="9217205" y="3845480"/>
                </a:cubicBezTo>
                <a:cubicBezTo>
                  <a:pt x="9492395" y="3786801"/>
                  <a:pt x="9707238" y="3573691"/>
                  <a:pt x="9760514" y="3304913"/>
                </a:cubicBezTo>
                <a:close/>
                <a:moveTo>
                  <a:pt x="8366649" y="3304913"/>
                </a:moveTo>
                <a:cubicBezTo>
                  <a:pt x="8419925" y="3573691"/>
                  <a:pt x="8634768" y="3786801"/>
                  <a:pt x="8909958" y="3845480"/>
                </a:cubicBezTo>
                <a:cubicBezTo>
                  <a:pt x="8856683" y="3576701"/>
                  <a:pt x="8641839" y="3363591"/>
                  <a:pt x="8366649" y="3304913"/>
                </a:cubicBezTo>
                <a:close/>
                <a:moveTo>
                  <a:pt x="8068363" y="3304913"/>
                </a:moveTo>
                <a:cubicBezTo>
                  <a:pt x="7793173" y="3363591"/>
                  <a:pt x="7578329" y="3576701"/>
                  <a:pt x="7525054" y="3845480"/>
                </a:cubicBezTo>
                <a:cubicBezTo>
                  <a:pt x="7800244" y="3786801"/>
                  <a:pt x="8015087" y="3573691"/>
                  <a:pt x="8068363" y="3304913"/>
                </a:cubicBezTo>
                <a:close/>
                <a:moveTo>
                  <a:pt x="6674498" y="3304913"/>
                </a:moveTo>
                <a:cubicBezTo>
                  <a:pt x="6727774" y="3573691"/>
                  <a:pt x="6942617" y="3786801"/>
                  <a:pt x="7217807" y="3845480"/>
                </a:cubicBezTo>
                <a:cubicBezTo>
                  <a:pt x="7164532" y="3576701"/>
                  <a:pt x="6949688" y="3363591"/>
                  <a:pt x="6674498" y="3304913"/>
                </a:cubicBezTo>
                <a:close/>
                <a:moveTo>
                  <a:pt x="6376212" y="3304913"/>
                </a:moveTo>
                <a:cubicBezTo>
                  <a:pt x="6101022" y="3363591"/>
                  <a:pt x="5886178" y="3576701"/>
                  <a:pt x="5832903" y="3845480"/>
                </a:cubicBezTo>
                <a:cubicBezTo>
                  <a:pt x="6108093" y="3786801"/>
                  <a:pt x="6322936" y="3573691"/>
                  <a:pt x="6376212" y="3304913"/>
                </a:cubicBezTo>
                <a:close/>
                <a:moveTo>
                  <a:pt x="4982347" y="3304913"/>
                </a:moveTo>
                <a:cubicBezTo>
                  <a:pt x="5035623" y="3573691"/>
                  <a:pt x="5250466" y="3786801"/>
                  <a:pt x="5525656" y="3845480"/>
                </a:cubicBezTo>
                <a:cubicBezTo>
                  <a:pt x="5472381" y="3576701"/>
                  <a:pt x="5257537" y="3363591"/>
                  <a:pt x="4982347" y="3304913"/>
                </a:cubicBezTo>
                <a:close/>
                <a:moveTo>
                  <a:pt x="4684061" y="3304913"/>
                </a:moveTo>
                <a:cubicBezTo>
                  <a:pt x="4408871" y="3363591"/>
                  <a:pt x="4194027" y="3576701"/>
                  <a:pt x="4140752" y="3845480"/>
                </a:cubicBezTo>
                <a:cubicBezTo>
                  <a:pt x="4415942" y="3786801"/>
                  <a:pt x="4630785" y="3573691"/>
                  <a:pt x="4684061" y="3304913"/>
                </a:cubicBezTo>
                <a:close/>
                <a:moveTo>
                  <a:pt x="3290196" y="3304913"/>
                </a:moveTo>
                <a:cubicBezTo>
                  <a:pt x="3343472" y="3573691"/>
                  <a:pt x="3558315" y="3786801"/>
                  <a:pt x="3833505" y="3845480"/>
                </a:cubicBezTo>
                <a:cubicBezTo>
                  <a:pt x="3780230" y="3576701"/>
                  <a:pt x="3565386" y="3363591"/>
                  <a:pt x="3290196" y="3304913"/>
                </a:cubicBezTo>
                <a:close/>
                <a:moveTo>
                  <a:pt x="2991910" y="3304913"/>
                </a:moveTo>
                <a:cubicBezTo>
                  <a:pt x="2716720" y="3363591"/>
                  <a:pt x="2501876" y="3576701"/>
                  <a:pt x="2448601" y="3845480"/>
                </a:cubicBezTo>
                <a:cubicBezTo>
                  <a:pt x="2723791" y="3786801"/>
                  <a:pt x="2938634" y="3573691"/>
                  <a:pt x="2991910" y="3304913"/>
                </a:cubicBezTo>
                <a:close/>
                <a:moveTo>
                  <a:pt x="1598045" y="3304913"/>
                </a:moveTo>
                <a:cubicBezTo>
                  <a:pt x="1651321" y="3573691"/>
                  <a:pt x="1866164" y="3786801"/>
                  <a:pt x="2141354" y="3845480"/>
                </a:cubicBezTo>
                <a:cubicBezTo>
                  <a:pt x="2088079" y="3576701"/>
                  <a:pt x="1873235" y="3363591"/>
                  <a:pt x="1598045" y="3304913"/>
                </a:cubicBezTo>
                <a:close/>
                <a:moveTo>
                  <a:pt x="1299759" y="3304913"/>
                </a:moveTo>
                <a:cubicBezTo>
                  <a:pt x="1024569" y="3363591"/>
                  <a:pt x="809725" y="3576701"/>
                  <a:pt x="756450" y="3845480"/>
                </a:cubicBezTo>
                <a:cubicBezTo>
                  <a:pt x="1031640" y="3786801"/>
                  <a:pt x="1246483" y="3573691"/>
                  <a:pt x="1299759" y="3304913"/>
                </a:cubicBezTo>
                <a:close/>
                <a:moveTo>
                  <a:pt x="0" y="3200906"/>
                </a:moveTo>
                <a:cubicBezTo>
                  <a:pt x="306658" y="3291386"/>
                  <a:pt x="537576" y="3547942"/>
                  <a:pt x="582690" y="3862087"/>
                </a:cubicBezTo>
                <a:cubicBezTo>
                  <a:pt x="582857" y="3862140"/>
                  <a:pt x="583026" y="3862145"/>
                  <a:pt x="583195" y="3862150"/>
                </a:cubicBezTo>
                <a:lnTo>
                  <a:pt x="583735" y="3868787"/>
                </a:lnTo>
                <a:cubicBezTo>
                  <a:pt x="588792" y="3898794"/>
                  <a:pt x="591242" y="3929436"/>
                  <a:pt x="591199" y="3960518"/>
                </a:cubicBezTo>
                <a:cubicBezTo>
                  <a:pt x="592511" y="3966104"/>
                  <a:pt x="592570" y="3971728"/>
                  <a:pt x="592570" y="3977366"/>
                </a:cubicBezTo>
                <a:cubicBezTo>
                  <a:pt x="592570" y="3981158"/>
                  <a:pt x="592543" y="3984944"/>
                  <a:pt x="591977" y="3988716"/>
                </a:cubicBezTo>
                <a:lnTo>
                  <a:pt x="591478" y="3988683"/>
                </a:lnTo>
                <a:lnTo>
                  <a:pt x="591452" y="3989174"/>
                </a:lnTo>
                <a:lnTo>
                  <a:pt x="574334" y="3987561"/>
                </a:lnTo>
                <a:cubicBezTo>
                  <a:pt x="541959" y="3987038"/>
                  <a:pt x="510079" y="3984080"/>
                  <a:pt x="478907" y="3978570"/>
                </a:cubicBezTo>
                <a:cubicBezTo>
                  <a:pt x="473330" y="3978986"/>
                  <a:pt x="468001" y="3978045"/>
                  <a:pt x="462690" y="3977042"/>
                </a:cubicBezTo>
                <a:lnTo>
                  <a:pt x="462574" y="3975903"/>
                </a:lnTo>
                <a:cubicBezTo>
                  <a:pt x="282200" y="3946281"/>
                  <a:pt x="121485" y="3861168"/>
                  <a:pt x="0" y="3739225"/>
                </a:cubicBezTo>
                <a:lnTo>
                  <a:pt x="0" y="3534056"/>
                </a:lnTo>
                <a:cubicBezTo>
                  <a:pt x="97584" y="3690562"/>
                  <a:pt x="258975" y="3804918"/>
                  <a:pt x="449203" y="3845480"/>
                </a:cubicBezTo>
                <a:cubicBezTo>
                  <a:pt x="402182" y="3608252"/>
                  <a:pt x="229297" y="3414390"/>
                  <a:pt x="0" y="3332205"/>
                </a:cubicBezTo>
                <a:close/>
                <a:moveTo>
                  <a:pt x="11608704" y="3161219"/>
                </a:moveTo>
                <a:lnTo>
                  <a:pt x="11625791" y="3162829"/>
                </a:lnTo>
                <a:cubicBezTo>
                  <a:pt x="11658177" y="3163352"/>
                  <a:pt x="11690070" y="3166310"/>
                  <a:pt x="11721253" y="3171823"/>
                </a:cubicBezTo>
                <a:cubicBezTo>
                  <a:pt x="11726829" y="3171407"/>
                  <a:pt x="11732157" y="3172348"/>
                  <a:pt x="11737466" y="3173350"/>
                </a:cubicBezTo>
                <a:lnTo>
                  <a:pt x="11737583" y="3174489"/>
                </a:lnTo>
                <a:cubicBezTo>
                  <a:pt x="11914088" y="3203476"/>
                  <a:pt x="12071767" y="3285599"/>
                  <a:pt x="12192000" y="3403667"/>
                </a:cubicBezTo>
                <a:lnTo>
                  <a:pt x="12192000" y="3603658"/>
                </a:lnTo>
                <a:cubicBezTo>
                  <a:pt x="12093732" y="3453636"/>
                  <a:pt x="11935983" y="3344367"/>
                  <a:pt x="11750953" y="3304913"/>
                </a:cubicBezTo>
                <a:cubicBezTo>
                  <a:pt x="11797422" y="3539349"/>
                  <a:pt x="11966808" y="3731433"/>
                  <a:pt x="12192000" y="3815480"/>
                </a:cubicBezTo>
                <a:lnTo>
                  <a:pt x="12192000" y="3947482"/>
                </a:lnTo>
                <a:cubicBezTo>
                  <a:pt x="11889465" y="3854506"/>
                  <a:pt x="11662185" y="3599697"/>
                  <a:pt x="11617468" y="3288305"/>
                </a:cubicBezTo>
                <a:cubicBezTo>
                  <a:pt x="11617300" y="3288253"/>
                  <a:pt x="11617132" y="3288248"/>
                  <a:pt x="11616962" y="3288243"/>
                </a:cubicBezTo>
                <a:lnTo>
                  <a:pt x="11616424" y="3281619"/>
                </a:lnTo>
                <a:cubicBezTo>
                  <a:pt x="11611365" y="3251607"/>
                  <a:pt x="11608914" y="3220958"/>
                  <a:pt x="11608957" y="3189869"/>
                </a:cubicBezTo>
                <a:cubicBezTo>
                  <a:pt x="11607645" y="3184286"/>
                  <a:pt x="11607586" y="3178663"/>
                  <a:pt x="11607586" y="3173027"/>
                </a:cubicBezTo>
                <a:lnTo>
                  <a:pt x="11608180" y="3161677"/>
                </a:lnTo>
                <a:lnTo>
                  <a:pt x="11608678" y="3161709"/>
                </a:lnTo>
                <a:close/>
                <a:moveTo>
                  <a:pt x="11594916" y="3161219"/>
                </a:moveTo>
                <a:lnTo>
                  <a:pt x="11594942" y="3161709"/>
                </a:lnTo>
                <a:lnTo>
                  <a:pt x="11595440" y="3161677"/>
                </a:lnTo>
                <a:lnTo>
                  <a:pt x="11596034" y="3173027"/>
                </a:lnTo>
                <a:cubicBezTo>
                  <a:pt x="11596034" y="3178663"/>
                  <a:pt x="11595975" y="3184286"/>
                  <a:pt x="11594663" y="3189869"/>
                </a:cubicBezTo>
                <a:cubicBezTo>
                  <a:pt x="11594706" y="3220958"/>
                  <a:pt x="11592255" y="3251607"/>
                  <a:pt x="11587196" y="3281619"/>
                </a:cubicBezTo>
                <a:lnTo>
                  <a:pt x="11586658" y="3288243"/>
                </a:lnTo>
                <a:cubicBezTo>
                  <a:pt x="11586488" y="3288248"/>
                  <a:pt x="11586320" y="3288253"/>
                  <a:pt x="11586152" y="3288305"/>
                </a:cubicBezTo>
                <a:cubicBezTo>
                  <a:pt x="11535877" y="3638399"/>
                  <a:pt x="11254838" y="3916971"/>
                  <a:pt x="10895987" y="3975903"/>
                </a:cubicBezTo>
                <a:lnTo>
                  <a:pt x="10895871" y="3977042"/>
                </a:lnTo>
                <a:cubicBezTo>
                  <a:pt x="10890560" y="3978045"/>
                  <a:pt x="10885231" y="3978986"/>
                  <a:pt x="10879654" y="3978570"/>
                </a:cubicBezTo>
                <a:cubicBezTo>
                  <a:pt x="10848482" y="3984080"/>
                  <a:pt x="10816602" y="3987038"/>
                  <a:pt x="10784227" y="3987561"/>
                </a:cubicBezTo>
                <a:lnTo>
                  <a:pt x="10767109" y="3989174"/>
                </a:lnTo>
                <a:lnTo>
                  <a:pt x="10767083" y="3988683"/>
                </a:lnTo>
                <a:lnTo>
                  <a:pt x="10766584" y="3988716"/>
                </a:lnTo>
                <a:cubicBezTo>
                  <a:pt x="10766018" y="3984944"/>
                  <a:pt x="10765991" y="3981158"/>
                  <a:pt x="10765991" y="3977366"/>
                </a:cubicBezTo>
                <a:cubicBezTo>
                  <a:pt x="10765991" y="3971728"/>
                  <a:pt x="10766050" y="3966104"/>
                  <a:pt x="10767362" y="3960518"/>
                </a:cubicBezTo>
                <a:cubicBezTo>
                  <a:pt x="10767319" y="3929436"/>
                  <a:pt x="10769769" y="3898794"/>
                  <a:pt x="10774826" y="3868787"/>
                </a:cubicBezTo>
                <a:lnTo>
                  <a:pt x="10775366" y="3862150"/>
                </a:lnTo>
                <a:cubicBezTo>
                  <a:pt x="10775535" y="3862145"/>
                  <a:pt x="10775704" y="3862140"/>
                  <a:pt x="10775872" y="3862087"/>
                </a:cubicBezTo>
                <a:cubicBezTo>
                  <a:pt x="10826148" y="3511992"/>
                  <a:pt x="11107187" y="3233421"/>
                  <a:pt x="11466037" y="3174489"/>
                </a:cubicBezTo>
                <a:lnTo>
                  <a:pt x="11466154" y="3173350"/>
                </a:lnTo>
                <a:cubicBezTo>
                  <a:pt x="11471463" y="3172348"/>
                  <a:pt x="11476791" y="3171407"/>
                  <a:pt x="11482367" y="3171823"/>
                </a:cubicBezTo>
                <a:cubicBezTo>
                  <a:pt x="11513550" y="3166310"/>
                  <a:pt x="11545443" y="3163352"/>
                  <a:pt x="11577829" y="3162829"/>
                </a:cubicBezTo>
                <a:close/>
                <a:moveTo>
                  <a:pt x="9916551" y="3161219"/>
                </a:moveTo>
                <a:lnTo>
                  <a:pt x="9933638" y="3162829"/>
                </a:lnTo>
                <a:cubicBezTo>
                  <a:pt x="9966024" y="3163352"/>
                  <a:pt x="9997917" y="3166310"/>
                  <a:pt x="10029100" y="3171823"/>
                </a:cubicBezTo>
                <a:cubicBezTo>
                  <a:pt x="10034676" y="3171407"/>
                  <a:pt x="10040004" y="3172348"/>
                  <a:pt x="10045313" y="3173350"/>
                </a:cubicBezTo>
                <a:lnTo>
                  <a:pt x="10045430" y="3174489"/>
                </a:lnTo>
                <a:cubicBezTo>
                  <a:pt x="10404280" y="3233421"/>
                  <a:pt x="10685319" y="3511992"/>
                  <a:pt x="10735596" y="3862087"/>
                </a:cubicBezTo>
                <a:cubicBezTo>
                  <a:pt x="10735763" y="3862140"/>
                  <a:pt x="10735932" y="3862145"/>
                  <a:pt x="10736101" y="3862150"/>
                </a:cubicBezTo>
                <a:lnTo>
                  <a:pt x="10736641" y="3868787"/>
                </a:lnTo>
                <a:cubicBezTo>
                  <a:pt x="10741698" y="3898794"/>
                  <a:pt x="10744148" y="3929436"/>
                  <a:pt x="10744105" y="3960518"/>
                </a:cubicBezTo>
                <a:cubicBezTo>
                  <a:pt x="10745417" y="3966104"/>
                  <a:pt x="10745476" y="3971728"/>
                  <a:pt x="10745476" y="3977366"/>
                </a:cubicBezTo>
                <a:cubicBezTo>
                  <a:pt x="10745476" y="3981158"/>
                  <a:pt x="10745449" y="3984944"/>
                  <a:pt x="10744883" y="3988716"/>
                </a:cubicBezTo>
                <a:lnTo>
                  <a:pt x="10744384" y="3988683"/>
                </a:lnTo>
                <a:lnTo>
                  <a:pt x="10744358" y="3989174"/>
                </a:lnTo>
                <a:lnTo>
                  <a:pt x="10727240" y="3987561"/>
                </a:lnTo>
                <a:cubicBezTo>
                  <a:pt x="10694865" y="3987038"/>
                  <a:pt x="10662985" y="3984080"/>
                  <a:pt x="10631813" y="3978570"/>
                </a:cubicBezTo>
                <a:cubicBezTo>
                  <a:pt x="10626236" y="3978986"/>
                  <a:pt x="10620907" y="3978045"/>
                  <a:pt x="10615596" y="3977042"/>
                </a:cubicBezTo>
                <a:lnTo>
                  <a:pt x="10615480" y="3975903"/>
                </a:lnTo>
                <a:cubicBezTo>
                  <a:pt x="10256629" y="3916971"/>
                  <a:pt x="9975590" y="3638399"/>
                  <a:pt x="9925315" y="3288305"/>
                </a:cubicBezTo>
                <a:cubicBezTo>
                  <a:pt x="9925147" y="3288253"/>
                  <a:pt x="9924979" y="3288248"/>
                  <a:pt x="9924809" y="3288243"/>
                </a:cubicBezTo>
                <a:lnTo>
                  <a:pt x="9924271" y="3281619"/>
                </a:lnTo>
                <a:cubicBezTo>
                  <a:pt x="9919212" y="3251607"/>
                  <a:pt x="9916761" y="3220958"/>
                  <a:pt x="9916804" y="3189869"/>
                </a:cubicBezTo>
                <a:cubicBezTo>
                  <a:pt x="9915492" y="3184286"/>
                  <a:pt x="9915433" y="3178663"/>
                  <a:pt x="9915433" y="3173027"/>
                </a:cubicBezTo>
                <a:lnTo>
                  <a:pt x="9916027" y="3161677"/>
                </a:lnTo>
                <a:lnTo>
                  <a:pt x="9916525" y="3161709"/>
                </a:lnTo>
                <a:close/>
                <a:moveTo>
                  <a:pt x="9902763" y="3161219"/>
                </a:moveTo>
                <a:lnTo>
                  <a:pt x="9902789" y="3161709"/>
                </a:lnTo>
                <a:lnTo>
                  <a:pt x="9903287" y="3161677"/>
                </a:lnTo>
                <a:lnTo>
                  <a:pt x="9903881" y="3173027"/>
                </a:lnTo>
                <a:cubicBezTo>
                  <a:pt x="9903881" y="3178663"/>
                  <a:pt x="9903822" y="3184286"/>
                  <a:pt x="9902510" y="3189869"/>
                </a:cubicBezTo>
                <a:cubicBezTo>
                  <a:pt x="9902553" y="3220958"/>
                  <a:pt x="9900102" y="3251607"/>
                  <a:pt x="9895043" y="3281619"/>
                </a:cubicBezTo>
                <a:lnTo>
                  <a:pt x="9894505" y="3288243"/>
                </a:lnTo>
                <a:cubicBezTo>
                  <a:pt x="9894335" y="3288248"/>
                  <a:pt x="9894167" y="3288253"/>
                  <a:pt x="9893999" y="3288305"/>
                </a:cubicBezTo>
                <a:cubicBezTo>
                  <a:pt x="9843724" y="3638399"/>
                  <a:pt x="9562685" y="3916971"/>
                  <a:pt x="9203834" y="3975903"/>
                </a:cubicBezTo>
                <a:lnTo>
                  <a:pt x="9203718" y="3977042"/>
                </a:lnTo>
                <a:cubicBezTo>
                  <a:pt x="9198407" y="3978045"/>
                  <a:pt x="9193078" y="3978986"/>
                  <a:pt x="9187501" y="3978570"/>
                </a:cubicBezTo>
                <a:cubicBezTo>
                  <a:pt x="9156329" y="3984080"/>
                  <a:pt x="9124449" y="3987038"/>
                  <a:pt x="9092074" y="3987561"/>
                </a:cubicBezTo>
                <a:lnTo>
                  <a:pt x="9074956" y="3989174"/>
                </a:lnTo>
                <a:lnTo>
                  <a:pt x="9074930" y="3988683"/>
                </a:lnTo>
                <a:lnTo>
                  <a:pt x="9074431" y="3988716"/>
                </a:lnTo>
                <a:cubicBezTo>
                  <a:pt x="9073865" y="3984944"/>
                  <a:pt x="9073838" y="3981158"/>
                  <a:pt x="9073838" y="3977366"/>
                </a:cubicBezTo>
                <a:cubicBezTo>
                  <a:pt x="9073838" y="3971728"/>
                  <a:pt x="9073897" y="3966104"/>
                  <a:pt x="9075209" y="3960518"/>
                </a:cubicBezTo>
                <a:cubicBezTo>
                  <a:pt x="9075166" y="3929436"/>
                  <a:pt x="9077616" y="3898794"/>
                  <a:pt x="9082673" y="3868787"/>
                </a:cubicBezTo>
                <a:lnTo>
                  <a:pt x="9083213" y="3862150"/>
                </a:lnTo>
                <a:cubicBezTo>
                  <a:pt x="9083382" y="3862145"/>
                  <a:pt x="9083551" y="3862140"/>
                  <a:pt x="9083718" y="3862087"/>
                </a:cubicBezTo>
                <a:cubicBezTo>
                  <a:pt x="9133995" y="3511992"/>
                  <a:pt x="9415034" y="3233421"/>
                  <a:pt x="9773884" y="3174489"/>
                </a:cubicBezTo>
                <a:lnTo>
                  <a:pt x="9774001" y="3173350"/>
                </a:lnTo>
                <a:cubicBezTo>
                  <a:pt x="9779310" y="3172348"/>
                  <a:pt x="9784638" y="3171407"/>
                  <a:pt x="9790214" y="3171823"/>
                </a:cubicBezTo>
                <a:cubicBezTo>
                  <a:pt x="9821397" y="3166310"/>
                  <a:pt x="9853290" y="3163352"/>
                  <a:pt x="9885676" y="3162829"/>
                </a:cubicBezTo>
                <a:close/>
                <a:moveTo>
                  <a:pt x="8224400" y="3161219"/>
                </a:moveTo>
                <a:lnTo>
                  <a:pt x="8241488" y="3162829"/>
                </a:lnTo>
                <a:cubicBezTo>
                  <a:pt x="8273873" y="3163352"/>
                  <a:pt x="8305766" y="3166310"/>
                  <a:pt x="8336949" y="3171823"/>
                </a:cubicBezTo>
                <a:cubicBezTo>
                  <a:pt x="8342525" y="3171407"/>
                  <a:pt x="8347853" y="3172348"/>
                  <a:pt x="8353162" y="3173350"/>
                </a:cubicBezTo>
                <a:lnTo>
                  <a:pt x="8353279" y="3174489"/>
                </a:lnTo>
                <a:cubicBezTo>
                  <a:pt x="8712129" y="3233421"/>
                  <a:pt x="8993168" y="3511992"/>
                  <a:pt x="9043444" y="3862087"/>
                </a:cubicBezTo>
                <a:cubicBezTo>
                  <a:pt x="9043612" y="3862140"/>
                  <a:pt x="9043781" y="3862145"/>
                  <a:pt x="9043950" y="3862150"/>
                </a:cubicBezTo>
                <a:lnTo>
                  <a:pt x="9044490" y="3868787"/>
                </a:lnTo>
                <a:cubicBezTo>
                  <a:pt x="9049547" y="3898794"/>
                  <a:pt x="9051997" y="3929436"/>
                  <a:pt x="9051954" y="3960518"/>
                </a:cubicBezTo>
                <a:cubicBezTo>
                  <a:pt x="9053266" y="3966104"/>
                  <a:pt x="9053325" y="3971728"/>
                  <a:pt x="9053325" y="3977366"/>
                </a:cubicBezTo>
                <a:cubicBezTo>
                  <a:pt x="9053325" y="3981158"/>
                  <a:pt x="9053298" y="3984944"/>
                  <a:pt x="9052732" y="3988716"/>
                </a:cubicBezTo>
                <a:lnTo>
                  <a:pt x="9052233" y="3988683"/>
                </a:lnTo>
                <a:lnTo>
                  <a:pt x="9052207" y="3989174"/>
                </a:lnTo>
                <a:lnTo>
                  <a:pt x="9035089" y="3987561"/>
                </a:lnTo>
                <a:cubicBezTo>
                  <a:pt x="9002714" y="3987038"/>
                  <a:pt x="8970834" y="3984080"/>
                  <a:pt x="8939662" y="3978570"/>
                </a:cubicBezTo>
                <a:cubicBezTo>
                  <a:pt x="8934085" y="3978986"/>
                  <a:pt x="8928756" y="3978045"/>
                  <a:pt x="8923445" y="3977042"/>
                </a:cubicBezTo>
                <a:lnTo>
                  <a:pt x="8923329" y="3975903"/>
                </a:lnTo>
                <a:cubicBezTo>
                  <a:pt x="8564478" y="3916971"/>
                  <a:pt x="8283439" y="3638399"/>
                  <a:pt x="8233164" y="3288305"/>
                </a:cubicBezTo>
                <a:cubicBezTo>
                  <a:pt x="8232996" y="3288253"/>
                  <a:pt x="8232828" y="3288248"/>
                  <a:pt x="8232658" y="3288243"/>
                </a:cubicBezTo>
                <a:lnTo>
                  <a:pt x="8232120" y="3281619"/>
                </a:lnTo>
                <a:cubicBezTo>
                  <a:pt x="8227061" y="3251607"/>
                  <a:pt x="8224611" y="3220958"/>
                  <a:pt x="8224653" y="3189869"/>
                </a:cubicBezTo>
                <a:cubicBezTo>
                  <a:pt x="8223341" y="3184286"/>
                  <a:pt x="8223282" y="3178663"/>
                  <a:pt x="8223282" y="3173027"/>
                </a:cubicBezTo>
                <a:lnTo>
                  <a:pt x="8223876" y="3161677"/>
                </a:lnTo>
                <a:lnTo>
                  <a:pt x="8224374" y="3161709"/>
                </a:lnTo>
                <a:close/>
                <a:moveTo>
                  <a:pt x="8210612" y="3161219"/>
                </a:moveTo>
                <a:lnTo>
                  <a:pt x="8210638" y="3161709"/>
                </a:lnTo>
                <a:lnTo>
                  <a:pt x="8211136" y="3161677"/>
                </a:lnTo>
                <a:lnTo>
                  <a:pt x="8211730" y="3173027"/>
                </a:lnTo>
                <a:cubicBezTo>
                  <a:pt x="8211730" y="3178663"/>
                  <a:pt x="8211672" y="3184286"/>
                  <a:pt x="8210360" y="3189869"/>
                </a:cubicBezTo>
                <a:cubicBezTo>
                  <a:pt x="8210402" y="3220958"/>
                  <a:pt x="8207951" y="3251607"/>
                  <a:pt x="8202893" y="3281619"/>
                </a:cubicBezTo>
                <a:lnTo>
                  <a:pt x="8202354" y="3288243"/>
                </a:lnTo>
                <a:cubicBezTo>
                  <a:pt x="8202185" y="3288248"/>
                  <a:pt x="8202016" y="3288253"/>
                  <a:pt x="8201849" y="3288305"/>
                </a:cubicBezTo>
                <a:cubicBezTo>
                  <a:pt x="8151573" y="3638399"/>
                  <a:pt x="7870534" y="3916971"/>
                  <a:pt x="7511683" y="3975903"/>
                </a:cubicBezTo>
                <a:lnTo>
                  <a:pt x="7511567" y="3977042"/>
                </a:lnTo>
                <a:cubicBezTo>
                  <a:pt x="7506256" y="3978045"/>
                  <a:pt x="7500927" y="3978986"/>
                  <a:pt x="7495350" y="3978570"/>
                </a:cubicBezTo>
                <a:cubicBezTo>
                  <a:pt x="7464178" y="3984080"/>
                  <a:pt x="7432298" y="3987038"/>
                  <a:pt x="7399924" y="3987561"/>
                </a:cubicBezTo>
                <a:lnTo>
                  <a:pt x="7382805" y="3989174"/>
                </a:lnTo>
                <a:lnTo>
                  <a:pt x="7382779" y="3988683"/>
                </a:lnTo>
                <a:lnTo>
                  <a:pt x="7382280" y="3988716"/>
                </a:lnTo>
                <a:cubicBezTo>
                  <a:pt x="7381714" y="3984944"/>
                  <a:pt x="7381687" y="3981158"/>
                  <a:pt x="7381687" y="3977366"/>
                </a:cubicBezTo>
                <a:cubicBezTo>
                  <a:pt x="7381687" y="3971728"/>
                  <a:pt x="7381746" y="3966104"/>
                  <a:pt x="7383058" y="3960518"/>
                </a:cubicBezTo>
                <a:cubicBezTo>
                  <a:pt x="7383016" y="3929436"/>
                  <a:pt x="7385465" y="3898794"/>
                  <a:pt x="7390522" y="3868787"/>
                </a:cubicBezTo>
                <a:lnTo>
                  <a:pt x="7391062" y="3862150"/>
                </a:lnTo>
                <a:cubicBezTo>
                  <a:pt x="7391231" y="3862145"/>
                  <a:pt x="7391400" y="3862140"/>
                  <a:pt x="7391568" y="3862087"/>
                </a:cubicBezTo>
                <a:cubicBezTo>
                  <a:pt x="7441844" y="3511992"/>
                  <a:pt x="7722883" y="3233421"/>
                  <a:pt x="8081734" y="3174489"/>
                </a:cubicBezTo>
                <a:lnTo>
                  <a:pt x="8081851" y="3173350"/>
                </a:lnTo>
                <a:cubicBezTo>
                  <a:pt x="8087159" y="3172348"/>
                  <a:pt x="8092487" y="3171407"/>
                  <a:pt x="8098063" y="3171823"/>
                </a:cubicBezTo>
                <a:cubicBezTo>
                  <a:pt x="8129247" y="3166310"/>
                  <a:pt x="8161139" y="3163352"/>
                  <a:pt x="8193525" y="3162829"/>
                </a:cubicBezTo>
                <a:close/>
                <a:moveTo>
                  <a:pt x="6532249" y="3161219"/>
                </a:moveTo>
                <a:lnTo>
                  <a:pt x="6549337" y="3162829"/>
                </a:lnTo>
                <a:cubicBezTo>
                  <a:pt x="6581722" y="3163352"/>
                  <a:pt x="6613615" y="3166310"/>
                  <a:pt x="6644798" y="3171823"/>
                </a:cubicBezTo>
                <a:cubicBezTo>
                  <a:pt x="6650374" y="3171407"/>
                  <a:pt x="6655702" y="3172348"/>
                  <a:pt x="6661011" y="3173350"/>
                </a:cubicBezTo>
                <a:lnTo>
                  <a:pt x="6661128" y="3174489"/>
                </a:lnTo>
                <a:cubicBezTo>
                  <a:pt x="7019978" y="3233421"/>
                  <a:pt x="7301017" y="3511992"/>
                  <a:pt x="7351294" y="3862087"/>
                </a:cubicBezTo>
                <a:cubicBezTo>
                  <a:pt x="7351461" y="3862140"/>
                  <a:pt x="7351631" y="3862145"/>
                  <a:pt x="7351799" y="3862150"/>
                </a:cubicBezTo>
                <a:lnTo>
                  <a:pt x="7352340" y="3868787"/>
                </a:lnTo>
                <a:cubicBezTo>
                  <a:pt x="7357396" y="3898794"/>
                  <a:pt x="7359846" y="3929436"/>
                  <a:pt x="7359804" y="3960518"/>
                </a:cubicBezTo>
                <a:cubicBezTo>
                  <a:pt x="7361116" y="3966104"/>
                  <a:pt x="7361174" y="3971728"/>
                  <a:pt x="7361174" y="3977366"/>
                </a:cubicBezTo>
                <a:cubicBezTo>
                  <a:pt x="7361174" y="3981158"/>
                  <a:pt x="7361147" y="3984944"/>
                  <a:pt x="7360581" y="3988716"/>
                </a:cubicBezTo>
                <a:lnTo>
                  <a:pt x="7360082" y="3988683"/>
                </a:lnTo>
                <a:lnTo>
                  <a:pt x="7360056" y="3989174"/>
                </a:lnTo>
                <a:lnTo>
                  <a:pt x="7342938" y="3987561"/>
                </a:lnTo>
                <a:cubicBezTo>
                  <a:pt x="7310564" y="3987038"/>
                  <a:pt x="7278683" y="3984080"/>
                  <a:pt x="7247511" y="3978570"/>
                </a:cubicBezTo>
                <a:cubicBezTo>
                  <a:pt x="7241934" y="3978986"/>
                  <a:pt x="7236605" y="3978045"/>
                  <a:pt x="7231295" y="3977042"/>
                </a:cubicBezTo>
                <a:lnTo>
                  <a:pt x="7231179" y="3975903"/>
                </a:lnTo>
                <a:cubicBezTo>
                  <a:pt x="6872327" y="3916971"/>
                  <a:pt x="6591288" y="3638399"/>
                  <a:pt x="6541013" y="3288305"/>
                </a:cubicBezTo>
                <a:cubicBezTo>
                  <a:pt x="6540845" y="3288253"/>
                  <a:pt x="6540677" y="3288248"/>
                  <a:pt x="6540507" y="3288243"/>
                </a:cubicBezTo>
                <a:lnTo>
                  <a:pt x="6539969" y="3281619"/>
                </a:lnTo>
                <a:cubicBezTo>
                  <a:pt x="6534910" y="3251607"/>
                  <a:pt x="6532460" y="3220958"/>
                  <a:pt x="6532502" y="3189869"/>
                </a:cubicBezTo>
                <a:cubicBezTo>
                  <a:pt x="6531190" y="3184286"/>
                  <a:pt x="6531131" y="3178663"/>
                  <a:pt x="6531131" y="3173027"/>
                </a:cubicBezTo>
                <a:lnTo>
                  <a:pt x="6531725" y="3161677"/>
                </a:lnTo>
                <a:lnTo>
                  <a:pt x="6532223" y="3161709"/>
                </a:lnTo>
                <a:close/>
                <a:moveTo>
                  <a:pt x="6518461" y="3161219"/>
                </a:moveTo>
                <a:lnTo>
                  <a:pt x="6518487" y="3161709"/>
                </a:lnTo>
                <a:lnTo>
                  <a:pt x="6518985" y="3161677"/>
                </a:lnTo>
                <a:lnTo>
                  <a:pt x="6519579" y="3173027"/>
                </a:lnTo>
                <a:cubicBezTo>
                  <a:pt x="6519579" y="3178663"/>
                  <a:pt x="6519520" y="3184286"/>
                  <a:pt x="6518208" y="3189869"/>
                </a:cubicBezTo>
                <a:cubicBezTo>
                  <a:pt x="6518250" y="3220958"/>
                  <a:pt x="6515800" y="3251607"/>
                  <a:pt x="6510741" y="3281619"/>
                </a:cubicBezTo>
                <a:lnTo>
                  <a:pt x="6510203" y="3288243"/>
                </a:lnTo>
                <a:cubicBezTo>
                  <a:pt x="6510033" y="3288248"/>
                  <a:pt x="6509865" y="3288253"/>
                  <a:pt x="6509697" y="3288305"/>
                </a:cubicBezTo>
                <a:cubicBezTo>
                  <a:pt x="6459422" y="3638399"/>
                  <a:pt x="6178383" y="3916971"/>
                  <a:pt x="5819531" y="3975903"/>
                </a:cubicBezTo>
                <a:lnTo>
                  <a:pt x="5819415" y="3977042"/>
                </a:lnTo>
                <a:cubicBezTo>
                  <a:pt x="5814105" y="3978045"/>
                  <a:pt x="5808776" y="3978986"/>
                  <a:pt x="5803199" y="3978570"/>
                </a:cubicBezTo>
                <a:cubicBezTo>
                  <a:pt x="5772027" y="3984080"/>
                  <a:pt x="5740146" y="3987038"/>
                  <a:pt x="5707772" y="3987561"/>
                </a:cubicBezTo>
                <a:lnTo>
                  <a:pt x="5690654" y="3989174"/>
                </a:lnTo>
                <a:lnTo>
                  <a:pt x="5690628" y="3988683"/>
                </a:lnTo>
                <a:lnTo>
                  <a:pt x="5690129" y="3988716"/>
                </a:lnTo>
                <a:cubicBezTo>
                  <a:pt x="5689563" y="3984944"/>
                  <a:pt x="5689536" y="3981158"/>
                  <a:pt x="5689536" y="3977366"/>
                </a:cubicBezTo>
                <a:cubicBezTo>
                  <a:pt x="5689536" y="3971728"/>
                  <a:pt x="5689594" y="3966104"/>
                  <a:pt x="5690906" y="3960518"/>
                </a:cubicBezTo>
                <a:cubicBezTo>
                  <a:pt x="5690864" y="3929436"/>
                  <a:pt x="5693314" y="3898794"/>
                  <a:pt x="5698370" y="3868787"/>
                </a:cubicBezTo>
                <a:lnTo>
                  <a:pt x="5698911" y="3862150"/>
                </a:lnTo>
                <a:cubicBezTo>
                  <a:pt x="5699079" y="3862145"/>
                  <a:pt x="5699249" y="3862140"/>
                  <a:pt x="5699416" y="3862087"/>
                </a:cubicBezTo>
                <a:cubicBezTo>
                  <a:pt x="5749693" y="3511992"/>
                  <a:pt x="6030732" y="3233421"/>
                  <a:pt x="6389582" y="3174489"/>
                </a:cubicBezTo>
                <a:lnTo>
                  <a:pt x="6389699" y="3173350"/>
                </a:lnTo>
                <a:cubicBezTo>
                  <a:pt x="6395008" y="3172348"/>
                  <a:pt x="6400336" y="3171407"/>
                  <a:pt x="6405912" y="3171823"/>
                </a:cubicBezTo>
                <a:cubicBezTo>
                  <a:pt x="6437095" y="3166310"/>
                  <a:pt x="6468988" y="3163352"/>
                  <a:pt x="6501373" y="3162829"/>
                </a:cubicBezTo>
                <a:close/>
                <a:moveTo>
                  <a:pt x="4840098" y="3161219"/>
                </a:moveTo>
                <a:lnTo>
                  <a:pt x="4857185" y="3162829"/>
                </a:lnTo>
                <a:cubicBezTo>
                  <a:pt x="4889571" y="3163352"/>
                  <a:pt x="4921463" y="3166310"/>
                  <a:pt x="4952647" y="3171823"/>
                </a:cubicBezTo>
                <a:cubicBezTo>
                  <a:pt x="4958223" y="3171407"/>
                  <a:pt x="4963551" y="3172348"/>
                  <a:pt x="4968859" y="3173350"/>
                </a:cubicBezTo>
                <a:lnTo>
                  <a:pt x="4968976" y="3174489"/>
                </a:lnTo>
                <a:cubicBezTo>
                  <a:pt x="5327827" y="3233421"/>
                  <a:pt x="5608866" y="3511992"/>
                  <a:pt x="5659142" y="3862087"/>
                </a:cubicBezTo>
                <a:cubicBezTo>
                  <a:pt x="5659310" y="3862140"/>
                  <a:pt x="5659479" y="3862145"/>
                  <a:pt x="5659648" y="3862150"/>
                </a:cubicBezTo>
                <a:lnTo>
                  <a:pt x="5660188" y="3868787"/>
                </a:lnTo>
                <a:cubicBezTo>
                  <a:pt x="5665245" y="3898794"/>
                  <a:pt x="5667694" y="3929436"/>
                  <a:pt x="5667652" y="3960518"/>
                </a:cubicBezTo>
                <a:cubicBezTo>
                  <a:pt x="5668964" y="3966104"/>
                  <a:pt x="5669023" y="3971728"/>
                  <a:pt x="5669023" y="3977366"/>
                </a:cubicBezTo>
                <a:cubicBezTo>
                  <a:pt x="5669023" y="3981158"/>
                  <a:pt x="5668996" y="3984944"/>
                  <a:pt x="5668430" y="3988716"/>
                </a:cubicBezTo>
                <a:lnTo>
                  <a:pt x="5667931" y="3988683"/>
                </a:lnTo>
                <a:lnTo>
                  <a:pt x="5667905" y="3989174"/>
                </a:lnTo>
                <a:lnTo>
                  <a:pt x="5650786" y="3987561"/>
                </a:lnTo>
                <a:cubicBezTo>
                  <a:pt x="5618412" y="3987038"/>
                  <a:pt x="5586532" y="3984080"/>
                  <a:pt x="5555360" y="3978570"/>
                </a:cubicBezTo>
                <a:cubicBezTo>
                  <a:pt x="5549783" y="3978986"/>
                  <a:pt x="5544454" y="3978045"/>
                  <a:pt x="5539143" y="3977042"/>
                </a:cubicBezTo>
                <a:lnTo>
                  <a:pt x="5539027" y="3975903"/>
                </a:lnTo>
                <a:cubicBezTo>
                  <a:pt x="5180176" y="3916971"/>
                  <a:pt x="4899137" y="3638399"/>
                  <a:pt x="4848861" y="3288305"/>
                </a:cubicBezTo>
                <a:cubicBezTo>
                  <a:pt x="4848694" y="3288253"/>
                  <a:pt x="4848525" y="3288248"/>
                  <a:pt x="4848356" y="3288243"/>
                </a:cubicBezTo>
                <a:lnTo>
                  <a:pt x="4847817" y="3281619"/>
                </a:lnTo>
                <a:cubicBezTo>
                  <a:pt x="4842759" y="3251607"/>
                  <a:pt x="4840308" y="3220958"/>
                  <a:pt x="4840350" y="3189869"/>
                </a:cubicBezTo>
                <a:cubicBezTo>
                  <a:pt x="4839038" y="3184286"/>
                  <a:pt x="4838980" y="3178663"/>
                  <a:pt x="4838980" y="3173027"/>
                </a:cubicBezTo>
                <a:lnTo>
                  <a:pt x="4839574" y="3161677"/>
                </a:lnTo>
                <a:lnTo>
                  <a:pt x="4840072" y="3161709"/>
                </a:lnTo>
                <a:close/>
                <a:moveTo>
                  <a:pt x="4826310" y="3161219"/>
                </a:moveTo>
                <a:lnTo>
                  <a:pt x="4826336" y="3161709"/>
                </a:lnTo>
                <a:lnTo>
                  <a:pt x="4826834" y="3161677"/>
                </a:lnTo>
                <a:lnTo>
                  <a:pt x="4827428" y="3173027"/>
                </a:lnTo>
                <a:cubicBezTo>
                  <a:pt x="4827428" y="3178663"/>
                  <a:pt x="4827369" y="3184286"/>
                  <a:pt x="4826057" y="3189869"/>
                </a:cubicBezTo>
                <a:cubicBezTo>
                  <a:pt x="4826099" y="3220958"/>
                  <a:pt x="4823649" y="3251607"/>
                  <a:pt x="4818590" y="3281619"/>
                </a:cubicBezTo>
                <a:lnTo>
                  <a:pt x="4818052" y="3288243"/>
                </a:lnTo>
                <a:cubicBezTo>
                  <a:pt x="4817882" y="3288248"/>
                  <a:pt x="4817714" y="3288253"/>
                  <a:pt x="4817546" y="3288305"/>
                </a:cubicBezTo>
                <a:cubicBezTo>
                  <a:pt x="4767271" y="3638399"/>
                  <a:pt x="4486232" y="3916971"/>
                  <a:pt x="4127381" y="3975903"/>
                </a:cubicBezTo>
                <a:lnTo>
                  <a:pt x="4127264" y="3977042"/>
                </a:lnTo>
                <a:cubicBezTo>
                  <a:pt x="4121954" y="3978045"/>
                  <a:pt x="4116625" y="3978986"/>
                  <a:pt x="4111048" y="3978570"/>
                </a:cubicBezTo>
                <a:cubicBezTo>
                  <a:pt x="4079876" y="3984080"/>
                  <a:pt x="4047996" y="3987038"/>
                  <a:pt x="4015621" y="3987561"/>
                </a:cubicBezTo>
                <a:lnTo>
                  <a:pt x="3998503" y="3989174"/>
                </a:lnTo>
                <a:lnTo>
                  <a:pt x="3998477" y="3988683"/>
                </a:lnTo>
                <a:lnTo>
                  <a:pt x="3997978" y="3988716"/>
                </a:lnTo>
                <a:cubicBezTo>
                  <a:pt x="3997412" y="3984944"/>
                  <a:pt x="3997385" y="3981158"/>
                  <a:pt x="3997385" y="3977366"/>
                </a:cubicBezTo>
                <a:cubicBezTo>
                  <a:pt x="3997385" y="3971728"/>
                  <a:pt x="3997443" y="3966104"/>
                  <a:pt x="3998755" y="3960518"/>
                </a:cubicBezTo>
                <a:cubicBezTo>
                  <a:pt x="3998713" y="3929436"/>
                  <a:pt x="4001163" y="3898794"/>
                  <a:pt x="4006219" y="3868787"/>
                </a:cubicBezTo>
                <a:lnTo>
                  <a:pt x="4006760" y="3862150"/>
                </a:lnTo>
                <a:cubicBezTo>
                  <a:pt x="4006928" y="3862145"/>
                  <a:pt x="4007098" y="3862140"/>
                  <a:pt x="4007265" y="3862087"/>
                </a:cubicBezTo>
                <a:cubicBezTo>
                  <a:pt x="4057542" y="3511992"/>
                  <a:pt x="4338581" y="3233421"/>
                  <a:pt x="4697431" y="3174489"/>
                </a:cubicBezTo>
                <a:lnTo>
                  <a:pt x="4697548" y="3173350"/>
                </a:lnTo>
                <a:cubicBezTo>
                  <a:pt x="4702857" y="3172348"/>
                  <a:pt x="4708185" y="3171407"/>
                  <a:pt x="4713761" y="3171823"/>
                </a:cubicBezTo>
                <a:cubicBezTo>
                  <a:pt x="4744944" y="3166310"/>
                  <a:pt x="4776837" y="3163352"/>
                  <a:pt x="4809222" y="3162829"/>
                </a:cubicBezTo>
                <a:close/>
                <a:moveTo>
                  <a:pt x="3147947" y="3161219"/>
                </a:moveTo>
                <a:lnTo>
                  <a:pt x="3165034" y="3162829"/>
                </a:lnTo>
                <a:cubicBezTo>
                  <a:pt x="3197420" y="3163352"/>
                  <a:pt x="3229312" y="3166310"/>
                  <a:pt x="3260496" y="3171823"/>
                </a:cubicBezTo>
                <a:cubicBezTo>
                  <a:pt x="3266072" y="3171407"/>
                  <a:pt x="3271400" y="3172348"/>
                  <a:pt x="3276708" y="3173350"/>
                </a:cubicBezTo>
                <a:lnTo>
                  <a:pt x="3276826" y="3174489"/>
                </a:lnTo>
                <a:cubicBezTo>
                  <a:pt x="3635676" y="3233421"/>
                  <a:pt x="3916715" y="3511992"/>
                  <a:pt x="3966991" y="3862087"/>
                </a:cubicBezTo>
                <a:cubicBezTo>
                  <a:pt x="3967159" y="3862140"/>
                  <a:pt x="3967328" y="3862145"/>
                  <a:pt x="3967497" y="3862150"/>
                </a:cubicBezTo>
                <a:lnTo>
                  <a:pt x="3968037" y="3868787"/>
                </a:lnTo>
                <a:cubicBezTo>
                  <a:pt x="3973094" y="3898794"/>
                  <a:pt x="3975543" y="3929436"/>
                  <a:pt x="3975501" y="3960518"/>
                </a:cubicBezTo>
                <a:cubicBezTo>
                  <a:pt x="3976813" y="3966104"/>
                  <a:pt x="3976872" y="3971728"/>
                  <a:pt x="3976872" y="3977366"/>
                </a:cubicBezTo>
                <a:cubicBezTo>
                  <a:pt x="3976872" y="3981158"/>
                  <a:pt x="3976845" y="3984944"/>
                  <a:pt x="3976279" y="3988716"/>
                </a:cubicBezTo>
                <a:lnTo>
                  <a:pt x="3975780" y="3988683"/>
                </a:lnTo>
                <a:lnTo>
                  <a:pt x="3975754" y="3989174"/>
                </a:lnTo>
                <a:lnTo>
                  <a:pt x="3958635" y="3987561"/>
                </a:lnTo>
                <a:cubicBezTo>
                  <a:pt x="3926261" y="3987038"/>
                  <a:pt x="3894381" y="3984080"/>
                  <a:pt x="3863209" y="3978570"/>
                </a:cubicBezTo>
                <a:cubicBezTo>
                  <a:pt x="3857632" y="3978986"/>
                  <a:pt x="3852303" y="3978045"/>
                  <a:pt x="3846992" y="3977042"/>
                </a:cubicBezTo>
                <a:lnTo>
                  <a:pt x="3846876" y="3975903"/>
                </a:lnTo>
                <a:cubicBezTo>
                  <a:pt x="3488025" y="3916971"/>
                  <a:pt x="3206986" y="3638399"/>
                  <a:pt x="3156710" y="3288305"/>
                </a:cubicBezTo>
                <a:cubicBezTo>
                  <a:pt x="3156543" y="3288253"/>
                  <a:pt x="3156374" y="3288248"/>
                  <a:pt x="3156205" y="3288243"/>
                </a:cubicBezTo>
                <a:lnTo>
                  <a:pt x="3155667" y="3281619"/>
                </a:lnTo>
                <a:cubicBezTo>
                  <a:pt x="3150608" y="3251607"/>
                  <a:pt x="3148157" y="3220958"/>
                  <a:pt x="3148199" y="3189869"/>
                </a:cubicBezTo>
                <a:cubicBezTo>
                  <a:pt x="3146887" y="3184286"/>
                  <a:pt x="3146829" y="3178663"/>
                  <a:pt x="3146829" y="3173027"/>
                </a:cubicBezTo>
                <a:lnTo>
                  <a:pt x="3147423" y="3161677"/>
                </a:lnTo>
                <a:lnTo>
                  <a:pt x="3147921" y="3161709"/>
                </a:lnTo>
                <a:close/>
                <a:moveTo>
                  <a:pt x="3134159" y="3161219"/>
                </a:moveTo>
                <a:lnTo>
                  <a:pt x="3134185" y="3161709"/>
                </a:lnTo>
                <a:lnTo>
                  <a:pt x="3134683" y="3161677"/>
                </a:lnTo>
                <a:lnTo>
                  <a:pt x="3135277" y="3173027"/>
                </a:lnTo>
                <a:cubicBezTo>
                  <a:pt x="3135277" y="3178663"/>
                  <a:pt x="3135218" y="3184286"/>
                  <a:pt x="3133906" y="3189869"/>
                </a:cubicBezTo>
                <a:cubicBezTo>
                  <a:pt x="3133948" y="3220958"/>
                  <a:pt x="3131498" y="3251607"/>
                  <a:pt x="3126439" y="3281619"/>
                </a:cubicBezTo>
                <a:lnTo>
                  <a:pt x="3125901" y="3288243"/>
                </a:lnTo>
                <a:cubicBezTo>
                  <a:pt x="3125731" y="3288248"/>
                  <a:pt x="3125563" y="3288253"/>
                  <a:pt x="3125395" y="3288305"/>
                </a:cubicBezTo>
                <a:cubicBezTo>
                  <a:pt x="3075120" y="3638399"/>
                  <a:pt x="2794081" y="3916971"/>
                  <a:pt x="2435230" y="3975903"/>
                </a:cubicBezTo>
                <a:lnTo>
                  <a:pt x="2435113" y="3977042"/>
                </a:lnTo>
                <a:cubicBezTo>
                  <a:pt x="2429803" y="3978045"/>
                  <a:pt x="2424474" y="3978986"/>
                  <a:pt x="2418897" y="3978570"/>
                </a:cubicBezTo>
                <a:cubicBezTo>
                  <a:pt x="2387725" y="3984080"/>
                  <a:pt x="2355845" y="3987038"/>
                  <a:pt x="2323470" y="3987561"/>
                </a:cubicBezTo>
                <a:lnTo>
                  <a:pt x="2306352" y="3989174"/>
                </a:lnTo>
                <a:lnTo>
                  <a:pt x="2306326" y="3988683"/>
                </a:lnTo>
                <a:lnTo>
                  <a:pt x="2305827" y="3988716"/>
                </a:lnTo>
                <a:cubicBezTo>
                  <a:pt x="2305261" y="3984944"/>
                  <a:pt x="2305234" y="3981158"/>
                  <a:pt x="2305234" y="3977366"/>
                </a:cubicBezTo>
                <a:cubicBezTo>
                  <a:pt x="2305234" y="3971728"/>
                  <a:pt x="2305292" y="3966104"/>
                  <a:pt x="2306604" y="3960518"/>
                </a:cubicBezTo>
                <a:cubicBezTo>
                  <a:pt x="2306562" y="3929436"/>
                  <a:pt x="2309012" y="3898794"/>
                  <a:pt x="2314068" y="3868787"/>
                </a:cubicBezTo>
                <a:lnTo>
                  <a:pt x="2314609" y="3862150"/>
                </a:lnTo>
                <a:cubicBezTo>
                  <a:pt x="2314777" y="3862145"/>
                  <a:pt x="2314947" y="3862140"/>
                  <a:pt x="2315114" y="3862087"/>
                </a:cubicBezTo>
                <a:cubicBezTo>
                  <a:pt x="2365391" y="3511992"/>
                  <a:pt x="2646430" y="3233421"/>
                  <a:pt x="3005280" y="3174489"/>
                </a:cubicBezTo>
                <a:lnTo>
                  <a:pt x="3005397" y="3173350"/>
                </a:lnTo>
                <a:cubicBezTo>
                  <a:pt x="3010706" y="3172348"/>
                  <a:pt x="3016034" y="3171407"/>
                  <a:pt x="3021610" y="3171823"/>
                </a:cubicBezTo>
                <a:cubicBezTo>
                  <a:pt x="3052793" y="3166310"/>
                  <a:pt x="3084686" y="3163352"/>
                  <a:pt x="3117071" y="3162829"/>
                </a:cubicBezTo>
                <a:close/>
                <a:moveTo>
                  <a:pt x="1455796" y="3161219"/>
                </a:moveTo>
                <a:lnTo>
                  <a:pt x="1472883" y="3162829"/>
                </a:lnTo>
                <a:cubicBezTo>
                  <a:pt x="1505269" y="3163352"/>
                  <a:pt x="1537161" y="3166310"/>
                  <a:pt x="1568345" y="3171823"/>
                </a:cubicBezTo>
                <a:cubicBezTo>
                  <a:pt x="1573921" y="3171407"/>
                  <a:pt x="1579249" y="3172348"/>
                  <a:pt x="1584557" y="3173350"/>
                </a:cubicBezTo>
                <a:lnTo>
                  <a:pt x="1584675" y="3174489"/>
                </a:lnTo>
                <a:cubicBezTo>
                  <a:pt x="1943525" y="3233421"/>
                  <a:pt x="2224564" y="3511992"/>
                  <a:pt x="2274840" y="3862087"/>
                </a:cubicBezTo>
                <a:cubicBezTo>
                  <a:pt x="2275008" y="3862140"/>
                  <a:pt x="2275177" y="3862145"/>
                  <a:pt x="2275346" y="3862150"/>
                </a:cubicBezTo>
                <a:lnTo>
                  <a:pt x="2275886" y="3868787"/>
                </a:lnTo>
                <a:cubicBezTo>
                  <a:pt x="2280943" y="3898794"/>
                  <a:pt x="2283392" y="3929436"/>
                  <a:pt x="2283350" y="3960518"/>
                </a:cubicBezTo>
                <a:cubicBezTo>
                  <a:pt x="2284662" y="3966104"/>
                  <a:pt x="2284721" y="3971728"/>
                  <a:pt x="2284721" y="3977366"/>
                </a:cubicBezTo>
                <a:cubicBezTo>
                  <a:pt x="2284721" y="3981158"/>
                  <a:pt x="2284694" y="3984944"/>
                  <a:pt x="2284128" y="3988716"/>
                </a:cubicBezTo>
                <a:lnTo>
                  <a:pt x="2283629" y="3988683"/>
                </a:lnTo>
                <a:lnTo>
                  <a:pt x="2283603" y="3989174"/>
                </a:lnTo>
                <a:lnTo>
                  <a:pt x="2266484" y="3987561"/>
                </a:lnTo>
                <a:cubicBezTo>
                  <a:pt x="2234110" y="3987038"/>
                  <a:pt x="2202230" y="3984080"/>
                  <a:pt x="2171058" y="3978570"/>
                </a:cubicBezTo>
                <a:cubicBezTo>
                  <a:pt x="2165481" y="3978986"/>
                  <a:pt x="2160152" y="3978045"/>
                  <a:pt x="2154841" y="3977042"/>
                </a:cubicBezTo>
                <a:lnTo>
                  <a:pt x="2154725" y="3975903"/>
                </a:lnTo>
                <a:cubicBezTo>
                  <a:pt x="1795874" y="3916971"/>
                  <a:pt x="1514835" y="3638399"/>
                  <a:pt x="1464559" y="3288305"/>
                </a:cubicBezTo>
                <a:cubicBezTo>
                  <a:pt x="1464392" y="3288253"/>
                  <a:pt x="1464223" y="3288248"/>
                  <a:pt x="1464054" y="3288243"/>
                </a:cubicBezTo>
                <a:lnTo>
                  <a:pt x="1463515" y="3281619"/>
                </a:lnTo>
                <a:cubicBezTo>
                  <a:pt x="1458457" y="3251607"/>
                  <a:pt x="1456006" y="3220958"/>
                  <a:pt x="1456048" y="3189869"/>
                </a:cubicBezTo>
                <a:cubicBezTo>
                  <a:pt x="1454736" y="3184286"/>
                  <a:pt x="1454678" y="3178663"/>
                  <a:pt x="1454678" y="3173027"/>
                </a:cubicBezTo>
                <a:lnTo>
                  <a:pt x="1455272" y="3161677"/>
                </a:lnTo>
                <a:lnTo>
                  <a:pt x="1455770" y="3161709"/>
                </a:lnTo>
                <a:close/>
                <a:moveTo>
                  <a:pt x="1442008" y="3161219"/>
                </a:moveTo>
                <a:lnTo>
                  <a:pt x="1442034" y="3161709"/>
                </a:lnTo>
                <a:lnTo>
                  <a:pt x="1442532" y="3161677"/>
                </a:lnTo>
                <a:lnTo>
                  <a:pt x="1443126" y="3173027"/>
                </a:lnTo>
                <a:cubicBezTo>
                  <a:pt x="1443126" y="3178663"/>
                  <a:pt x="1443067" y="3184286"/>
                  <a:pt x="1441755" y="3189869"/>
                </a:cubicBezTo>
                <a:cubicBezTo>
                  <a:pt x="1441797" y="3220958"/>
                  <a:pt x="1439347" y="3251607"/>
                  <a:pt x="1434288" y="3281619"/>
                </a:cubicBezTo>
                <a:lnTo>
                  <a:pt x="1433750" y="3288243"/>
                </a:lnTo>
                <a:cubicBezTo>
                  <a:pt x="1433580" y="3288248"/>
                  <a:pt x="1433412" y="3288253"/>
                  <a:pt x="1433244" y="3288305"/>
                </a:cubicBezTo>
                <a:cubicBezTo>
                  <a:pt x="1382969" y="3638399"/>
                  <a:pt x="1101930" y="3916971"/>
                  <a:pt x="743079" y="3975903"/>
                </a:cubicBezTo>
                <a:lnTo>
                  <a:pt x="742962" y="3977042"/>
                </a:lnTo>
                <a:cubicBezTo>
                  <a:pt x="737652" y="3978045"/>
                  <a:pt x="732323" y="3978986"/>
                  <a:pt x="726746" y="3978570"/>
                </a:cubicBezTo>
                <a:cubicBezTo>
                  <a:pt x="695574" y="3984080"/>
                  <a:pt x="663693" y="3987038"/>
                  <a:pt x="631319" y="3987561"/>
                </a:cubicBezTo>
                <a:lnTo>
                  <a:pt x="614201" y="3989174"/>
                </a:lnTo>
                <a:lnTo>
                  <a:pt x="614175" y="3988683"/>
                </a:lnTo>
                <a:lnTo>
                  <a:pt x="613676" y="3988716"/>
                </a:lnTo>
                <a:cubicBezTo>
                  <a:pt x="613110" y="3984944"/>
                  <a:pt x="613083" y="3981158"/>
                  <a:pt x="613083" y="3977366"/>
                </a:cubicBezTo>
                <a:cubicBezTo>
                  <a:pt x="613083" y="3971728"/>
                  <a:pt x="613141" y="3966104"/>
                  <a:pt x="614453" y="3960518"/>
                </a:cubicBezTo>
                <a:cubicBezTo>
                  <a:pt x="614411" y="3929436"/>
                  <a:pt x="616861" y="3898794"/>
                  <a:pt x="621917" y="3868787"/>
                </a:cubicBezTo>
                <a:lnTo>
                  <a:pt x="622458" y="3862150"/>
                </a:lnTo>
                <a:cubicBezTo>
                  <a:pt x="622626" y="3862145"/>
                  <a:pt x="622796" y="3862140"/>
                  <a:pt x="622963" y="3862087"/>
                </a:cubicBezTo>
                <a:cubicBezTo>
                  <a:pt x="673240" y="3511992"/>
                  <a:pt x="954279" y="3233421"/>
                  <a:pt x="1313129" y="3174489"/>
                </a:cubicBezTo>
                <a:lnTo>
                  <a:pt x="1313246" y="3173350"/>
                </a:lnTo>
                <a:cubicBezTo>
                  <a:pt x="1318555" y="3172348"/>
                  <a:pt x="1323883" y="3171407"/>
                  <a:pt x="1329459" y="3171823"/>
                </a:cubicBezTo>
                <a:cubicBezTo>
                  <a:pt x="1360642" y="3166310"/>
                  <a:pt x="1392535" y="3163352"/>
                  <a:pt x="1424920" y="3162829"/>
                </a:cubicBezTo>
                <a:close/>
                <a:moveTo>
                  <a:pt x="10909360" y="2447425"/>
                </a:moveTo>
                <a:cubicBezTo>
                  <a:pt x="10962636" y="2718331"/>
                  <a:pt x="11177479" y="2933128"/>
                  <a:pt x="11452669" y="2992271"/>
                </a:cubicBezTo>
                <a:cubicBezTo>
                  <a:pt x="11399394" y="2721365"/>
                  <a:pt x="11184550" y="2506568"/>
                  <a:pt x="10909360" y="2447425"/>
                </a:cubicBezTo>
                <a:close/>
                <a:moveTo>
                  <a:pt x="10602109" y="2447425"/>
                </a:moveTo>
                <a:cubicBezTo>
                  <a:pt x="10326919" y="2506568"/>
                  <a:pt x="10112075" y="2721365"/>
                  <a:pt x="10058800" y="2992271"/>
                </a:cubicBezTo>
                <a:cubicBezTo>
                  <a:pt x="10333990" y="2933128"/>
                  <a:pt x="10548833" y="2718331"/>
                  <a:pt x="10602109" y="2447425"/>
                </a:cubicBezTo>
                <a:close/>
                <a:moveTo>
                  <a:pt x="9217207" y="2447425"/>
                </a:moveTo>
                <a:cubicBezTo>
                  <a:pt x="9270483" y="2718331"/>
                  <a:pt x="9485326" y="2933128"/>
                  <a:pt x="9760516" y="2992271"/>
                </a:cubicBezTo>
                <a:cubicBezTo>
                  <a:pt x="9707241" y="2721365"/>
                  <a:pt x="9492397" y="2506568"/>
                  <a:pt x="9217207" y="2447425"/>
                </a:cubicBezTo>
                <a:close/>
                <a:moveTo>
                  <a:pt x="8909958" y="2447425"/>
                </a:moveTo>
                <a:cubicBezTo>
                  <a:pt x="8634768" y="2506568"/>
                  <a:pt x="8419924" y="2721365"/>
                  <a:pt x="8366649" y="2992271"/>
                </a:cubicBezTo>
                <a:cubicBezTo>
                  <a:pt x="8641839" y="2933128"/>
                  <a:pt x="8856682" y="2718331"/>
                  <a:pt x="8909958" y="2447425"/>
                </a:cubicBezTo>
                <a:close/>
                <a:moveTo>
                  <a:pt x="7525056" y="2447425"/>
                </a:moveTo>
                <a:cubicBezTo>
                  <a:pt x="7578332" y="2718331"/>
                  <a:pt x="7793175" y="2933128"/>
                  <a:pt x="8068365" y="2992271"/>
                </a:cubicBezTo>
                <a:cubicBezTo>
                  <a:pt x="8015090" y="2721365"/>
                  <a:pt x="7800246" y="2506568"/>
                  <a:pt x="7525056" y="2447425"/>
                </a:cubicBezTo>
                <a:close/>
                <a:moveTo>
                  <a:pt x="7217807" y="2447425"/>
                </a:moveTo>
                <a:cubicBezTo>
                  <a:pt x="6942617" y="2506568"/>
                  <a:pt x="6727773" y="2721365"/>
                  <a:pt x="6674498" y="2992271"/>
                </a:cubicBezTo>
                <a:cubicBezTo>
                  <a:pt x="6949688" y="2933128"/>
                  <a:pt x="7164531" y="2718331"/>
                  <a:pt x="7217807" y="2447425"/>
                </a:cubicBezTo>
                <a:close/>
                <a:moveTo>
                  <a:pt x="5832905" y="2447425"/>
                </a:moveTo>
                <a:cubicBezTo>
                  <a:pt x="5886181" y="2718331"/>
                  <a:pt x="6101024" y="2933128"/>
                  <a:pt x="6376214" y="2992271"/>
                </a:cubicBezTo>
                <a:cubicBezTo>
                  <a:pt x="6322939" y="2721365"/>
                  <a:pt x="6108095" y="2506568"/>
                  <a:pt x="5832905" y="2447425"/>
                </a:cubicBezTo>
                <a:close/>
                <a:moveTo>
                  <a:pt x="5525656" y="2447425"/>
                </a:moveTo>
                <a:cubicBezTo>
                  <a:pt x="5250466" y="2506568"/>
                  <a:pt x="5035622" y="2721365"/>
                  <a:pt x="4982347" y="2992271"/>
                </a:cubicBezTo>
                <a:cubicBezTo>
                  <a:pt x="5257537" y="2933128"/>
                  <a:pt x="5472380" y="2718331"/>
                  <a:pt x="5525656" y="2447425"/>
                </a:cubicBezTo>
                <a:close/>
                <a:moveTo>
                  <a:pt x="4140754" y="2447425"/>
                </a:moveTo>
                <a:cubicBezTo>
                  <a:pt x="4194030" y="2718331"/>
                  <a:pt x="4408873" y="2933128"/>
                  <a:pt x="4684063" y="2992271"/>
                </a:cubicBezTo>
                <a:cubicBezTo>
                  <a:pt x="4630788" y="2721365"/>
                  <a:pt x="4415944" y="2506568"/>
                  <a:pt x="4140754" y="2447425"/>
                </a:cubicBezTo>
                <a:close/>
                <a:moveTo>
                  <a:pt x="3833505" y="2447425"/>
                </a:moveTo>
                <a:cubicBezTo>
                  <a:pt x="3558315" y="2506568"/>
                  <a:pt x="3343471" y="2721365"/>
                  <a:pt x="3290196" y="2992271"/>
                </a:cubicBezTo>
                <a:cubicBezTo>
                  <a:pt x="3565386" y="2933128"/>
                  <a:pt x="3780229" y="2718331"/>
                  <a:pt x="3833505" y="2447425"/>
                </a:cubicBezTo>
                <a:close/>
                <a:moveTo>
                  <a:pt x="2448603" y="2447425"/>
                </a:moveTo>
                <a:cubicBezTo>
                  <a:pt x="2501879" y="2718331"/>
                  <a:pt x="2716722" y="2933128"/>
                  <a:pt x="2991912" y="2992271"/>
                </a:cubicBezTo>
                <a:cubicBezTo>
                  <a:pt x="2938637" y="2721365"/>
                  <a:pt x="2723793" y="2506568"/>
                  <a:pt x="2448603" y="2447425"/>
                </a:cubicBezTo>
                <a:close/>
                <a:moveTo>
                  <a:pt x="2141354" y="2447425"/>
                </a:moveTo>
                <a:cubicBezTo>
                  <a:pt x="1866164" y="2506568"/>
                  <a:pt x="1651320" y="2721365"/>
                  <a:pt x="1598045" y="2992271"/>
                </a:cubicBezTo>
                <a:cubicBezTo>
                  <a:pt x="1873235" y="2933128"/>
                  <a:pt x="2088078" y="2718331"/>
                  <a:pt x="2141354" y="2447425"/>
                </a:cubicBezTo>
                <a:close/>
                <a:moveTo>
                  <a:pt x="756452" y="2447425"/>
                </a:moveTo>
                <a:cubicBezTo>
                  <a:pt x="809728" y="2718331"/>
                  <a:pt x="1024571" y="2933128"/>
                  <a:pt x="1299761" y="2992271"/>
                </a:cubicBezTo>
                <a:cubicBezTo>
                  <a:pt x="1246486" y="2721365"/>
                  <a:pt x="1031642" y="2506568"/>
                  <a:pt x="756452" y="2447425"/>
                </a:cubicBezTo>
                <a:close/>
                <a:moveTo>
                  <a:pt x="12192000" y="2344615"/>
                </a:moveTo>
                <a:lnTo>
                  <a:pt x="12192000" y="2477663"/>
                </a:lnTo>
                <a:cubicBezTo>
                  <a:pt x="11966807" y="2562375"/>
                  <a:pt x="11797421" y="2755980"/>
                  <a:pt x="11750953" y="2992271"/>
                </a:cubicBezTo>
                <a:cubicBezTo>
                  <a:pt x="11935988" y="2952504"/>
                  <a:pt x="12093739" y="2842365"/>
                  <a:pt x="12192000" y="2691161"/>
                </a:cubicBezTo>
                <a:lnTo>
                  <a:pt x="12192000" y="2892735"/>
                </a:lnTo>
                <a:cubicBezTo>
                  <a:pt x="12071770" y="3011736"/>
                  <a:pt x="11914089" y="3094511"/>
                  <a:pt x="11737582" y="3123727"/>
                </a:cubicBezTo>
                <a:lnTo>
                  <a:pt x="11737466" y="3124875"/>
                </a:lnTo>
                <a:cubicBezTo>
                  <a:pt x="11732155" y="3125886"/>
                  <a:pt x="11726826" y="3126834"/>
                  <a:pt x="11721249" y="3126415"/>
                </a:cubicBezTo>
                <a:cubicBezTo>
                  <a:pt x="11690077" y="3131969"/>
                  <a:pt x="11658197" y="3134950"/>
                  <a:pt x="11625822" y="3135477"/>
                </a:cubicBezTo>
                <a:lnTo>
                  <a:pt x="11608704" y="3137103"/>
                </a:lnTo>
                <a:lnTo>
                  <a:pt x="11608678" y="3136608"/>
                </a:lnTo>
                <a:lnTo>
                  <a:pt x="11608179" y="3136641"/>
                </a:lnTo>
                <a:cubicBezTo>
                  <a:pt x="11607613" y="3132839"/>
                  <a:pt x="11607586" y="3129023"/>
                  <a:pt x="11607586" y="3125201"/>
                </a:cubicBezTo>
                <a:cubicBezTo>
                  <a:pt x="11607586" y="3119519"/>
                  <a:pt x="11607645" y="3113850"/>
                  <a:pt x="11608957" y="3108220"/>
                </a:cubicBezTo>
                <a:cubicBezTo>
                  <a:pt x="11608914" y="3076892"/>
                  <a:pt x="11611364" y="3046007"/>
                  <a:pt x="11616421" y="3015763"/>
                </a:cubicBezTo>
                <a:lnTo>
                  <a:pt x="11616961" y="3009073"/>
                </a:lnTo>
                <a:cubicBezTo>
                  <a:pt x="11617130" y="3009068"/>
                  <a:pt x="11617299" y="3009063"/>
                  <a:pt x="11617466" y="3009010"/>
                </a:cubicBezTo>
                <a:cubicBezTo>
                  <a:pt x="11662185" y="2695154"/>
                  <a:pt x="11889463" y="2438329"/>
                  <a:pt x="12192000" y="2344615"/>
                </a:cubicBezTo>
                <a:close/>
                <a:moveTo>
                  <a:pt x="10767111" y="2302594"/>
                </a:moveTo>
                <a:lnTo>
                  <a:pt x="10784198" y="2304217"/>
                </a:lnTo>
                <a:cubicBezTo>
                  <a:pt x="10816584" y="2304744"/>
                  <a:pt x="10848477" y="2307725"/>
                  <a:pt x="10879660" y="2313282"/>
                </a:cubicBezTo>
                <a:cubicBezTo>
                  <a:pt x="10885236" y="2312863"/>
                  <a:pt x="10890564" y="2313811"/>
                  <a:pt x="10895873" y="2314821"/>
                </a:cubicBezTo>
                <a:lnTo>
                  <a:pt x="10895990" y="2315969"/>
                </a:lnTo>
                <a:cubicBezTo>
                  <a:pt x="11254840" y="2375367"/>
                  <a:pt x="11535879" y="2656144"/>
                  <a:pt x="11586156" y="3009010"/>
                </a:cubicBezTo>
                <a:cubicBezTo>
                  <a:pt x="11586323" y="3009063"/>
                  <a:pt x="11586492" y="3009068"/>
                  <a:pt x="11586661" y="3009073"/>
                </a:cubicBezTo>
                <a:lnTo>
                  <a:pt x="11587201" y="3015763"/>
                </a:lnTo>
                <a:cubicBezTo>
                  <a:pt x="11592258" y="3046007"/>
                  <a:pt x="11594708" y="3076892"/>
                  <a:pt x="11594665" y="3108220"/>
                </a:cubicBezTo>
                <a:cubicBezTo>
                  <a:pt x="11595977" y="3113850"/>
                  <a:pt x="11596036" y="3119519"/>
                  <a:pt x="11596036" y="3125201"/>
                </a:cubicBezTo>
                <a:cubicBezTo>
                  <a:pt x="11596036" y="3129023"/>
                  <a:pt x="11596009" y="3132839"/>
                  <a:pt x="11595443" y="3136641"/>
                </a:cubicBezTo>
                <a:lnTo>
                  <a:pt x="11594944" y="3136608"/>
                </a:lnTo>
                <a:lnTo>
                  <a:pt x="11594918" y="3137103"/>
                </a:lnTo>
                <a:lnTo>
                  <a:pt x="11577800" y="3135477"/>
                </a:lnTo>
                <a:cubicBezTo>
                  <a:pt x="11545425" y="3134950"/>
                  <a:pt x="11513545" y="3131969"/>
                  <a:pt x="11482373" y="3126415"/>
                </a:cubicBezTo>
                <a:cubicBezTo>
                  <a:pt x="11476796" y="3126834"/>
                  <a:pt x="11471467" y="3125886"/>
                  <a:pt x="11466156" y="3124875"/>
                </a:cubicBezTo>
                <a:lnTo>
                  <a:pt x="11466040" y="3123727"/>
                </a:lnTo>
                <a:cubicBezTo>
                  <a:pt x="11107189" y="3064328"/>
                  <a:pt x="10826150" y="2783551"/>
                  <a:pt x="10775875" y="2430686"/>
                </a:cubicBezTo>
                <a:cubicBezTo>
                  <a:pt x="10775707" y="2430633"/>
                  <a:pt x="10775539" y="2430628"/>
                  <a:pt x="10775369" y="2430623"/>
                </a:cubicBezTo>
                <a:lnTo>
                  <a:pt x="10774831" y="2423947"/>
                </a:lnTo>
                <a:cubicBezTo>
                  <a:pt x="10769772" y="2393697"/>
                  <a:pt x="10767321" y="2362806"/>
                  <a:pt x="10767364" y="2331471"/>
                </a:cubicBezTo>
                <a:cubicBezTo>
                  <a:pt x="10766052" y="2325843"/>
                  <a:pt x="10765993" y="2320176"/>
                  <a:pt x="10765993" y="2314495"/>
                </a:cubicBezTo>
                <a:lnTo>
                  <a:pt x="10766587" y="2303055"/>
                </a:lnTo>
                <a:lnTo>
                  <a:pt x="10767085" y="2303088"/>
                </a:lnTo>
                <a:close/>
                <a:moveTo>
                  <a:pt x="10744358" y="2302594"/>
                </a:moveTo>
                <a:lnTo>
                  <a:pt x="10744384" y="2303088"/>
                </a:lnTo>
                <a:lnTo>
                  <a:pt x="10744882" y="2303055"/>
                </a:lnTo>
                <a:lnTo>
                  <a:pt x="10745476" y="2314495"/>
                </a:lnTo>
                <a:cubicBezTo>
                  <a:pt x="10745476" y="2320176"/>
                  <a:pt x="10745417" y="2325843"/>
                  <a:pt x="10744105" y="2331471"/>
                </a:cubicBezTo>
                <a:cubicBezTo>
                  <a:pt x="10744148" y="2362806"/>
                  <a:pt x="10741697" y="2393697"/>
                  <a:pt x="10736638" y="2423947"/>
                </a:cubicBezTo>
                <a:lnTo>
                  <a:pt x="10736100" y="2430623"/>
                </a:lnTo>
                <a:cubicBezTo>
                  <a:pt x="10735930" y="2430628"/>
                  <a:pt x="10735762" y="2430633"/>
                  <a:pt x="10735594" y="2430686"/>
                </a:cubicBezTo>
                <a:cubicBezTo>
                  <a:pt x="10685319" y="2783551"/>
                  <a:pt x="10404280" y="3064328"/>
                  <a:pt x="10045429" y="3123727"/>
                </a:cubicBezTo>
                <a:lnTo>
                  <a:pt x="10045313" y="3124875"/>
                </a:lnTo>
                <a:cubicBezTo>
                  <a:pt x="10040002" y="3125886"/>
                  <a:pt x="10034673" y="3126834"/>
                  <a:pt x="10029096" y="3126415"/>
                </a:cubicBezTo>
                <a:cubicBezTo>
                  <a:pt x="9997924" y="3131969"/>
                  <a:pt x="9966044" y="3134950"/>
                  <a:pt x="9933669" y="3135477"/>
                </a:cubicBezTo>
                <a:lnTo>
                  <a:pt x="9916551" y="3137103"/>
                </a:lnTo>
                <a:lnTo>
                  <a:pt x="9916525" y="3136608"/>
                </a:lnTo>
                <a:lnTo>
                  <a:pt x="9916026" y="3136641"/>
                </a:lnTo>
                <a:cubicBezTo>
                  <a:pt x="9915460" y="3132839"/>
                  <a:pt x="9915433" y="3129023"/>
                  <a:pt x="9915433" y="3125201"/>
                </a:cubicBezTo>
                <a:cubicBezTo>
                  <a:pt x="9915433" y="3119519"/>
                  <a:pt x="9915492" y="3113850"/>
                  <a:pt x="9916804" y="3108220"/>
                </a:cubicBezTo>
                <a:cubicBezTo>
                  <a:pt x="9916761" y="3076892"/>
                  <a:pt x="9919211" y="3046007"/>
                  <a:pt x="9924268" y="3015763"/>
                </a:cubicBezTo>
                <a:lnTo>
                  <a:pt x="9924808" y="3009073"/>
                </a:lnTo>
                <a:cubicBezTo>
                  <a:pt x="9924977" y="3009068"/>
                  <a:pt x="9925146" y="3009063"/>
                  <a:pt x="9925314" y="3009010"/>
                </a:cubicBezTo>
                <a:cubicBezTo>
                  <a:pt x="9975590" y="2656144"/>
                  <a:pt x="10256629" y="2375367"/>
                  <a:pt x="10615479" y="2315969"/>
                </a:cubicBezTo>
                <a:lnTo>
                  <a:pt x="10615596" y="2314821"/>
                </a:lnTo>
                <a:cubicBezTo>
                  <a:pt x="10620905" y="2313811"/>
                  <a:pt x="10626233" y="2312863"/>
                  <a:pt x="10631809" y="2313282"/>
                </a:cubicBezTo>
                <a:cubicBezTo>
                  <a:pt x="10662992" y="2307725"/>
                  <a:pt x="10694885" y="2304744"/>
                  <a:pt x="10727271" y="2304217"/>
                </a:cubicBezTo>
                <a:close/>
                <a:moveTo>
                  <a:pt x="9074958" y="2302594"/>
                </a:moveTo>
                <a:lnTo>
                  <a:pt x="9092045" y="2304217"/>
                </a:lnTo>
                <a:cubicBezTo>
                  <a:pt x="9124431" y="2304744"/>
                  <a:pt x="9156324" y="2307725"/>
                  <a:pt x="9187507" y="2313282"/>
                </a:cubicBezTo>
                <a:cubicBezTo>
                  <a:pt x="9193083" y="2312863"/>
                  <a:pt x="9198411" y="2313811"/>
                  <a:pt x="9203720" y="2314821"/>
                </a:cubicBezTo>
                <a:lnTo>
                  <a:pt x="9203837" y="2315969"/>
                </a:lnTo>
                <a:cubicBezTo>
                  <a:pt x="9562687" y="2375367"/>
                  <a:pt x="9843726" y="2656144"/>
                  <a:pt x="9894002" y="3009010"/>
                </a:cubicBezTo>
                <a:cubicBezTo>
                  <a:pt x="9894170" y="3009063"/>
                  <a:pt x="9894339" y="3009068"/>
                  <a:pt x="9894508" y="3009073"/>
                </a:cubicBezTo>
                <a:lnTo>
                  <a:pt x="9895048" y="3015763"/>
                </a:lnTo>
                <a:cubicBezTo>
                  <a:pt x="9900105" y="3046007"/>
                  <a:pt x="9902555" y="3076892"/>
                  <a:pt x="9902512" y="3108220"/>
                </a:cubicBezTo>
                <a:cubicBezTo>
                  <a:pt x="9903824" y="3113850"/>
                  <a:pt x="9903883" y="3119519"/>
                  <a:pt x="9903883" y="3125201"/>
                </a:cubicBezTo>
                <a:cubicBezTo>
                  <a:pt x="9903883" y="3129023"/>
                  <a:pt x="9903856" y="3132839"/>
                  <a:pt x="9903290" y="3136641"/>
                </a:cubicBezTo>
                <a:lnTo>
                  <a:pt x="9902791" y="3136608"/>
                </a:lnTo>
                <a:lnTo>
                  <a:pt x="9902765" y="3137103"/>
                </a:lnTo>
                <a:lnTo>
                  <a:pt x="9885647" y="3135477"/>
                </a:lnTo>
                <a:cubicBezTo>
                  <a:pt x="9853272" y="3134950"/>
                  <a:pt x="9821392" y="3131969"/>
                  <a:pt x="9790220" y="3126415"/>
                </a:cubicBezTo>
                <a:cubicBezTo>
                  <a:pt x="9784643" y="3126834"/>
                  <a:pt x="9779314" y="3125886"/>
                  <a:pt x="9774003" y="3124875"/>
                </a:cubicBezTo>
                <a:lnTo>
                  <a:pt x="9773887" y="3123727"/>
                </a:lnTo>
                <a:cubicBezTo>
                  <a:pt x="9415036" y="3064328"/>
                  <a:pt x="9133997" y="2783551"/>
                  <a:pt x="9083722" y="2430686"/>
                </a:cubicBezTo>
                <a:cubicBezTo>
                  <a:pt x="9083554" y="2430633"/>
                  <a:pt x="9083386" y="2430628"/>
                  <a:pt x="9083216" y="2430623"/>
                </a:cubicBezTo>
                <a:lnTo>
                  <a:pt x="9082678" y="2423947"/>
                </a:lnTo>
                <a:cubicBezTo>
                  <a:pt x="9077619" y="2393697"/>
                  <a:pt x="9075168" y="2362806"/>
                  <a:pt x="9075211" y="2331471"/>
                </a:cubicBezTo>
                <a:cubicBezTo>
                  <a:pt x="9073899" y="2325843"/>
                  <a:pt x="9073840" y="2320176"/>
                  <a:pt x="9073840" y="2314495"/>
                </a:cubicBezTo>
                <a:lnTo>
                  <a:pt x="9074434" y="2303055"/>
                </a:lnTo>
                <a:lnTo>
                  <a:pt x="9074932" y="2303088"/>
                </a:lnTo>
                <a:close/>
                <a:moveTo>
                  <a:pt x="9052207" y="2302594"/>
                </a:moveTo>
                <a:lnTo>
                  <a:pt x="9052233" y="2303088"/>
                </a:lnTo>
                <a:lnTo>
                  <a:pt x="9052731" y="2303055"/>
                </a:lnTo>
                <a:lnTo>
                  <a:pt x="9053325" y="2314495"/>
                </a:lnTo>
                <a:cubicBezTo>
                  <a:pt x="9053325" y="2320176"/>
                  <a:pt x="9053266" y="2325843"/>
                  <a:pt x="9051954" y="2331471"/>
                </a:cubicBezTo>
                <a:cubicBezTo>
                  <a:pt x="9051997" y="2362806"/>
                  <a:pt x="9049546" y="2393697"/>
                  <a:pt x="9044487" y="2423947"/>
                </a:cubicBezTo>
                <a:lnTo>
                  <a:pt x="9043949" y="2430623"/>
                </a:lnTo>
                <a:cubicBezTo>
                  <a:pt x="9043779" y="2430628"/>
                  <a:pt x="9043611" y="2430633"/>
                  <a:pt x="9043443" y="2430686"/>
                </a:cubicBezTo>
                <a:cubicBezTo>
                  <a:pt x="8993168" y="2783551"/>
                  <a:pt x="8712129" y="3064328"/>
                  <a:pt x="8353278" y="3123727"/>
                </a:cubicBezTo>
                <a:lnTo>
                  <a:pt x="8353162" y="3124875"/>
                </a:lnTo>
                <a:cubicBezTo>
                  <a:pt x="8347851" y="3125886"/>
                  <a:pt x="8342522" y="3126834"/>
                  <a:pt x="8336945" y="3126415"/>
                </a:cubicBezTo>
                <a:cubicBezTo>
                  <a:pt x="8305773" y="3131969"/>
                  <a:pt x="8273893" y="3134950"/>
                  <a:pt x="8241519" y="3135477"/>
                </a:cubicBezTo>
                <a:lnTo>
                  <a:pt x="8224400" y="3137103"/>
                </a:lnTo>
                <a:lnTo>
                  <a:pt x="8224374" y="3136608"/>
                </a:lnTo>
                <a:lnTo>
                  <a:pt x="8223875" y="3136641"/>
                </a:lnTo>
                <a:cubicBezTo>
                  <a:pt x="8223309" y="3132839"/>
                  <a:pt x="8223282" y="3129023"/>
                  <a:pt x="8223282" y="3125201"/>
                </a:cubicBezTo>
                <a:cubicBezTo>
                  <a:pt x="8223282" y="3119519"/>
                  <a:pt x="8223341" y="3113850"/>
                  <a:pt x="8224653" y="3108220"/>
                </a:cubicBezTo>
                <a:cubicBezTo>
                  <a:pt x="8224611" y="3076892"/>
                  <a:pt x="8227060" y="3046007"/>
                  <a:pt x="8232117" y="3015763"/>
                </a:cubicBezTo>
                <a:lnTo>
                  <a:pt x="8232657" y="3009073"/>
                </a:lnTo>
                <a:cubicBezTo>
                  <a:pt x="8232826" y="3009068"/>
                  <a:pt x="8232995" y="3009063"/>
                  <a:pt x="8233163" y="3009010"/>
                </a:cubicBezTo>
                <a:cubicBezTo>
                  <a:pt x="8283439" y="2656144"/>
                  <a:pt x="8564478" y="2375367"/>
                  <a:pt x="8923328" y="2315969"/>
                </a:cubicBezTo>
                <a:lnTo>
                  <a:pt x="8923445" y="2314821"/>
                </a:lnTo>
                <a:cubicBezTo>
                  <a:pt x="8928754" y="2313811"/>
                  <a:pt x="8934082" y="2312863"/>
                  <a:pt x="8939658" y="2313282"/>
                </a:cubicBezTo>
                <a:cubicBezTo>
                  <a:pt x="8970841" y="2307725"/>
                  <a:pt x="9002734" y="2304744"/>
                  <a:pt x="9035120" y="2304217"/>
                </a:cubicBezTo>
                <a:close/>
                <a:moveTo>
                  <a:pt x="7382807" y="2302594"/>
                </a:moveTo>
                <a:lnTo>
                  <a:pt x="7399895" y="2304217"/>
                </a:lnTo>
                <a:cubicBezTo>
                  <a:pt x="7432280" y="2304744"/>
                  <a:pt x="7464173" y="2307725"/>
                  <a:pt x="7495356" y="2313282"/>
                </a:cubicBezTo>
                <a:cubicBezTo>
                  <a:pt x="7500932" y="2312863"/>
                  <a:pt x="7506260" y="2313811"/>
                  <a:pt x="7511569" y="2314821"/>
                </a:cubicBezTo>
                <a:lnTo>
                  <a:pt x="7511686" y="2315969"/>
                </a:lnTo>
                <a:cubicBezTo>
                  <a:pt x="7870536" y="2375367"/>
                  <a:pt x="8151575" y="2656144"/>
                  <a:pt x="8201852" y="3009010"/>
                </a:cubicBezTo>
                <a:cubicBezTo>
                  <a:pt x="8202019" y="3009063"/>
                  <a:pt x="8202189" y="3009068"/>
                  <a:pt x="8202357" y="3009073"/>
                </a:cubicBezTo>
                <a:lnTo>
                  <a:pt x="8202898" y="3015763"/>
                </a:lnTo>
                <a:cubicBezTo>
                  <a:pt x="8207954" y="3046007"/>
                  <a:pt x="8210404" y="3076892"/>
                  <a:pt x="8210362" y="3108220"/>
                </a:cubicBezTo>
                <a:cubicBezTo>
                  <a:pt x="8211674" y="3113850"/>
                  <a:pt x="8211732" y="3119519"/>
                  <a:pt x="8211732" y="3125201"/>
                </a:cubicBezTo>
                <a:cubicBezTo>
                  <a:pt x="8211732" y="3129023"/>
                  <a:pt x="8211705" y="3132839"/>
                  <a:pt x="8211139" y="3136641"/>
                </a:cubicBezTo>
                <a:lnTo>
                  <a:pt x="8210640" y="3136608"/>
                </a:lnTo>
                <a:lnTo>
                  <a:pt x="8210614" y="3137103"/>
                </a:lnTo>
                <a:lnTo>
                  <a:pt x="8193496" y="3135477"/>
                </a:lnTo>
                <a:cubicBezTo>
                  <a:pt x="8161122" y="3134950"/>
                  <a:pt x="8129241" y="3131969"/>
                  <a:pt x="8098069" y="3126415"/>
                </a:cubicBezTo>
                <a:cubicBezTo>
                  <a:pt x="8092492" y="3126834"/>
                  <a:pt x="8087163" y="3125886"/>
                  <a:pt x="8081853" y="3124875"/>
                </a:cubicBezTo>
                <a:lnTo>
                  <a:pt x="8081737" y="3123727"/>
                </a:lnTo>
                <a:cubicBezTo>
                  <a:pt x="7722885" y="3064328"/>
                  <a:pt x="7441846" y="2783551"/>
                  <a:pt x="7391571" y="2430686"/>
                </a:cubicBezTo>
                <a:cubicBezTo>
                  <a:pt x="7391403" y="2430633"/>
                  <a:pt x="7391235" y="2430628"/>
                  <a:pt x="7391065" y="2430623"/>
                </a:cubicBezTo>
                <a:lnTo>
                  <a:pt x="7390527" y="2423947"/>
                </a:lnTo>
                <a:cubicBezTo>
                  <a:pt x="7385468" y="2393697"/>
                  <a:pt x="7383018" y="2362806"/>
                  <a:pt x="7383060" y="2331471"/>
                </a:cubicBezTo>
                <a:cubicBezTo>
                  <a:pt x="7381748" y="2325843"/>
                  <a:pt x="7381689" y="2320176"/>
                  <a:pt x="7381689" y="2314495"/>
                </a:cubicBezTo>
                <a:lnTo>
                  <a:pt x="7382283" y="2303055"/>
                </a:lnTo>
                <a:lnTo>
                  <a:pt x="7382781" y="2303088"/>
                </a:lnTo>
                <a:close/>
                <a:moveTo>
                  <a:pt x="7360056" y="2302594"/>
                </a:moveTo>
                <a:lnTo>
                  <a:pt x="7360082" y="2303088"/>
                </a:lnTo>
                <a:lnTo>
                  <a:pt x="7360580" y="2303055"/>
                </a:lnTo>
                <a:lnTo>
                  <a:pt x="7361174" y="2314495"/>
                </a:lnTo>
                <a:cubicBezTo>
                  <a:pt x="7361174" y="2320176"/>
                  <a:pt x="7361116" y="2325843"/>
                  <a:pt x="7359804" y="2331471"/>
                </a:cubicBezTo>
                <a:cubicBezTo>
                  <a:pt x="7359846" y="2362806"/>
                  <a:pt x="7357395" y="2393697"/>
                  <a:pt x="7352337" y="2423947"/>
                </a:cubicBezTo>
                <a:lnTo>
                  <a:pt x="7351798" y="2430623"/>
                </a:lnTo>
                <a:cubicBezTo>
                  <a:pt x="7351629" y="2430628"/>
                  <a:pt x="7351460" y="2430633"/>
                  <a:pt x="7351293" y="2430686"/>
                </a:cubicBezTo>
                <a:cubicBezTo>
                  <a:pt x="7301017" y="2783551"/>
                  <a:pt x="7019978" y="3064328"/>
                  <a:pt x="6661127" y="3123727"/>
                </a:cubicBezTo>
                <a:lnTo>
                  <a:pt x="6661011" y="3124875"/>
                </a:lnTo>
                <a:cubicBezTo>
                  <a:pt x="6655700" y="3125886"/>
                  <a:pt x="6650371" y="3126834"/>
                  <a:pt x="6644794" y="3126415"/>
                </a:cubicBezTo>
                <a:cubicBezTo>
                  <a:pt x="6613622" y="3131969"/>
                  <a:pt x="6581742" y="3134950"/>
                  <a:pt x="6549368" y="3135477"/>
                </a:cubicBezTo>
                <a:lnTo>
                  <a:pt x="6532249" y="3137103"/>
                </a:lnTo>
                <a:lnTo>
                  <a:pt x="6532223" y="3136608"/>
                </a:lnTo>
                <a:lnTo>
                  <a:pt x="6531724" y="3136641"/>
                </a:lnTo>
                <a:cubicBezTo>
                  <a:pt x="6531158" y="3132839"/>
                  <a:pt x="6531131" y="3129023"/>
                  <a:pt x="6531131" y="3125201"/>
                </a:cubicBezTo>
                <a:cubicBezTo>
                  <a:pt x="6531131" y="3119519"/>
                  <a:pt x="6531190" y="3113850"/>
                  <a:pt x="6532502" y="3108220"/>
                </a:cubicBezTo>
                <a:cubicBezTo>
                  <a:pt x="6532460" y="3076892"/>
                  <a:pt x="6534909" y="3046007"/>
                  <a:pt x="6539966" y="3015763"/>
                </a:cubicBezTo>
                <a:lnTo>
                  <a:pt x="6540506" y="3009073"/>
                </a:lnTo>
                <a:cubicBezTo>
                  <a:pt x="6540675" y="3009068"/>
                  <a:pt x="6540844" y="3009063"/>
                  <a:pt x="6541012" y="3009010"/>
                </a:cubicBezTo>
                <a:cubicBezTo>
                  <a:pt x="6591288" y="2656144"/>
                  <a:pt x="6872327" y="2375367"/>
                  <a:pt x="7231178" y="2315969"/>
                </a:cubicBezTo>
                <a:lnTo>
                  <a:pt x="7231295" y="2314821"/>
                </a:lnTo>
                <a:cubicBezTo>
                  <a:pt x="7236603" y="2313811"/>
                  <a:pt x="7241931" y="2312863"/>
                  <a:pt x="7247507" y="2313282"/>
                </a:cubicBezTo>
                <a:cubicBezTo>
                  <a:pt x="7278691" y="2307725"/>
                  <a:pt x="7310583" y="2304744"/>
                  <a:pt x="7342969" y="2304217"/>
                </a:cubicBezTo>
                <a:close/>
                <a:moveTo>
                  <a:pt x="5690656" y="2302594"/>
                </a:moveTo>
                <a:lnTo>
                  <a:pt x="5707743" y="2304217"/>
                </a:lnTo>
                <a:cubicBezTo>
                  <a:pt x="5740129" y="2304744"/>
                  <a:pt x="5772021" y="2307725"/>
                  <a:pt x="5803205" y="2313282"/>
                </a:cubicBezTo>
                <a:cubicBezTo>
                  <a:pt x="5808781" y="2312863"/>
                  <a:pt x="5814109" y="2313811"/>
                  <a:pt x="5819417" y="2314821"/>
                </a:cubicBezTo>
                <a:lnTo>
                  <a:pt x="5819534" y="2315969"/>
                </a:lnTo>
                <a:cubicBezTo>
                  <a:pt x="6178385" y="2375367"/>
                  <a:pt x="6459424" y="2656144"/>
                  <a:pt x="6509700" y="3009010"/>
                </a:cubicBezTo>
                <a:cubicBezTo>
                  <a:pt x="6509868" y="3009063"/>
                  <a:pt x="6510037" y="3009068"/>
                  <a:pt x="6510206" y="3009073"/>
                </a:cubicBezTo>
                <a:lnTo>
                  <a:pt x="6510746" y="3015763"/>
                </a:lnTo>
                <a:cubicBezTo>
                  <a:pt x="6515803" y="3046007"/>
                  <a:pt x="6518252" y="3076892"/>
                  <a:pt x="6518210" y="3108220"/>
                </a:cubicBezTo>
                <a:cubicBezTo>
                  <a:pt x="6519522" y="3113850"/>
                  <a:pt x="6519581" y="3119519"/>
                  <a:pt x="6519581" y="3125201"/>
                </a:cubicBezTo>
                <a:cubicBezTo>
                  <a:pt x="6519581" y="3129023"/>
                  <a:pt x="6519554" y="3132839"/>
                  <a:pt x="6518988" y="3136641"/>
                </a:cubicBezTo>
                <a:lnTo>
                  <a:pt x="6518489" y="3136608"/>
                </a:lnTo>
                <a:lnTo>
                  <a:pt x="6518463" y="3137103"/>
                </a:lnTo>
                <a:lnTo>
                  <a:pt x="6501344" y="3135477"/>
                </a:lnTo>
                <a:cubicBezTo>
                  <a:pt x="6468970" y="3134950"/>
                  <a:pt x="6437090" y="3131969"/>
                  <a:pt x="6405918" y="3126415"/>
                </a:cubicBezTo>
                <a:cubicBezTo>
                  <a:pt x="6400341" y="3126834"/>
                  <a:pt x="6395012" y="3125886"/>
                  <a:pt x="6389701" y="3124875"/>
                </a:cubicBezTo>
                <a:lnTo>
                  <a:pt x="6389585" y="3123727"/>
                </a:lnTo>
                <a:cubicBezTo>
                  <a:pt x="6030734" y="3064328"/>
                  <a:pt x="5749695" y="2783551"/>
                  <a:pt x="5699419" y="2430686"/>
                </a:cubicBezTo>
                <a:cubicBezTo>
                  <a:pt x="5699252" y="2430633"/>
                  <a:pt x="5699083" y="2430628"/>
                  <a:pt x="5698914" y="2430623"/>
                </a:cubicBezTo>
                <a:lnTo>
                  <a:pt x="5698375" y="2423947"/>
                </a:lnTo>
                <a:cubicBezTo>
                  <a:pt x="5693317" y="2393697"/>
                  <a:pt x="5690866" y="2362806"/>
                  <a:pt x="5690908" y="2331471"/>
                </a:cubicBezTo>
                <a:cubicBezTo>
                  <a:pt x="5689596" y="2325843"/>
                  <a:pt x="5689538" y="2320176"/>
                  <a:pt x="5689538" y="2314495"/>
                </a:cubicBezTo>
                <a:lnTo>
                  <a:pt x="5690132" y="2303055"/>
                </a:lnTo>
                <a:lnTo>
                  <a:pt x="5690630" y="2303088"/>
                </a:lnTo>
                <a:close/>
                <a:moveTo>
                  <a:pt x="5667905" y="2302594"/>
                </a:moveTo>
                <a:lnTo>
                  <a:pt x="5667931" y="2303088"/>
                </a:lnTo>
                <a:lnTo>
                  <a:pt x="5668429" y="2303055"/>
                </a:lnTo>
                <a:lnTo>
                  <a:pt x="5669023" y="2314495"/>
                </a:lnTo>
                <a:cubicBezTo>
                  <a:pt x="5669023" y="2320176"/>
                  <a:pt x="5668964" y="2325843"/>
                  <a:pt x="5667652" y="2331471"/>
                </a:cubicBezTo>
                <a:cubicBezTo>
                  <a:pt x="5667694" y="2362806"/>
                  <a:pt x="5665244" y="2393697"/>
                  <a:pt x="5660185" y="2423947"/>
                </a:cubicBezTo>
                <a:lnTo>
                  <a:pt x="5659647" y="2430623"/>
                </a:lnTo>
                <a:cubicBezTo>
                  <a:pt x="5659477" y="2430628"/>
                  <a:pt x="5659309" y="2430633"/>
                  <a:pt x="5659141" y="2430686"/>
                </a:cubicBezTo>
                <a:cubicBezTo>
                  <a:pt x="5608866" y="2783551"/>
                  <a:pt x="5327827" y="3064328"/>
                  <a:pt x="4968975" y="3123727"/>
                </a:cubicBezTo>
                <a:lnTo>
                  <a:pt x="4968859" y="3124875"/>
                </a:lnTo>
                <a:cubicBezTo>
                  <a:pt x="4963549" y="3125886"/>
                  <a:pt x="4958220" y="3126834"/>
                  <a:pt x="4952643" y="3126415"/>
                </a:cubicBezTo>
                <a:cubicBezTo>
                  <a:pt x="4921471" y="3131969"/>
                  <a:pt x="4889590" y="3134950"/>
                  <a:pt x="4857216" y="3135477"/>
                </a:cubicBezTo>
                <a:lnTo>
                  <a:pt x="4840098" y="3137103"/>
                </a:lnTo>
                <a:lnTo>
                  <a:pt x="4840072" y="3136608"/>
                </a:lnTo>
                <a:lnTo>
                  <a:pt x="4839573" y="3136641"/>
                </a:lnTo>
                <a:cubicBezTo>
                  <a:pt x="4839007" y="3132839"/>
                  <a:pt x="4838980" y="3129023"/>
                  <a:pt x="4838980" y="3125201"/>
                </a:cubicBezTo>
                <a:cubicBezTo>
                  <a:pt x="4838980" y="3119519"/>
                  <a:pt x="4839038" y="3113850"/>
                  <a:pt x="4840350" y="3108220"/>
                </a:cubicBezTo>
                <a:cubicBezTo>
                  <a:pt x="4840308" y="3076892"/>
                  <a:pt x="4842758" y="3046007"/>
                  <a:pt x="4847814" y="3015763"/>
                </a:cubicBezTo>
                <a:lnTo>
                  <a:pt x="4848355" y="3009073"/>
                </a:lnTo>
                <a:cubicBezTo>
                  <a:pt x="4848523" y="3009068"/>
                  <a:pt x="4848693" y="3009063"/>
                  <a:pt x="4848860" y="3009010"/>
                </a:cubicBezTo>
                <a:cubicBezTo>
                  <a:pt x="4899137" y="2656144"/>
                  <a:pt x="5180176" y="2375367"/>
                  <a:pt x="5539026" y="2315969"/>
                </a:cubicBezTo>
                <a:lnTo>
                  <a:pt x="5539143" y="2314821"/>
                </a:lnTo>
                <a:cubicBezTo>
                  <a:pt x="5544452" y="2313811"/>
                  <a:pt x="5549780" y="2312863"/>
                  <a:pt x="5555356" y="2313282"/>
                </a:cubicBezTo>
                <a:cubicBezTo>
                  <a:pt x="5586539" y="2307725"/>
                  <a:pt x="5618432" y="2304744"/>
                  <a:pt x="5650817" y="2304217"/>
                </a:cubicBezTo>
                <a:close/>
                <a:moveTo>
                  <a:pt x="3998505" y="2302594"/>
                </a:moveTo>
                <a:lnTo>
                  <a:pt x="4015592" y="2304217"/>
                </a:lnTo>
                <a:cubicBezTo>
                  <a:pt x="4047978" y="2304744"/>
                  <a:pt x="4079870" y="2307725"/>
                  <a:pt x="4111054" y="2313282"/>
                </a:cubicBezTo>
                <a:cubicBezTo>
                  <a:pt x="4116630" y="2312863"/>
                  <a:pt x="4121958" y="2313811"/>
                  <a:pt x="4127266" y="2314821"/>
                </a:cubicBezTo>
                <a:lnTo>
                  <a:pt x="4127384" y="2315969"/>
                </a:lnTo>
                <a:cubicBezTo>
                  <a:pt x="4486234" y="2375367"/>
                  <a:pt x="4767273" y="2656144"/>
                  <a:pt x="4817549" y="3009010"/>
                </a:cubicBezTo>
                <a:cubicBezTo>
                  <a:pt x="4817717" y="3009063"/>
                  <a:pt x="4817886" y="3009068"/>
                  <a:pt x="4818055" y="3009073"/>
                </a:cubicBezTo>
                <a:lnTo>
                  <a:pt x="4818595" y="3015763"/>
                </a:lnTo>
                <a:cubicBezTo>
                  <a:pt x="4823652" y="3046007"/>
                  <a:pt x="4826101" y="3076892"/>
                  <a:pt x="4826059" y="3108220"/>
                </a:cubicBezTo>
                <a:cubicBezTo>
                  <a:pt x="4827371" y="3113850"/>
                  <a:pt x="4827430" y="3119519"/>
                  <a:pt x="4827430" y="3125201"/>
                </a:cubicBezTo>
                <a:cubicBezTo>
                  <a:pt x="4827430" y="3129023"/>
                  <a:pt x="4827403" y="3132839"/>
                  <a:pt x="4826837" y="3136641"/>
                </a:cubicBezTo>
                <a:lnTo>
                  <a:pt x="4826338" y="3136608"/>
                </a:lnTo>
                <a:lnTo>
                  <a:pt x="4826312" y="3137103"/>
                </a:lnTo>
                <a:lnTo>
                  <a:pt x="4809193" y="3135477"/>
                </a:lnTo>
                <a:cubicBezTo>
                  <a:pt x="4776819" y="3134950"/>
                  <a:pt x="4744939" y="3131969"/>
                  <a:pt x="4713767" y="3126415"/>
                </a:cubicBezTo>
                <a:cubicBezTo>
                  <a:pt x="4708190" y="3126834"/>
                  <a:pt x="4702861" y="3125886"/>
                  <a:pt x="4697550" y="3124875"/>
                </a:cubicBezTo>
                <a:lnTo>
                  <a:pt x="4697434" y="3123727"/>
                </a:lnTo>
                <a:cubicBezTo>
                  <a:pt x="4338583" y="3064328"/>
                  <a:pt x="4057544" y="2783551"/>
                  <a:pt x="4007268" y="2430686"/>
                </a:cubicBezTo>
                <a:cubicBezTo>
                  <a:pt x="4007101" y="2430633"/>
                  <a:pt x="4006932" y="2430628"/>
                  <a:pt x="4006763" y="2430623"/>
                </a:cubicBezTo>
                <a:lnTo>
                  <a:pt x="4006225" y="2423947"/>
                </a:lnTo>
                <a:cubicBezTo>
                  <a:pt x="4001166" y="2393697"/>
                  <a:pt x="3998715" y="2362806"/>
                  <a:pt x="3998757" y="2331471"/>
                </a:cubicBezTo>
                <a:cubicBezTo>
                  <a:pt x="3997445" y="2325843"/>
                  <a:pt x="3997387" y="2320176"/>
                  <a:pt x="3997387" y="2314495"/>
                </a:cubicBezTo>
                <a:lnTo>
                  <a:pt x="3997981" y="2303055"/>
                </a:lnTo>
                <a:lnTo>
                  <a:pt x="3998479" y="2303088"/>
                </a:lnTo>
                <a:close/>
                <a:moveTo>
                  <a:pt x="3975754" y="2302594"/>
                </a:moveTo>
                <a:lnTo>
                  <a:pt x="3975780" y="2303088"/>
                </a:lnTo>
                <a:lnTo>
                  <a:pt x="3976278" y="2303055"/>
                </a:lnTo>
                <a:lnTo>
                  <a:pt x="3976872" y="2314495"/>
                </a:lnTo>
                <a:cubicBezTo>
                  <a:pt x="3976872" y="2320176"/>
                  <a:pt x="3976813" y="2325843"/>
                  <a:pt x="3975501" y="2331471"/>
                </a:cubicBezTo>
                <a:cubicBezTo>
                  <a:pt x="3975543" y="2362806"/>
                  <a:pt x="3973093" y="2393697"/>
                  <a:pt x="3968034" y="2423947"/>
                </a:cubicBezTo>
                <a:lnTo>
                  <a:pt x="3967496" y="2430623"/>
                </a:lnTo>
                <a:cubicBezTo>
                  <a:pt x="3967326" y="2430628"/>
                  <a:pt x="3967158" y="2430633"/>
                  <a:pt x="3966990" y="2430686"/>
                </a:cubicBezTo>
                <a:cubicBezTo>
                  <a:pt x="3916715" y="2783551"/>
                  <a:pt x="3635676" y="3064328"/>
                  <a:pt x="3276825" y="3123727"/>
                </a:cubicBezTo>
                <a:lnTo>
                  <a:pt x="3276708" y="3124875"/>
                </a:lnTo>
                <a:cubicBezTo>
                  <a:pt x="3271398" y="3125886"/>
                  <a:pt x="3266069" y="3126834"/>
                  <a:pt x="3260492" y="3126415"/>
                </a:cubicBezTo>
                <a:cubicBezTo>
                  <a:pt x="3229320" y="3131969"/>
                  <a:pt x="3197440" y="3134950"/>
                  <a:pt x="3165065" y="3135477"/>
                </a:cubicBezTo>
                <a:lnTo>
                  <a:pt x="3147947" y="3137103"/>
                </a:lnTo>
                <a:lnTo>
                  <a:pt x="3147921" y="3136608"/>
                </a:lnTo>
                <a:lnTo>
                  <a:pt x="3147422" y="3136641"/>
                </a:lnTo>
                <a:cubicBezTo>
                  <a:pt x="3146856" y="3132839"/>
                  <a:pt x="3146829" y="3129023"/>
                  <a:pt x="3146829" y="3125201"/>
                </a:cubicBezTo>
                <a:cubicBezTo>
                  <a:pt x="3146829" y="3119519"/>
                  <a:pt x="3146887" y="3113850"/>
                  <a:pt x="3148199" y="3108220"/>
                </a:cubicBezTo>
                <a:cubicBezTo>
                  <a:pt x="3148157" y="3076892"/>
                  <a:pt x="3150607" y="3046007"/>
                  <a:pt x="3155663" y="3015763"/>
                </a:cubicBezTo>
                <a:lnTo>
                  <a:pt x="3156204" y="3009073"/>
                </a:lnTo>
                <a:cubicBezTo>
                  <a:pt x="3156372" y="3009068"/>
                  <a:pt x="3156542" y="3009063"/>
                  <a:pt x="3156709" y="3009010"/>
                </a:cubicBezTo>
                <a:cubicBezTo>
                  <a:pt x="3206986" y="2656144"/>
                  <a:pt x="3488025" y="2375367"/>
                  <a:pt x="3846875" y="2315969"/>
                </a:cubicBezTo>
                <a:lnTo>
                  <a:pt x="3846992" y="2314821"/>
                </a:lnTo>
                <a:cubicBezTo>
                  <a:pt x="3852301" y="2313811"/>
                  <a:pt x="3857629" y="2312863"/>
                  <a:pt x="3863205" y="2313282"/>
                </a:cubicBezTo>
                <a:cubicBezTo>
                  <a:pt x="3894388" y="2307725"/>
                  <a:pt x="3926281" y="2304744"/>
                  <a:pt x="3958666" y="2304217"/>
                </a:cubicBezTo>
                <a:close/>
                <a:moveTo>
                  <a:pt x="2306354" y="2302594"/>
                </a:moveTo>
                <a:lnTo>
                  <a:pt x="2323441" y="2304217"/>
                </a:lnTo>
                <a:cubicBezTo>
                  <a:pt x="2355827" y="2304744"/>
                  <a:pt x="2387719" y="2307725"/>
                  <a:pt x="2418903" y="2313282"/>
                </a:cubicBezTo>
                <a:cubicBezTo>
                  <a:pt x="2424479" y="2312863"/>
                  <a:pt x="2429807" y="2313811"/>
                  <a:pt x="2435115" y="2314821"/>
                </a:cubicBezTo>
                <a:lnTo>
                  <a:pt x="2435233" y="2315969"/>
                </a:lnTo>
                <a:cubicBezTo>
                  <a:pt x="2794083" y="2375367"/>
                  <a:pt x="3075122" y="2656144"/>
                  <a:pt x="3125398" y="3009010"/>
                </a:cubicBezTo>
                <a:cubicBezTo>
                  <a:pt x="3125566" y="3009063"/>
                  <a:pt x="3125735" y="3009068"/>
                  <a:pt x="3125904" y="3009073"/>
                </a:cubicBezTo>
                <a:lnTo>
                  <a:pt x="3126444" y="3015763"/>
                </a:lnTo>
                <a:cubicBezTo>
                  <a:pt x="3131501" y="3046007"/>
                  <a:pt x="3133950" y="3076892"/>
                  <a:pt x="3133908" y="3108220"/>
                </a:cubicBezTo>
                <a:cubicBezTo>
                  <a:pt x="3135220" y="3113850"/>
                  <a:pt x="3135279" y="3119519"/>
                  <a:pt x="3135279" y="3125201"/>
                </a:cubicBezTo>
                <a:cubicBezTo>
                  <a:pt x="3135279" y="3129023"/>
                  <a:pt x="3135252" y="3132839"/>
                  <a:pt x="3134686" y="3136641"/>
                </a:cubicBezTo>
                <a:lnTo>
                  <a:pt x="3134187" y="3136608"/>
                </a:lnTo>
                <a:lnTo>
                  <a:pt x="3134161" y="3137103"/>
                </a:lnTo>
                <a:lnTo>
                  <a:pt x="3117042" y="3135477"/>
                </a:lnTo>
                <a:cubicBezTo>
                  <a:pt x="3084668" y="3134950"/>
                  <a:pt x="3052788" y="3131969"/>
                  <a:pt x="3021616" y="3126415"/>
                </a:cubicBezTo>
                <a:cubicBezTo>
                  <a:pt x="3016039" y="3126834"/>
                  <a:pt x="3010710" y="3125886"/>
                  <a:pt x="3005399" y="3124875"/>
                </a:cubicBezTo>
                <a:lnTo>
                  <a:pt x="3005283" y="3123727"/>
                </a:lnTo>
                <a:cubicBezTo>
                  <a:pt x="2646432" y="3064328"/>
                  <a:pt x="2365393" y="2783551"/>
                  <a:pt x="2315117" y="2430686"/>
                </a:cubicBezTo>
                <a:cubicBezTo>
                  <a:pt x="2314950" y="2430633"/>
                  <a:pt x="2314781" y="2430628"/>
                  <a:pt x="2314612" y="2430623"/>
                </a:cubicBezTo>
                <a:lnTo>
                  <a:pt x="2314074" y="2423947"/>
                </a:lnTo>
                <a:cubicBezTo>
                  <a:pt x="2309015" y="2393697"/>
                  <a:pt x="2306564" y="2362806"/>
                  <a:pt x="2306606" y="2331471"/>
                </a:cubicBezTo>
                <a:cubicBezTo>
                  <a:pt x="2305294" y="2325843"/>
                  <a:pt x="2305236" y="2320176"/>
                  <a:pt x="2305236" y="2314495"/>
                </a:cubicBezTo>
                <a:lnTo>
                  <a:pt x="2305830" y="2303055"/>
                </a:lnTo>
                <a:lnTo>
                  <a:pt x="2306328" y="2303088"/>
                </a:lnTo>
                <a:close/>
                <a:moveTo>
                  <a:pt x="2283603" y="2302594"/>
                </a:moveTo>
                <a:lnTo>
                  <a:pt x="2283629" y="2303088"/>
                </a:lnTo>
                <a:lnTo>
                  <a:pt x="2284127" y="2303055"/>
                </a:lnTo>
                <a:lnTo>
                  <a:pt x="2284721" y="2314495"/>
                </a:lnTo>
                <a:cubicBezTo>
                  <a:pt x="2284721" y="2320176"/>
                  <a:pt x="2284662" y="2325843"/>
                  <a:pt x="2283350" y="2331471"/>
                </a:cubicBezTo>
                <a:cubicBezTo>
                  <a:pt x="2283392" y="2362806"/>
                  <a:pt x="2280942" y="2393697"/>
                  <a:pt x="2275883" y="2423947"/>
                </a:cubicBezTo>
                <a:lnTo>
                  <a:pt x="2275345" y="2430623"/>
                </a:lnTo>
                <a:cubicBezTo>
                  <a:pt x="2275175" y="2430628"/>
                  <a:pt x="2275007" y="2430633"/>
                  <a:pt x="2274839" y="2430686"/>
                </a:cubicBezTo>
                <a:cubicBezTo>
                  <a:pt x="2224564" y="2783551"/>
                  <a:pt x="1943525" y="3064328"/>
                  <a:pt x="1584673" y="3123727"/>
                </a:cubicBezTo>
                <a:lnTo>
                  <a:pt x="1584557" y="3124875"/>
                </a:lnTo>
                <a:cubicBezTo>
                  <a:pt x="1579247" y="3125886"/>
                  <a:pt x="1573918" y="3126834"/>
                  <a:pt x="1568341" y="3126415"/>
                </a:cubicBezTo>
                <a:cubicBezTo>
                  <a:pt x="1537169" y="3131969"/>
                  <a:pt x="1505289" y="3134950"/>
                  <a:pt x="1472914" y="3135477"/>
                </a:cubicBezTo>
                <a:lnTo>
                  <a:pt x="1455796" y="3137103"/>
                </a:lnTo>
                <a:lnTo>
                  <a:pt x="1455770" y="3136608"/>
                </a:lnTo>
                <a:lnTo>
                  <a:pt x="1455271" y="3136641"/>
                </a:lnTo>
                <a:cubicBezTo>
                  <a:pt x="1454705" y="3132839"/>
                  <a:pt x="1454678" y="3129023"/>
                  <a:pt x="1454678" y="3125201"/>
                </a:cubicBezTo>
                <a:cubicBezTo>
                  <a:pt x="1454678" y="3119519"/>
                  <a:pt x="1454736" y="3113850"/>
                  <a:pt x="1456048" y="3108220"/>
                </a:cubicBezTo>
                <a:cubicBezTo>
                  <a:pt x="1456006" y="3076892"/>
                  <a:pt x="1458456" y="3046007"/>
                  <a:pt x="1463513" y="3015763"/>
                </a:cubicBezTo>
                <a:lnTo>
                  <a:pt x="1464053" y="3009073"/>
                </a:lnTo>
                <a:cubicBezTo>
                  <a:pt x="1464221" y="3009068"/>
                  <a:pt x="1464391" y="3009063"/>
                  <a:pt x="1464558" y="3009010"/>
                </a:cubicBezTo>
                <a:cubicBezTo>
                  <a:pt x="1514835" y="2656144"/>
                  <a:pt x="1795874" y="2375367"/>
                  <a:pt x="2154724" y="2315969"/>
                </a:cubicBezTo>
                <a:lnTo>
                  <a:pt x="2154841" y="2314821"/>
                </a:lnTo>
                <a:cubicBezTo>
                  <a:pt x="2160150" y="2313811"/>
                  <a:pt x="2165478" y="2312863"/>
                  <a:pt x="2171054" y="2313282"/>
                </a:cubicBezTo>
                <a:cubicBezTo>
                  <a:pt x="2202237" y="2307725"/>
                  <a:pt x="2234130" y="2304744"/>
                  <a:pt x="2266515" y="2304217"/>
                </a:cubicBezTo>
                <a:close/>
                <a:moveTo>
                  <a:pt x="614203" y="2302594"/>
                </a:moveTo>
                <a:lnTo>
                  <a:pt x="631290" y="2304217"/>
                </a:lnTo>
                <a:cubicBezTo>
                  <a:pt x="663676" y="2304744"/>
                  <a:pt x="695568" y="2307725"/>
                  <a:pt x="726752" y="2313282"/>
                </a:cubicBezTo>
                <a:cubicBezTo>
                  <a:pt x="732328" y="2312863"/>
                  <a:pt x="737656" y="2313811"/>
                  <a:pt x="742964" y="2314821"/>
                </a:cubicBezTo>
                <a:lnTo>
                  <a:pt x="743081" y="2315969"/>
                </a:lnTo>
                <a:cubicBezTo>
                  <a:pt x="1101932" y="2375367"/>
                  <a:pt x="1382971" y="2656144"/>
                  <a:pt x="1433247" y="3009010"/>
                </a:cubicBezTo>
                <a:cubicBezTo>
                  <a:pt x="1433415" y="3009063"/>
                  <a:pt x="1433584" y="3009068"/>
                  <a:pt x="1433753" y="3009073"/>
                </a:cubicBezTo>
                <a:lnTo>
                  <a:pt x="1434293" y="3015763"/>
                </a:lnTo>
                <a:cubicBezTo>
                  <a:pt x="1439350" y="3046007"/>
                  <a:pt x="1441799" y="3076892"/>
                  <a:pt x="1441757" y="3108220"/>
                </a:cubicBezTo>
                <a:cubicBezTo>
                  <a:pt x="1443069" y="3113850"/>
                  <a:pt x="1443128" y="3119519"/>
                  <a:pt x="1443128" y="3125201"/>
                </a:cubicBezTo>
                <a:cubicBezTo>
                  <a:pt x="1443128" y="3129023"/>
                  <a:pt x="1443101" y="3132839"/>
                  <a:pt x="1442535" y="3136641"/>
                </a:cubicBezTo>
                <a:lnTo>
                  <a:pt x="1442036" y="3136608"/>
                </a:lnTo>
                <a:lnTo>
                  <a:pt x="1442010" y="3137103"/>
                </a:lnTo>
                <a:lnTo>
                  <a:pt x="1424891" y="3135477"/>
                </a:lnTo>
                <a:cubicBezTo>
                  <a:pt x="1392517" y="3134950"/>
                  <a:pt x="1360637" y="3131969"/>
                  <a:pt x="1329465" y="3126415"/>
                </a:cubicBezTo>
                <a:cubicBezTo>
                  <a:pt x="1323888" y="3126834"/>
                  <a:pt x="1318559" y="3125886"/>
                  <a:pt x="1313248" y="3124875"/>
                </a:cubicBezTo>
                <a:lnTo>
                  <a:pt x="1313132" y="3123727"/>
                </a:lnTo>
                <a:cubicBezTo>
                  <a:pt x="954281" y="3064328"/>
                  <a:pt x="673242" y="2783551"/>
                  <a:pt x="622966" y="2430686"/>
                </a:cubicBezTo>
                <a:cubicBezTo>
                  <a:pt x="622799" y="2430633"/>
                  <a:pt x="622630" y="2430628"/>
                  <a:pt x="622461" y="2430623"/>
                </a:cubicBezTo>
                <a:lnTo>
                  <a:pt x="621923" y="2423947"/>
                </a:lnTo>
                <a:cubicBezTo>
                  <a:pt x="616864" y="2393697"/>
                  <a:pt x="614413" y="2362806"/>
                  <a:pt x="614455" y="2331471"/>
                </a:cubicBezTo>
                <a:cubicBezTo>
                  <a:pt x="613143" y="2325843"/>
                  <a:pt x="613085" y="2320176"/>
                  <a:pt x="613085" y="2314495"/>
                </a:cubicBezTo>
                <a:lnTo>
                  <a:pt x="613679" y="2303055"/>
                </a:lnTo>
                <a:lnTo>
                  <a:pt x="614177" y="2303088"/>
                </a:lnTo>
                <a:close/>
                <a:moveTo>
                  <a:pt x="591452" y="2302594"/>
                </a:moveTo>
                <a:lnTo>
                  <a:pt x="591478" y="2303088"/>
                </a:lnTo>
                <a:lnTo>
                  <a:pt x="591976" y="2303055"/>
                </a:lnTo>
                <a:lnTo>
                  <a:pt x="592570" y="2314495"/>
                </a:lnTo>
                <a:cubicBezTo>
                  <a:pt x="592570" y="2320176"/>
                  <a:pt x="592511" y="2325843"/>
                  <a:pt x="591199" y="2331471"/>
                </a:cubicBezTo>
                <a:cubicBezTo>
                  <a:pt x="591242" y="2362806"/>
                  <a:pt x="588791" y="2393697"/>
                  <a:pt x="583732" y="2423947"/>
                </a:cubicBezTo>
                <a:lnTo>
                  <a:pt x="583194" y="2430623"/>
                </a:lnTo>
                <a:cubicBezTo>
                  <a:pt x="583024" y="2430628"/>
                  <a:pt x="582856" y="2430633"/>
                  <a:pt x="582689" y="2430686"/>
                </a:cubicBezTo>
                <a:cubicBezTo>
                  <a:pt x="537576" y="2747315"/>
                  <a:pt x="306662" y="3005901"/>
                  <a:pt x="0" y="3097101"/>
                </a:cubicBezTo>
                <a:lnTo>
                  <a:pt x="0" y="2964763"/>
                </a:lnTo>
                <a:cubicBezTo>
                  <a:pt x="229298" y="2881926"/>
                  <a:pt x="402181" y="2686530"/>
                  <a:pt x="449203" y="2447425"/>
                </a:cubicBezTo>
                <a:cubicBezTo>
                  <a:pt x="258971" y="2488309"/>
                  <a:pt x="97576" y="2603574"/>
                  <a:pt x="0" y="2761314"/>
                </a:cubicBezTo>
                <a:lnTo>
                  <a:pt x="0" y="2554520"/>
                </a:lnTo>
                <a:cubicBezTo>
                  <a:pt x="121484" y="2431613"/>
                  <a:pt x="282199" y="2345825"/>
                  <a:pt x="462573" y="2315969"/>
                </a:cubicBezTo>
                <a:lnTo>
                  <a:pt x="462690" y="2314821"/>
                </a:lnTo>
                <a:cubicBezTo>
                  <a:pt x="467999" y="2313811"/>
                  <a:pt x="473327" y="2312863"/>
                  <a:pt x="478903" y="2313282"/>
                </a:cubicBezTo>
                <a:cubicBezTo>
                  <a:pt x="510086" y="2307725"/>
                  <a:pt x="541979" y="2304744"/>
                  <a:pt x="574365" y="2304217"/>
                </a:cubicBezTo>
                <a:close/>
                <a:moveTo>
                  <a:pt x="11452667" y="1608087"/>
                </a:moveTo>
                <a:cubicBezTo>
                  <a:pt x="11177477" y="1666766"/>
                  <a:pt x="10962633" y="1879876"/>
                  <a:pt x="10909358" y="2148655"/>
                </a:cubicBezTo>
                <a:cubicBezTo>
                  <a:pt x="11184548" y="2089976"/>
                  <a:pt x="11399391" y="1876866"/>
                  <a:pt x="11452667" y="1608087"/>
                </a:cubicBezTo>
                <a:close/>
                <a:moveTo>
                  <a:pt x="10058800" y="1608087"/>
                </a:moveTo>
                <a:cubicBezTo>
                  <a:pt x="10112076" y="1876866"/>
                  <a:pt x="10326919" y="2089976"/>
                  <a:pt x="10602109" y="2148655"/>
                </a:cubicBezTo>
                <a:cubicBezTo>
                  <a:pt x="10548834" y="1879876"/>
                  <a:pt x="10333990" y="1666766"/>
                  <a:pt x="10058800" y="1608087"/>
                </a:cubicBezTo>
                <a:close/>
                <a:moveTo>
                  <a:pt x="9760514" y="1608087"/>
                </a:moveTo>
                <a:cubicBezTo>
                  <a:pt x="9485324" y="1666766"/>
                  <a:pt x="9270480" y="1879876"/>
                  <a:pt x="9217205" y="2148655"/>
                </a:cubicBezTo>
                <a:cubicBezTo>
                  <a:pt x="9492395" y="2089976"/>
                  <a:pt x="9707238" y="1876866"/>
                  <a:pt x="9760514" y="1608087"/>
                </a:cubicBezTo>
                <a:close/>
                <a:moveTo>
                  <a:pt x="8366649" y="1608087"/>
                </a:moveTo>
                <a:cubicBezTo>
                  <a:pt x="8419925" y="1876866"/>
                  <a:pt x="8634768" y="2089976"/>
                  <a:pt x="8909958" y="2148655"/>
                </a:cubicBezTo>
                <a:cubicBezTo>
                  <a:pt x="8856683" y="1879876"/>
                  <a:pt x="8641839" y="1666766"/>
                  <a:pt x="8366649" y="1608087"/>
                </a:cubicBezTo>
                <a:close/>
                <a:moveTo>
                  <a:pt x="8068363" y="1608087"/>
                </a:moveTo>
                <a:cubicBezTo>
                  <a:pt x="7793173" y="1666766"/>
                  <a:pt x="7578329" y="1879876"/>
                  <a:pt x="7525054" y="2148655"/>
                </a:cubicBezTo>
                <a:cubicBezTo>
                  <a:pt x="7800244" y="2089976"/>
                  <a:pt x="8015087" y="1876866"/>
                  <a:pt x="8068363" y="1608087"/>
                </a:cubicBezTo>
                <a:close/>
                <a:moveTo>
                  <a:pt x="6674498" y="1608087"/>
                </a:moveTo>
                <a:cubicBezTo>
                  <a:pt x="6727774" y="1876866"/>
                  <a:pt x="6942617" y="2089976"/>
                  <a:pt x="7217807" y="2148655"/>
                </a:cubicBezTo>
                <a:cubicBezTo>
                  <a:pt x="7164532" y="1879876"/>
                  <a:pt x="6949688" y="1666766"/>
                  <a:pt x="6674498" y="1608087"/>
                </a:cubicBezTo>
                <a:close/>
                <a:moveTo>
                  <a:pt x="6376212" y="1608087"/>
                </a:moveTo>
                <a:cubicBezTo>
                  <a:pt x="6101022" y="1666766"/>
                  <a:pt x="5886178" y="1879876"/>
                  <a:pt x="5832903" y="2148655"/>
                </a:cubicBezTo>
                <a:cubicBezTo>
                  <a:pt x="6108093" y="2089976"/>
                  <a:pt x="6322936" y="1876866"/>
                  <a:pt x="6376212" y="1608087"/>
                </a:cubicBezTo>
                <a:close/>
                <a:moveTo>
                  <a:pt x="4982347" y="1608087"/>
                </a:moveTo>
                <a:cubicBezTo>
                  <a:pt x="5035623" y="1876866"/>
                  <a:pt x="5250466" y="2089976"/>
                  <a:pt x="5525656" y="2148655"/>
                </a:cubicBezTo>
                <a:cubicBezTo>
                  <a:pt x="5472381" y="1879876"/>
                  <a:pt x="5257537" y="1666766"/>
                  <a:pt x="4982347" y="1608087"/>
                </a:cubicBezTo>
                <a:close/>
                <a:moveTo>
                  <a:pt x="4684061" y="1608087"/>
                </a:moveTo>
                <a:cubicBezTo>
                  <a:pt x="4408871" y="1666766"/>
                  <a:pt x="4194027" y="1879876"/>
                  <a:pt x="4140752" y="2148655"/>
                </a:cubicBezTo>
                <a:cubicBezTo>
                  <a:pt x="4415942" y="2089976"/>
                  <a:pt x="4630785" y="1876866"/>
                  <a:pt x="4684061" y="1608087"/>
                </a:cubicBezTo>
                <a:close/>
                <a:moveTo>
                  <a:pt x="3290196" y="1608087"/>
                </a:moveTo>
                <a:cubicBezTo>
                  <a:pt x="3343472" y="1876866"/>
                  <a:pt x="3558315" y="2089976"/>
                  <a:pt x="3833505" y="2148655"/>
                </a:cubicBezTo>
                <a:cubicBezTo>
                  <a:pt x="3780230" y="1879876"/>
                  <a:pt x="3565386" y="1666766"/>
                  <a:pt x="3290196" y="1608087"/>
                </a:cubicBezTo>
                <a:close/>
                <a:moveTo>
                  <a:pt x="2991910" y="1608087"/>
                </a:moveTo>
                <a:cubicBezTo>
                  <a:pt x="2716720" y="1666766"/>
                  <a:pt x="2501876" y="1879876"/>
                  <a:pt x="2448601" y="2148655"/>
                </a:cubicBezTo>
                <a:cubicBezTo>
                  <a:pt x="2723791" y="2089976"/>
                  <a:pt x="2938634" y="1876866"/>
                  <a:pt x="2991910" y="1608087"/>
                </a:cubicBezTo>
                <a:close/>
                <a:moveTo>
                  <a:pt x="1598045" y="1608087"/>
                </a:moveTo>
                <a:cubicBezTo>
                  <a:pt x="1651321" y="1876866"/>
                  <a:pt x="1866164" y="2089976"/>
                  <a:pt x="2141354" y="2148655"/>
                </a:cubicBezTo>
                <a:cubicBezTo>
                  <a:pt x="2088079" y="1879876"/>
                  <a:pt x="1873235" y="1666766"/>
                  <a:pt x="1598045" y="1608087"/>
                </a:cubicBezTo>
                <a:close/>
                <a:moveTo>
                  <a:pt x="1299759" y="1608087"/>
                </a:moveTo>
                <a:cubicBezTo>
                  <a:pt x="1024569" y="1666766"/>
                  <a:pt x="809725" y="1879876"/>
                  <a:pt x="756450" y="2148655"/>
                </a:cubicBezTo>
                <a:cubicBezTo>
                  <a:pt x="1031640" y="2089976"/>
                  <a:pt x="1246483" y="1876866"/>
                  <a:pt x="1299759" y="1608087"/>
                </a:cubicBezTo>
                <a:close/>
                <a:moveTo>
                  <a:pt x="0" y="1504081"/>
                </a:moveTo>
                <a:cubicBezTo>
                  <a:pt x="306658" y="1594561"/>
                  <a:pt x="537576" y="1851117"/>
                  <a:pt x="582690" y="2165262"/>
                </a:cubicBezTo>
                <a:cubicBezTo>
                  <a:pt x="582857" y="2165315"/>
                  <a:pt x="583026" y="2165320"/>
                  <a:pt x="583195" y="2165325"/>
                </a:cubicBezTo>
                <a:lnTo>
                  <a:pt x="583735" y="2171962"/>
                </a:lnTo>
                <a:cubicBezTo>
                  <a:pt x="588792" y="2201969"/>
                  <a:pt x="591242" y="2232611"/>
                  <a:pt x="591199" y="2263693"/>
                </a:cubicBezTo>
                <a:cubicBezTo>
                  <a:pt x="592511" y="2269279"/>
                  <a:pt x="592570" y="2274903"/>
                  <a:pt x="592570" y="2280541"/>
                </a:cubicBezTo>
                <a:cubicBezTo>
                  <a:pt x="592570" y="2284333"/>
                  <a:pt x="592543" y="2288119"/>
                  <a:pt x="591977" y="2291891"/>
                </a:cubicBezTo>
                <a:lnTo>
                  <a:pt x="591478" y="2291858"/>
                </a:lnTo>
                <a:lnTo>
                  <a:pt x="591452" y="2292349"/>
                </a:lnTo>
                <a:lnTo>
                  <a:pt x="574334" y="2290736"/>
                </a:lnTo>
                <a:cubicBezTo>
                  <a:pt x="541959" y="2290213"/>
                  <a:pt x="510079" y="2287255"/>
                  <a:pt x="478907" y="2281745"/>
                </a:cubicBezTo>
                <a:cubicBezTo>
                  <a:pt x="473330" y="2282161"/>
                  <a:pt x="468001" y="2281220"/>
                  <a:pt x="462690" y="2280217"/>
                </a:cubicBezTo>
                <a:lnTo>
                  <a:pt x="462574" y="2279078"/>
                </a:lnTo>
                <a:cubicBezTo>
                  <a:pt x="282200" y="2249456"/>
                  <a:pt x="121485" y="2164343"/>
                  <a:pt x="0" y="2042401"/>
                </a:cubicBezTo>
                <a:lnTo>
                  <a:pt x="0" y="1837231"/>
                </a:lnTo>
                <a:cubicBezTo>
                  <a:pt x="97584" y="1993737"/>
                  <a:pt x="258975" y="2108093"/>
                  <a:pt x="449203" y="2148655"/>
                </a:cubicBezTo>
                <a:cubicBezTo>
                  <a:pt x="402182" y="1911427"/>
                  <a:pt x="229297" y="1717565"/>
                  <a:pt x="0" y="1635380"/>
                </a:cubicBezTo>
                <a:close/>
                <a:moveTo>
                  <a:pt x="11608704" y="1464394"/>
                </a:moveTo>
                <a:lnTo>
                  <a:pt x="11625791" y="1466004"/>
                </a:lnTo>
                <a:cubicBezTo>
                  <a:pt x="11658177" y="1466527"/>
                  <a:pt x="11690070" y="1469485"/>
                  <a:pt x="11721253" y="1474998"/>
                </a:cubicBezTo>
                <a:cubicBezTo>
                  <a:pt x="11726829" y="1474582"/>
                  <a:pt x="11732157" y="1475523"/>
                  <a:pt x="11737466" y="1476525"/>
                </a:cubicBezTo>
                <a:lnTo>
                  <a:pt x="11737583" y="1477664"/>
                </a:lnTo>
                <a:cubicBezTo>
                  <a:pt x="11914088" y="1506650"/>
                  <a:pt x="12071767" y="1588774"/>
                  <a:pt x="12192000" y="1706842"/>
                </a:cubicBezTo>
                <a:lnTo>
                  <a:pt x="12192000" y="1906833"/>
                </a:lnTo>
                <a:cubicBezTo>
                  <a:pt x="12093732" y="1756811"/>
                  <a:pt x="11935983" y="1647542"/>
                  <a:pt x="11750953" y="1608088"/>
                </a:cubicBezTo>
                <a:cubicBezTo>
                  <a:pt x="11797422" y="1842524"/>
                  <a:pt x="11966808" y="2034608"/>
                  <a:pt x="12192000" y="2118654"/>
                </a:cubicBezTo>
                <a:lnTo>
                  <a:pt x="12192000" y="2250657"/>
                </a:lnTo>
                <a:cubicBezTo>
                  <a:pt x="11889465" y="2157681"/>
                  <a:pt x="11662185" y="1902872"/>
                  <a:pt x="11617468" y="1591480"/>
                </a:cubicBezTo>
                <a:cubicBezTo>
                  <a:pt x="11617300" y="1591427"/>
                  <a:pt x="11617132" y="1591423"/>
                  <a:pt x="11616962" y="1591418"/>
                </a:cubicBezTo>
                <a:lnTo>
                  <a:pt x="11616424" y="1584794"/>
                </a:lnTo>
                <a:cubicBezTo>
                  <a:pt x="11611365" y="1554782"/>
                  <a:pt x="11608914" y="1524133"/>
                  <a:pt x="11608957" y="1493044"/>
                </a:cubicBezTo>
                <a:cubicBezTo>
                  <a:pt x="11607645" y="1487460"/>
                  <a:pt x="11607586" y="1481838"/>
                  <a:pt x="11607586" y="1476202"/>
                </a:cubicBezTo>
                <a:lnTo>
                  <a:pt x="11608180" y="1464851"/>
                </a:lnTo>
                <a:lnTo>
                  <a:pt x="11608678" y="1464884"/>
                </a:lnTo>
                <a:close/>
                <a:moveTo>
                  <a:pt x="11594916" y="1464394"/>
                </a:moveTo>
                <a:lnTo>
                  <a:pt x="11594942" y="1464884"/>
                </a:lnTo>
                <a:lnTo>
                  <a:pt x="11595440" y="1464852"/>
                </a:lnTo>
                <a:lnTo>
                  <a:pt x="11596034" y="1476202"/>
                </a:lnTo>
                <a:cubicBezTo>
                  <a:pt x="11596034" y="1481838"/>
                  <a:pt x="11595975" y="1487460"/>
                  <a:pt x="11594663" y="1493044"/>
                </a:cubicBezTo>
                <a:cubicBezTo>
                  <a:pt x="11594706" y="1524133"/>
                  <a:pt x="11592255" y="1554782"/>
                  <a:pt x="11587196" y="1584794"/>
                </a:cubicBezTo>
                <a:lnTo>
                  <a:pt x="11586658" y="1591418"/>
                </a:lnTo>
                <a:cubicBezTo>
                  <a:pt x="11586488" y="1591423"/>
                  <a:pt x="11586320" y="1591427"/>
                  <a:pt x="11586152" y="1591480"/>
                </a:cubicBezTo>
                <a:cubicBezTo>
                  <a:pt x="11535877" y="1941574"/>
                  <a:pt x="11254838" y="2220146"/>
                  <a:pt x="10895987" y="2279078"/>
                </a:cubicBezTo>
                <a:lnTo>
                  <a:pt x="10895871" y="2280217"/>
                </a:lnTo>
                <a:cubicBezTo>
                  <a:pt x="10890560" y="2281220"/>
                  <a:pt x="10885231" y="2282161"/>
                  <a:pt x="10879654" y="2281745"/>
                </a:cubicBezTo>
                <a:cubicBezTo>
                  <a:pt x="10848482" y="2287255"/>
                  <a:pt x="10816602" y="2290213"/>
                  <a:pt x="10784227" y="2290736"/>
                </a:cubicBezTo>
                <a:lnTo>
                  <a:pt x="10767109" y="2292349"/>
                </a:lnTo>
                <a:lnTo>
                  <a:pt x="10767083" y="2291858"/>
                </a:lnTo>
                <a:lnTo>
                  <a:pt x="10766584" y="2291891"/>
                </a:lnTo>
                <a:cubicBezTo>
                  <a:pt x="10766018" y="2288119"/>
                  <a:pt x="10765991" y="2284333"/>
                  <a:pt x="10765991" y="2280541"/>
                </a:cubicBezTo>
                <a:cubicBezTo>
                  <a:pt x="10765991" y="2274903"/>
                  <a:pt x="10766050" y="2269279"/>
                  <a:pt x="10767362" y="2263693"/>
                </a:cubicBezTo>
                <a:cubicBezTo>
                  <a:pt x="10767319" y="2232611"/>
                  <a:pt x="10769769" y="2201969"/>
                  <a:pt x="10774826" y="2171962"/>
                </a:cubicBezTo>
                <a:lnTo>
                  <a:pt x="10775366" y="2165325"/>
                </a:lnTo>
                <a:cubicBezTo>
                  <a:pt x="10775535" y="2165320"/>
                  <a:pt x="10775704" y="2165315"/>
                  <a:pt x="10775872" y="2165262"/>
                </a:cubicBezTo>
                <a:cubicBezTo>
                  <a:pt x="10826148" y="1815167"/>
                  <a:pt x="11107187" y="1536596"/>
                  <a:pt x="11466037" y="1477664"/>
                </a:cubicBezTo>
                <a:lnTo>
                  <a:pt x="11466154" y="1476525"/>
                </a:lnTo>
                <a:cubicBezTo>
                  <a:pt x="11471463" y="1475523"/>
                  <a:pt x="11476791" y="1474582"/>
                  <a:pt x="11482367" y="1474998"/>
                </a:cubicBezTo>
                <a:cubicBezTo>
                  <a:pt x="11513550" y="1469485"/>
                  <a:pt x="11545443" y="1466527"/>
                  <a:pt x="11577829" y="1466004"/>
                </a:cubicBezTo>
                <a:close/>
                <a:moveTo>
                  <a:pt x="9916551" y="1464394"/>
                </a:moveTo>
                <a:lnTo>
                  <a:pt x="9933638" y="1466004"/>
                </a:lnTo>
                <a:cubicBezTo>
                  <a:pt x="9966024" y="1466527"/>
                  <a:pt x="9997917" y="1469485"/>
                  <a:pt x="10029100" y="1474998"/>
                </a:cubicBezTo>
                <a:cubicBezTo>
                  <a:pt x="10034676" y="1474582"/>
                  <a:pt x="10040004" y="1475523"/>
                  <a:pt x="10045313" y="1476525"/>
                </a:cubicBezTo>
                <a:lnTo>
                  <a:pt x="10045430" y="1477664"/>
                </a:lnTo>
                <a:cubicBezTo>
                  <a:pt x="10404280" y="1536596"/>
                  <a:pt x="10685319" y="1815167"/>
                  <a:pt x="10735596" y="2165262"/>
                </a:cubicBezTo>
                <a:cubicBezTo>
                  <a:pt x="10735763" y="2165315"/>
                  <a:pt x="10735932" y="2165320"/>
                  <a:pt x="10736101" y="2165325"/>
                </a:cubicBezTo>
                <a:lnTo>
                  <a:pt x="10736641" y="2171962"/>
                </a:lnTo>
                <a:cubicBezTo>
                  <a:pt x="10741698" y="2201969"/>
                  <a:pt x="10744148" y="2232611"/>
                  <a:pt x="10744105" y="2263693"/>
                </a:cubicBezTo>
                <a:cubicBezTo>
                  <a:pt x="10745417" y="2269279"/>
                  <a:pt x="10745476" y="2274903"/>
                  <a:pt x="10745476" y="2280541"/>
                </a:cubicBezTo>
                <a:cubicBezTo>
                  <a:pt x="10745476" y="2284333"/>
                  <a:pt x="10745449" y="2288119"/>
                  <a:pt x="10744883" y="2291891"/>
                </a:cubicBezTo>
                <a:lnTo>
                  <a:pt x="10744384" y="2291858"/>
                </a:lnTo>
                <a:lnTo>
                  <a:pt x="10744358" y="2292349"/>
                </a:lnTo>
                <a:lnTo>
                  <a:pt x="10727240" y="2290736"/>
                </a:lnTo>
                <a:cubicBezTo>
                  <a:pt x="10694865" y="2290213"/>
                  <a:pt x="10662985" y="2287255"/>
                  <a:pt x="10631813" y="2281745"/>
                </a:cubicBezTo>
                <a:cubicBezTo>
                  <a:pt x="10626236" y="2282161"/>
                  <a:pt x="10620907" y="2281220"/>
                  <a:pt x="10615596" y="2280217"/>
                </a:cubicBezTo>
                <a:lnTo>
                  <a:pt x="10615480" y="2279078"/>
                </a:lnTo>
                <a:cubicBezTo>
                  <a:pt x="10256629" y="2220146"/>
                  <a:pt x="9975590" y="1941574"/>
                  <a:pt x="9925315" y="1591480"/>
                </a:cubicBezTo>
                <a:cubicBezTo>
                  <a:pt x="9925147" y="1591427"/>
                  <a:pt x="9924979" y="1591423"/>
                  <a:pt x="9924809" y="1591418"/>
                </a:cubicBezTo>
                <a:lnTo>
                  <a:pt x="9924271" y="1584794"/>
                </a:lnTo>
                <a:cubicBezTo>
                  <a:pt x="9919212" y="1554782"/>
                  <a:pt x="9916761" y="1524133"/>
                  <a:pt x="9916804" y="1493044"/>
                </a:cubicBezTo>
                <a:cubicBezTo>
                  <a:pt x="9915492" y="1487460"/>
                  <a:pt x="9915433" y="1481838"/>
                  <a:pt x="9915433" y="1476202"/>
                </a:cubicBezTo>
                <a:lnTo>
                  <a:pt x="9916027" y="1464852"/>
                </a:lnTo>
                <a:lnTo>
                  <a:pt x="9916525" y="1464884"/>
                </a:lnTo>
                <a:close/>
                <a:moveTo>
                  <a:pt x="9902763" y="1464394"/>
                </a:moveTo>
                <a:lnTo>
                  <a:pt x="9902789" y="1464884"/>
                </a:lnTo>
                <a:lnTo>
                  <a:pt x="9903287" y="1464852"/>
                </a:lnTo>
                <a:lnTo>
                  <a:pt x="9903881" y="1476202"/>
                </a:lnTo>
                <a:cubicBezTo>
                  <a:pt x="9903881" y="1481838"/>
                  <a:pt x="9903822" y="1487460"/>
                  <a:pt x="9902510" y="1493044"/>
                </a:cubicBezTo>
                <a:cubicBezTo>
                  <a:pt x="9902553" y="1524133"/>
                  <a:pt x="9900102" y="1554782"/>
                  <a:pt x="9895043" y="1584794"/>
                </a:cubicBezTo>
                <a:lnTo>
                  <a:pt x="9894505" y="1591418"/>
                </a:lnTo>
                <a:cubicBezTo>
                  <a:pt x="9894335" y="1591423"/>
                  <a:pt x="9894167" y="1591427"/>
                  <a:pt x="9893999" y="1591480"/>
                </a:cubicBezTo>
                <a:cubicBezTo>
                  <a:pt x="9843724" y="1941574"/>
                  <a:pt x="9562685" y="2220146"/>
                  <a:pt x="9203834" y="2279078"/>
                </a:cubicBezTo>
                <a:lnTo>
                  <a:pt x="9203718" y="2280217"/>
                </a:lnTo>
                <a:cubicBezTo>
                  <a:pt x="9198407" y="2281220"/>
                  <a:pt x="9193078" y="2282161"/>
                  <a:pt x="9187501" y="2281745"/>
                </a:cubicBezTo>
                <a:cubicBezTo>
                  <a:pt x="9156329" y="2287255"/>
                  <a:pt x="9124449" y="2290213"/>
                  <a:pt x="9092074" y="2290736"/>
                </a:cubicBezTo>
                <a:lnTo>
                  <a:pt x="9074956" y="2292349"/>
                </a:lnTo>
                <a:lnTo>
                  <a:pt x="9074930" y="2291858"/>
                </a:lnTo>
                <a:lnTo>
                  <a:pt x="9074431" y="2291891"/>
                </a:lnTo>
                <a:cubicBezTo>
                  <a:pt x="9073865" y="2288119"/>
                  <a:pt x="9073838" y="2284333"/>
                  <a:pt x="9073838" y="2280541"/>
                </a:cubicBezTo>
                <a:cubicBezTo>
                  <a:pt x="9073838" y="2274903"/>
                  <a:pt x="9073897" y="2269279"/>
                  <a:pt x="9075209" y="2263693"/>
                </a:cubicBezTo>
                <a:cubicBezTo>
                  <a:pt x="9075166" y="2232611"/>
                  <a:pt x="9077616" y="2201969"/>
                  <a:pt x="9082673" y="2171962"/>
                </a:cubicBezTo>
                <a:lnTo>
                  <a:pt x="9083213" y="2165325"/>
                </a:lnTo>
                <a:cubicBezTo>
                  <a:pt x="9083382" y="2165320"/>
                  <a:pt x="9083551" y="2165315"/>
                  <a:pt x="9083718" y="2165262"/>
                </a:cubicBezTo>
                <a:cubicBezTo>
                  <a:pt x="9133995" y="1815167"/>
                  <a:pt x="9415034" y="1536596"/>
                  <a:pt x="9773884" y="1477664"/>
                </a:cubicBezTo>
                <a:lnTo>
                  <a:pt x="9774001" y="1476525"/>
                </a:lnTo>
                <a:cubicBezTo>
                  <a:pt x="9779310" y="1475523"/>
                  <a:pt x="9784638" y="1474582"/>
                  <a:pt x="9790214" y="1474998"/>
                </a:cubicBezTo>
                <a:cubicBezTo>
                  <a:pt x="9821397" y="1469485"/>
                  <a:pt x="9853290" y="1466527"/>
                  <a:pt x="9885676" y="1466004"/>
                </a:cubicBezTo>
                <a:close/>
                <a:moveTo>
                  <a:pt x="8224400" y="1464394"/>
                </a:moveTo>
                <a:lnTo>
                  <a:pt x="8241488" y="1466004"/>
                </a:lnTo>
                <a:cubicBezTo>
                  <a:pt x="8273873" y="1466527"/>
                  <a:pt x="8305766" y="1469485"/>
                  <a:pt x="8336949" y="1474998"/>
                </a:cubicBezTo>
                <a:cubicBezTo>
                  <a:pt x="8342525" y="1474582"/>
                  <a:pt x="8347853" y="1475523"/>
                  <a:pt x="8353162" y="1476525"/>
                </a:cubicBezTo>
                <a:lnTo>
                  <a:pt x="8353279" y="1477664"/>
                </a:lnTo>
                <a:cubicBezTo>
                  <a:pt x="8712129" y="1536596"/>
                  <a:pt x="8993168" y="1815167"/>
                  <a:pt x="9043444" y="2165262"/>
                </a:cubicBezTo>
                <a:cubicBezTo>
                  <a:pt x="9043612" y="2165315"/>
                  <a:pt x="9043781" y="2165320"/>
                  <a:pt x="9043950" y="2165325"/>
                </a:cubicBezTo>
                <a:lnTo>
                  <a:pt x="9044490" y="2171962"/>
                </a:lnTo>
                <a:cubicBezTo>
                  <a:pt x="9049547" y="2201969"/>
                  <a:pt x="9051997" y="2232611"/>
                  <a:pt x="9051954" y="2263693"/>
                </a:cubicBezTo>
                <a:cubicBezTo>
                  <a:pt x="9053266" y="2269279"/>
                  <a:pt x="9053325" y="2274903"/>
                  <a:pt x="9053325" y="2280541"/>
                </a:cubicBezTo>
                <a:cubicBezTo>
                  <a:pt x="9053325" y="2284333"/>
                  <a:pt x="9053298" y="2288119"/>
                  <a:pt x="9052732" y="2291891"/>
                </a:cubicBezTo>
                <a:lnTo>
                  <a:pt x="9052233" y="2291858"/>
                </a:lnTo>
                <a:lnTo>
                  <a:pt x="9052207" y="2292349"/>
                </a:lnTo>
                <a:lnTo>
                  <a:pt x="9035089" y="2290736"/>
                </a:lnTo>
                <a:cubicBezTo>
                  <a:pt x="9002714" y="2290213"/>
                  <a:pt x="8970834" y="2287255"/>
                  <a:pt x="8939662" y="2281745"/>
                </a:cubicBezTo>
                <a:cubicBezTo>
                  <a:pt x="8934085" y="2282161"/>
                  <a:pt x="8928756" y="2281220"/>
                  <a:pt x="8923445" y="2280217"/>
                </a:cubicBezTo>
                <a:lnTo>
                  <a:pt x="8923329" y="2279078"/>
                </a:lnTo>
                <a:cubicBezTo>
                  <a:pt x="8564478" y="2220146"/>
                  <a:pt x="8283439" y="1941574"/>
                  <a:pt x="8233164" y="1591480"/>
                </a:cubicBezTo>
                <a:cubicBezTo>
                  <a:pt x="8232996" y="1591427"/>
                  <a:pt x="8232828" y="1591423"/>
                  <a:pt x="8232658" y="1591418"/>
                </a:cubicBezTo>
                <a:lnTo>
                  <a:pt x="8232120" y="1584794"/>
                </a:lnTo>
                <a:cubicBezTo>
                  <a:pt x="8227061" y="1554782"/>
                  <a:pt x="8224611" y="1524133"/>
                  <a:pt x="8224653" y="1493044"/>
                </a:cubicBezTo>
                <a:cubicBezTo>
                  <a:pt x="8223341" y="1487460"/>
                  <a:pt x="8223282" y="1481838"/>
                  <a:pt x="8223282" y="1476202"/>
                </a:cubicBezTo>
                <a:lnTo>
                  <a:pt x="8223876" y="1464852"/>
                </a:lnTo>
                <a:lnTo>
                  <a:pt x="8224374" y="1464884"/>
                </a:lnTo>
                <a:close/>
                <a:moveTo>
                  <a:pt x="8210612" y="1464394"/>
                </a:moveTo>
                <a:lnTo>
                  <a:pt x="8210638" y="1464884"/>
                </a:lnTo>
                <a:lnTo>
                  <a:pt x="8211136" y="1464852"/>
                </a:lnTo>
                <a:lnTo>
                  <a:pt x="8211730" y="1476202"/>
                </a:lnTo>
                <a:cubicBezTo>
                  <a:pt x="8211730" y="1481838"/>
                  <a:pt x="8211672" y="1487460"/>
                  <a:pt x="8210360" y="1493044"/>
                </a:cubicBezTo>
                <a:cubicBezTo>
                  <a:pt x="8210402" y="1524133"/>
                  <a:pt x="8207951" y="1554782"/>
                  <a:pt x="8202893" y="1584794"/>
                </a:cubicBezTo>
                <a:lnTo>
                  <a:pt x="8202354" y="1591418"/>
                </a:lnTo>
                <a:cubicBezTo>
                  <a:pt x="8202185" y="1591423"/>
                  <a:pt x="8202016" y="1591427"/>
                  <a:pt x="8201849" y="1591480"/>
                </a:cubicBezTo>
                <a:cubicBezTo>
                  <a:pt x="8151573" y="1941574"/>
                  <a:pt x="7870534" y="2220146"/>
                  <a:pt x="7511683" y="2279078"/>
                </a:cubicBezTo>
                <a:lnTo>
                  <a:pt x="7511567" y="2280217"/>
                </a:lnTo>
                <a:cubicBezTo>
                  <a:pt x="7506256" y="2281220"/>
                  <a:pt x="7500927" y="2282161"/>
                  <a:pt x="7495350" y="2281745"/>
                </a:cubicBezTo>
                <a:cubicBezTo>
                  <a:pt x="7464178" y="2287255"/>
                  <a:pt x="7432298" y="2290213"/>
                  <a:pt x="7399924" y="2290736"/>
                </a:cubicBezTo>
                <a:lnTo>
                  <a:pt x="7382805" y="2292349"/>
                </a:lnTo>
                <a:lnTo>
                  <a:pt x="7382779" y="2291858"/>
                </a:lnTo>
                <a:lnTo>
                  <a:pt x="7382280" y="2291891"/>
                </a:lnTo>
                <a:cubicBezTo>
                  <a:pt x="7381714" y="2288119"/>
                  <a:pt x="7381687" y="2284333"/>
                  <a:pt x="7381687" y="2280541"/>
                </a:cubicBezTo>
                <a:cubicBezTo>
                  <a:pt x="7381687" y="2274903"/>
                  <a:pt x="7381746" y="2269279"/>
                  <a:pt x="7383058" y="2263693"/>
                </a:cubicBezTo>
                <a:cubicBezTo>
                  <a:pt x="7383016" y="2232611"/>
                  <a:pt x="7385465" y="2201969"/>
                  <a:pt x="7390522" y="2171962"/>
                </a:cubicBezTo>
                <a:lnTo>
                  <a:pt x="7391062" y="2165325"/>
                </a:lnTo>
                <a:cubicBezTo>
                  <a:pt x="7391231" y="2165320"/>
                  <a:pt x="7391400" y="2165315"/>
                  <a:pt x="7391568" y="2165262"/>
                </a:cubicBezTo>
                <a:cubicBezTo>
                  <a:pt x="7441844" y="1815167"/>
                  <a:pt x="7722883" y="1536596"/>
                  <a:pt x="8081734" y="1477664"/>
                </a:cubicBezTo>
                <a:lnTo>
                  <a:pt x="8081851" y="1476525"/>
                </a:lnTo>
                <a:cubicBezTo>
                  <a:pt x="8087159" y="1475523"/>
                  <a:pt x="8092487" y="1474582"/>
                  <a:pt x="8098063" y="1474998"/>
                </a:cubicBezTo>
                <a:cubicBezTo>
                  <a:pt x="8129247" y="1469485"/>
                  <a:pt x="8161139" y="1466527"/>
                  <a:pt x="8193525" y="1466004"/>
                </a:cubicBezTo>
                <a:close/>
                <a:moveTo>
                  <a:pt x="6532249" y="1464394"/>
                </a:moveTo>
                <a:lnTo>
                  <a:pt x="6549337" y="1466004"/>
                </a:lnTo>
                <a:cubicBezTo>
                  <a:pt x="6581722" y="1466527"/>
                  <a:pt x="6613615" y="1469485"/>
                  <a:pt x="6644798" y="1474998"/>
                </a:cubicBezTo>
                <a:cubicBezTo>
                  <a:pt x="6650374" y="1474582"/>
                  <a:pt x="6655702" y="1475523"/>
                  <a:pt x="6661011" y="1476525"/>
                </a:cubicBezTo>
                <a:lnTo>
                  <a:pt x="6661128" y="1477664"/>
                </a:lnTo>
                <a:cubicBezTo>
                  <a:pt x="7019978" y="1536596"/>
                  <a:pt x="7301017" y="1815167"/>
                  <a:pt x="7351294" y="2165262"/>
                </a:cubicBezTo>
                <a:cubicBezTo>
                  <a:pt x="7351461" y="2165315"/>
                  <a:pt x="7351631" y="2165320"/>
                  <a:pt x="7351799" y="2165325"/>
                </a:cubicBezTo>
                <a:lnTo>
                  <a:pt x="7352340" y="2171962"/>
                </a:lnTo>
                <a:cubicBezTo>
                  <a:pt x="7357396" y="2201969"/>
                  <a:pt x="7359846" y="2232611"/>
                  <a:pt x="7359804" y="2263693"/>
                </a:cubicBezTo>
                <a:cubicBezTo>
                  <a:pt x="7361116" y="2269279"/>
                  <a:pt x="7361174" y="2274903"/>
                  <a:pt x="7361174" y="2280541"/>
                </a:cubicBezTo>
                <a:cubicBezTo>
                  <a:pt x="7361174" y="2284333"/>
                  <a:pt x="7361147" y="2288119"/>
                  <a:pt x="7360581" y="2291891"/>
                </a:cubicBezTo>
                <a:lnTo>
                  <a:pt x="7360082" y="2291858"/>
                </a:lnTo>
                <a:lnTo>
                  <a:pt x="7360056" y="2292349"/>
                </a:lnTo>
                <a:lnTo>
                  <a:pt x="7342938" y="2290736"/>
                </a:lnTo>
                <a:cubicBezTo>
                  <a:pt x="7310564" y="2290213"/>
                  <a:pt x="7278683" y="2287255"/>
                  <a:pt x="7247511" y="2281745"/>
                </a:cubicBezTo>
                <a:cubicBezTo>
                  <a:pt x="7241934" y="2282161"/>
                  <a:pt x="7236605" y="2281220"/>
                  <a:pt x="7231295" y="2280217"/>
                </a:cubicBezTo>
                <a:lnTo>
                  <a:pt x="7231179" y="2279078"/>
                </a:lnTo>
                <a:cubicBezTo>
                  <a:pt x="6872327" y="2220146"/>
                  <a:pt x="6591288" y="1941574"/>
                  <a:pt x="6541013" y="1591480"/>
                </a:cubicBezTo>
                <a:cubicBezTo>
                  <a:pt x="6540845" y="1591427"/>
                  <a:pt x="6540677" y="1591423"/>
                  <a:pt x="6540507" y="1591418"/>
                </a:cubicBezTo>
                <a:lnTo>
                  <a:pt x="6539969" y="1584794"/>
                </a:lnTo>
                <a:cubicBezTo>
                  <a:pt x="6534910" y="1554782"/>
                  <a:pt x="6532460" y="1524133"/>
                  <a:pt x="6532502" y="1493044"/>
                </a:cubicBezTo>
                <a:cubicBezTo>
                  <a:pt x="6531190" y="1487460"/>
                  <a:pt x="6531131" y="1481838"/>
                  <a:pt x="6531131" y="1476202"/>
                </a:cubicBezTo>
                <a:lnTo>
                  <a:pt x="6531725" y="1464852"/>
                </a:lnTo>
                <a:lnTo>
                  <a:pt x="6532223" y="1464884"/>
                </a:lnTo>
                <a:close/>
                <a:moveTo>
                  <a:pt x="6518461" y="1464394"/>
                </a:moveTo>
                <a:lnTo>
                  <a:pt x="6518487" y="1464884"/>
                </a:lnTo>
                <a:lnTo>
                  <a:pt x="6518985" y="1464852"/>
                </a:lnTo>
                <a:lnTo>
                  <a:pt x="6519579" y="1476202"/>
                </a:lnTo>
                <a:cubicBezTo>
                  <a:pt x="6519579" y="1481838"/>
                  <a:pt x="6519520" y="1487460"/>
                  <a:pt x="6518208" y="1493044"/>
                </a:cubicBezTo>
                <a:cubicBezTo>
                  <a:pt x="6518250" y="1524133"/>
                  <a:pt x="6515800" y="1554782"/>
                  <a:pt x="6510741" y="1584794"/>
                </a:cubicBezTo>
                <a:lnTo>
                  <a:pt x="6510203" y="1591418"/>
                </a:lnTo>
                <a:cubicBezTo>
                  <a:pt x="6510033" y="1591423"/>
                  <a:pt x="6509865" y="1591427"/>
                  <a:pt x="6509697" y="1591480"/>
                </a:cubicBezTo>
                <a:cubicBezTo>
                  <a:pt x="6459422" y="1941574"/>
                  <a:pt x="6178383" y="2220146"/>
                  <a:pt x="5819531" y="2279078"/>
                </a:cubicBezTo>
                <a:lnTo>
                  <a:pt x="5819415" y="2280217"/>
                </a:lnTo>
                <a:cubicBezTo>
                  <a:pt x="5814105" y="2281220"/>
                  <a:pt x="5808776" y="2282161"/>
                  <a:pt x="5803199" y="2281745"/>
                </a:cubicBezTo>
                <a:cubicBezTo>
                  <a:pt x="5772027" y="2287255"/>
                  <a:pt x="5740146" y="2290213"/>
                  <a:pt x="5707772" y="2290736"/>
                </a:cubicBezTo>
                <a:lnTo>
                  <a:pt x="5690654" y="2292349"/>
                </a:lnTo>
                <a:lnTo>
                  <a:pt x="5690628" y="2291858"/>
                </a:lnTo>
                <a:lnTo>
                  <a:pt x="5690129" y="2291891"/>
                </a:lnTo>
                <a:cubicBezTo>
                  <a:pt x="5689563" y="2288119"/>
                  <a:pt x="5689536" y="2284333"/>
                  <a:pt x="5689536" y="2280541"/>
                </a:cubicBezTo>
                <a:cubicBezTo>
                  <a:pt x="5689536" y="2274903"/>
                  <a:pt x="5689594" y="2269279"/>
                  <a:pt x="5690906" y="2263693"/>
                </a:cubicBezTo>
                <a:cubicBezTo>
                  <a:pt x="5690864" y="2232611"/>
                  <a:pt x="5693314" y="2201969"/>
                  <a:pt x="5698370" y="2171962"/>
                </a:cubicBezTo>
                <a:lnTo>
                  <a:pt x="5698911" y="2165325"/>
                </a:lnTo>
                <a:cubicBezTo>
                  <a:pt x="5699079" y="2165320"/>
                  <a:pt x="5699249" y="2165315"/>
                  <a:pt x="5699416" y="2165262"/>
                </a:cubicBezTo>
                <a:cubicBezTo>
                  <a:pt x="5749693" y="1815167"/>
                  <a:pt x="6030732" y="1536596"/>
                  <a:pt x="6389582" y="1477664"/>
                </a:cubicBezTo>
                <a:lnTo>
                  <a:pt x="6389699" y="1476525"/>
                </a:lnTo>
                <a:cubicBezTo>
                  <a:pt x="6395008" y="1475523"/>
                  <a:pt x="6400336" y="1474582"/>
                  <a:pt x="6405912" y="1474998"/>
                </a:cubicBezTo>
                <a:cubicBezTo>
                  <a:pt x="6437095" y="1469485"/>
                  <a:pt x="6468988" y="1466527"/>
                  <a:pt x="6501373" y="1466004"/>
                </a:cubicBezTo>
                <a:close/>
                <a:moveTo>
                  <a:pt x="4840098" y="1464394"/>
                </a:moveTo>
                <a:lnTo>
                  <a:pt x="4857185" y="1466004"/>
                </a:lnTo>
                <a:cubicBezTo>
                  <a:pt x="4889571" y="1466527"/>
                  <a:pt x="4921463" y="1469485"/>
                  <a:pt x="4952647" y="1474998"/>
                </a:cubicBezTo>
                <a:cubicBezTo>
                  <a:pt x="4958223" y="1474582"/>
                  <a:pt x="4963551" y="1475523"/>
                  <a:pt x="4968859" y="1476525"/>
                </a:cubicBezTo>
                <a:lnTo>
                  <a:pt x="4968976" y="1477664"/>
                </a:lnTo>
                <a:cubicBezTo>
                  <a:pt x="5327827" y="1536596"/>
                  <a:pt x="5608866" y="1815167"/>
                  <a:pt x="5659142" y="2165262"/>
                </a:cubicBezTo>
                <a:cubicBezTo>
                  <a:pt x="5659310" y="2165315"/>
                  <a:pt x="5659479" y="2165320"/>
                  <a:pt x="5659648" y="2165325"/>
                </a:cubicBezTo>
                <a:lnTo>
                  <a:pt x="5660188" y="2171962"/>
                </a:lnTo>
                <a:cubicBezTo>
                  <a:pt x="5665245" y="2201969"/>
                  <a:pt x="5667694" y="2232611"/>
                  <a:pt x="5667652" y="2263693"/>
                </a:cubicBezTo>
                <a:cubicBezTo>
                  <a:pt x="5668964" y="2269279"/>
                  <a:pt x="5669023" y="2274903"/>
                  <a:pt x="5669023" y="2280541"/>
                </a:cubicBezTo>
                <a:cubicBezTo>
                  <a:pt x="5669023" y="2284333"/>
                  <a:pt x="5668996" y="2288119"/>
                  <a:pt x="5668430" y="2291891"/>
                </a:cubicBezTo>
                <a:lnTo>
                  <a:pt x="5667931" y="2291858"/>
                </a:lnTo>
                <a:lnTo>
                  <a:pt x="5667905" y="2292349"/>
                </a:lnTo>
                <a:lnTo>
                  <a:pt x="5650786" y="2290736"/>
                </a:lnTo>
                <a:cubicBezTo>
                  <a:pt x="5618412" y="2290213"/>
                  <a:pt x="5586532" y="2287255"/>
                  <a:pt x="5555360" y="2281745"/>
                </a:cubicBezTo>
                <a:cubicBezTo>
                  <a:pt x="5549783" y="2282161"/>
                  <a:pt x="5544454" y="2281220"/>
                  <a:pt x="5539143" y="2280217"/>
                </a:cubicBezTo>
                <a:lnTo>
                  <a:pt x="5539027" y="2279078"/>
                </a:lnTo>
                <a:cubicBezTo>
                  <a:pt x="5180176" y="2220146"/>
                  <a:pt x="4899137" y="1941574"/>
                  <a:pt x="4848861" y="1591480"/>
                </a:cubicBezTo>
                <a:cubicBezTo>
                  <a:pt x="4848694" y="1591427"/>
                  <a:pt x="4848525" y="1591423"/>
                  <a:pt x="4848356" y="1591418"/>
                </a:cubicBezTo>
                <a:lnTo>
                  <a:pt x="4847817" y="1584794"/>
                </a:lnTo>
                <a:cubicBezTo>
                  <a:pt x="4842759" y="1554782"/>
                  <a:pt x="4840308" y="1524133"/>
                  <a:pt x="4840350" y="1493044"/>
                </a:cubicBezTo>
                <a:cubicBezTo>
                  <a:pt x="4839038" y="1487460"/>
                  <a:pt x="4838980" y="1481838"/>
                  <a:pt x="4838980" y="1476202"/>
                </a:cubicBezTo>
                <a:lnTo>
                  <a:pt x="4839574" y="1464852"/>
                </a:lnTo>
                <a:lnTo>
                  <a:pt x="4840072" y="1464884"/>
                </a:lnTo>
                <a:close/>
                <a:moveTo>
                  <a:pt x="4826310" y="1464394"/>
                </a:moveTo>
                <a:lnTo>
                  <a:pt x="4826336" y="1464884"/>
                </a:lnTo>
                <a:lnTo>
                  <a:pt x="4826834" y="1464852"/>
                </a:lnTo>
                <a:lnTo>
                  <a:pt x="4827428" y="1476202"/>
                </a:lnTo>
                <a:cubicBezTo>
                  <a:pt x="4827428" y="1481838"/>
                  <a:pt x="4827369" y="1487460"/>
                  <a:pt x="4826057" y="1493044"/>
                </a:cubicBezTo>
                <a:cubicBezTo>
                  <a:pt x="4826099" y="1524133"/>
                  <a:pt x="4823649" y="1554782"/>
                  <a:pt x="4818590" y="1584794"/>
                </a:cubicBezTo>
                <a:lnTo>
                  <a:pt x="4818052" y="1591418"/>
                </a:lnTo>
                <a:cubicBezTo>
                  <a:pt x="4817882" y="1591423"/>
                  <a:pt x="4817714" y="1591427"/>
                  <a:pt x="4817546" y="1591480"/>
                </a:cubicBezTo>
                <a:cubicBezTo>
                  <a:pt x="4767271" y="1941574"/>
                  <a:pt x="4486232" y="2220146"/>
                  <a:pt x="4127381" y="2279078"/>
                </a:cubicBezTo>
                <a:lnTo>
                  <a:pt x="4127264" y="2280217"/>
                </a:lnTo>
                <a:cubicBezTo>
                  <a:pt x="4121954" y="2281220"/>
                  <a:pt x="4116625" y="2282161"/>
                  <a:pt x="4111048" y="2281745"/>
                </a:cubicBezTo>
                <a:cubicBezTo>
                  <a:pt x="4079876" y="2287255"/>
                  <a:pt x="4047996" y="2290213"/>
                  <a:pt x="4015621" y="2290736"/>
                </a:cubicBezTo>
                <a:lnTo>
                  <a:pt x="3998503" y="2292349"/>
                </a:lnTo>
                <a:lnTo>
                  <a:pt x="3998477" y="2291858"/>
                </a:lnTo>
                <a:lnTo>
                  <a:pt x="3997978" y="2291891"/>
                </a:lnTo>
                <a:cubicBezTo>
                  <a:pt x="3997412" y="2288119"/>
                  <a:pt x="3997385" y="2284333"/>
                  <a:pt x="3997385" y="2280541"/>
                </a:cubicBezTo>
                <a:cubicBezTo>
                  <a:pt x="3997385" y="2274903"/>
                  <a:pt x="3997443" y="2269279"/>
                  <a:pt x="3998755" y="2263693"/>
                </a:cubicBezTo>
                <a:cubicBezTo>
                  <a:pt x="3998713" y="2232611"/>
                  <a:pt x="4001163" y="2201969"/>
                  <a:pt x="4006219" y="2171962"/>
                </a:cubicBezTo>
                <a:lnTo>
                  <a:pt x="4006760" y="2165325"/>
                </a:lnTo>
                <a:cubicBezTo>
                  <a:pt x="4006928" y="2165320"/>
                  <a:pt x="4007098" y="2165315"/>
                  <a:pt x="4007265" y="2165262"/>
                </a:cubicBezTo>
                <a:cubicBezTo>
                  <a:pt x="4057542" y="1815167"/>
                  <a:pt x="4338581" y="1536596"/>
                  <a:pt x="4697431" y="1477664"/>
                </a:cubicBezTo>
                <a:lnTo>
                  <a:pt x="4697548" y="1476525"/>
                </a:lnTo>
                <a:cubicBezTo>
                  <a:pt x="4702857" y="1475523"/>
                  <a:pt x="4708185" y="1474582"/>
                  <a:pt x="4713761" y="1474998"/>
                </a:cubicBezTo>
                <a:cubicBezTo>
                  <a:pt x="4744944" y="1469485"/>
                  <a:pt x="4776837" y="1466527"/>
                  <a:pt x="4809222" y="1466004"/>
                </a:cubicBezTo>
                <a:close/>
                <a:moveTo>
                  <a:pt x="3147947" y="1464394"/>
                </a:moveTo>
                <a:lnTo>
                  <a:pt x="3165034" y="1466004"/>
                </a:lnTo>
                <a:cubicBezTo>
                  <a:pt x="3197420" y="1466527"/>
                  <a:pt x="3229312" y="1469485"/>
                  <a:pt x="3260496" y="1474998"/>
                </a:cubicBezTo>
                <a:cubicBezTo>
                  <a:pt x="3266072" y="1474582"/>
                  <a:pt x="3271400" y="1475523"/>
                  <a:pt x="3276708" y="1476525"/>
                </a:cubicBezTo>
                <a:lnTo>
                  <a:pt x="3276826" y="1477664"/>
                </a:lnTo>
                <a:cubicBezTo>
                  <a:pt x="3635676" y="1536596"/>
                  <a:pt x="3916715" y="1815167"/>
                  <a:pt x="3966991" y="2165262"/>
                </a:cubicBezTo>
                <a:cubicBezTo>
                  <a:pt x="3967159" y="2165315"/>
                  <a:pt x="3967328" y="2165320"/>
                  <a:pt x="3967497" y="2165325"/>
                </a:cubicBezTo>
                <a:lnTo>
                  <a:pt x="3968037" y="2171962"/>
                </a:lnTo>
                <a:cubicBezTo>
                  <a:pt x="3973094" y="2201969"/>
                  <a:pt x="3975543" y="2232611"/>
                  <a:pt x="3975501" y="2263693"/>
                </a:cubicBezTo>
                <a:cubicBezTo>
                  <a:pt x="3976813" y="2269279"/>
                  <a:pt x="3976872" y="2274903"/>
                  <a:pt x="3976872" y="2280541"/>
                </a:cubicBezTo>
                <a:cubicBezTo>
                  <a:pt x="3976872" y="2284333"/>
                  <a:pt x="3976845" y="2288119"/>
                  <a:pt x="3976279" y="2291891"/>
                </a:cubicBezTo>
                <a:lnTo>
                  <a:pt x="3975780" y="2291858"/>
                </a:lnTo>
                <a:lnTo>
                  <a:pt x="3975754" y="2292349"/>
                </a:lnTo>
                <a:lnTo>
                  <a:pt x="3958635" y="2290736"/>
                </a:lnTo>
                <a:cubicBezTo>
                  <a:pt x="3926261" y="2290213"/>
                  <a:pt x="3894381" y="2287255"/>
                  <a:pt x="3863209" y="2281745"/>
                </a:cubicBezTo>
                <a:cubicBezTo>
                  <a:pt x="3857632" y="2282161"/>
                  <a:pt x="3852303" y="2281220"/>
                  <a:pt x="3846992" y="2280217"/>
                </a:cubicBezTo>
                <a:lnTo>
                  <a:pt x="3846876" y="2279078"/>
                </a:lnTo>
                <a:cubicBezTo>
                  <a:pt x="3488025" y="2220146"/>
                  <a:pt x="3206986" y="1941574"/>
                  <a:pt x="3156710" y="1591480"/>
                </a:cubicBezTo>
                <a:cubicBezTo>
                  <a:pt x="3156543" y="1591427"/>
                  <a:pt x="3156374" y="1591423"/>
                  <a:pt x="3156205" y="1591418"/>
                </a:cubicBezTo>
                <a:lnTo>
                  <a:pt x="3155667" y="1584794"/>
                </a:lnTo>
                <a:cubicBezTo>
                  <a:pt x="3150608" y="1554782"/>
                  <a:pt x="3148157" y="1524133"/>
                  <a:pt x="3148199" y="1493044"/>
                </a:cubicBezTo>
                <a:cubicBezTo>
                  <a:pt x="3146887" y="1487460"/>
                  <a:pt x="3146829" y="1481838"/>
                  <a:pt x="3146829" y="1476202"/>
                </a:cubicBezTo>
                <a:lnTo>
                  <a:pt x="3147423" y="1464852"/>
                </a:lnTo>
                <a:lnTo>
                  <a:pt x="3147921" y="1464884"/>
                </a:lnTo>
                <a:close/>
                <a:moveTo>
                  <a:pt x="3134159" y="1464394"/>
                </a:moveTo>
                <a:lnTo>
                  <a:pt x="3134185" y="1464884"/>
                </a:lnTo>
                <a:lnTo>
                  <a:pt x="3134683" y="1464852"/>
                </a:lnTo>
                <a:lnTo>
                  <a:pt x="3135277" y="1476202"/>
                </a:lnTo>
                <a:cubicBezTo>
                  <a:pt x="3135277" y="1481838"/>
                  <a:pt x="3135218" y="1487460"/>
                  <a:pt x="3133906" y="1493044"/>
                </a:cubicBezTo>
                <a:cubicBezTo>
                  <a:pt x="3133948" y="1524133"/>
                  <a:pt x="3131498" y="1554782"/>
                  <a:pt x="3126439" y="1584794"/>
                </a:cubicBezTo>
                <a:lnTo>
                  <a:pt x="3125901" y="1591418"/>
                </a:lnTo>
                <a:cubicBezTo>
                  <a:pt x="3125731" y="1591423"/>
                  <a:pt x="3125563" y="1591427"/>
                  <a:pt x="3125395" y="1591480"/>
                </a:cubicBezTo>
                <a:cubicBezTo>
                  <a:pt x="3075120" y="1941574"/>
                  <a:pt x="2794081" y="2220146"/>
                  <a:pt x="2435230" y="2279078"/>
                </a:cubicBezTo>
                <a:lnTo>
                  <a:pt x="2435113" y="2280217"/>
                </a:lnTo>
                <a:cubicBezTo>
                  <a:pt x="2429803" y="2281220"/>
                  <a:pt x="2424474" y="2282161"/>
                  <a:pt x="2418897" y="2281745"/>
                </a:cubicBezTo>
                <a:cubicBezTo>
                  <a:pt x="2387725" y="2287255"/>
                  <a:pt x="2355845" y="2290213"/>
                  <a:pt x="2323470" y="2290736"/>
                </a:cubicBezTo>
                <a:lnTo>
                  <a:pt x="2306352" y="2292349"/>
                </a:lnTo>
                <a:lnTo>
                  <a:pt x="2306326" y="2291858"/>
                </a:lnTo>
                <a:lnTo>
                  <a:pt x="2305827" y="2291891"/>
                </a:lnTo>
                <a:cubicBezTo>
                  <a:pt x="2305261" y="2288119"/>
                  <a:pt x="2305234" y="2284333"/>
                  <a:pt x="2305234" y="2280541"/>
                </a:cubicBezTo>
                <a:cubicBezTo>
                  <a:pt x="2305234" y="2274903"/>
                  <a:pt x="2305292" y="2269279"/>
                  <a:pt x="2306604" y="2263693"/>
                </a:cubicBezTo>
                <a:cubicBezTo>
                  <a:pt x="2306562" y="2232611"/>
                  <a:pt x="2309012" y="2201969"/>
                  <a:pt x="2314068" y="2171962"/>
                </a:cubicBezTo>
                <a:lnTo>
                  <a:pt x="2314609" y="2165325"/>
                </a:lnTo>
                <a:cubicBezTo>
                  <a:pt x="2314777" y="2165320"/>
                  <a:pt x="2314947" y="2165315"/>
                  <a:pt x="2315114" y="2165262"/>
                </a:cubicBezTo>
                <a:cubicBezTo>
                  <a:pt x="2365391" y="1815167"/>
                  <a:pt x="2646430" y="1536596"/>
                  <a:pt x="3005280" y="1477664"/>
                </a:cubicBezTo>
                <a:lnTo>
                  <a:pt x="3005397" y="1476525"/>
                </a:lnTo>
                <a:cubicBezTo>
                  <a:pt x="3010706" y="1475523"/>
                  <a:pt x="3016034" y="1474582"/>
                  <a:pt x="3021610" y="1474998"/>
                </a:cubicBezTo>
                <a:cubicBezTo>
                  <a:pt x="3052793" y="1469485"/>
                  <a:pt x="3084686" y="1466527"/>
                  <a:pt x="3117071" y="1466004"/>
                </a:cubicBezTo>
                <a:close/>
                <a:moveTo>
                  <a:pt x="1455796" y="1464394"/>
                </a:moveTo>
                <a:lnTo>
                  <a:pt x="1472883" y="1466004"/>
                </a:lnTo>
                <a:cubicBezTo>
                  <a:pt x="1505269" y="1466527"/>
                  <a:pt x="1537161" y="1469485"/>
                  <a:pt x="1568345" y="1474998"/>
                </a:cubicBezTo>
                <a:cubicBezTo>
                  <a:pt x="1573921" y="1474582"/>
                  <a:pt x="1579249" y="1475523"/>
                  <a:pt x="1584557" y="1476525"/>
                </a:cubicBezTo>
                <a:lnTo>
                  <a:pt x="1584675" y="1477664"/>
                </a:lnTo>
                <a:cubicBezTo>
                  <a:pt x="1943525" y="1536596"/>
                  <a:pt x="2224564" y="1815167"/>
                  <a:pt x="2274840" y="2165262"/>
                </a:cubicBezTo>
                <a:cubicBezTo>
                  <a:pt x="2275008" y="2165315"/>
                  <a:pt x="2275177" y="2165320"/>
                  <a:pt x="2275346" y="2165325"/>
                </a:cubicBezTo>
                <a:lnTo>
                  <a:pt x="2275886" y="2171962"/>
                </a:lnTo>
                <a:cubicBezTo>
                  <a:pt x="2280943" y="2201969"/>
                  <a:pt x="2283392" y="2232611"/>
                  <a:pt x="2283350" y="2263693"/>
                </a:cubicBezTo>
                <a:cubicBezTo>
                  <a:pt x="2284662" y="2269279"/>
                  <a:pt x="2284721" y="2274903"/>
                  <a:pt x="2284721" y="2280541"/>
                </a:cubicBezTo>
                <a:cubicBezTo>
                  <a:pt x="2284721" y="2284333"/>
                  <a:pt x="2284694" y="2288119"/>
                  <a:pt x="2284128" y="2291891"/>
                </a:cubicBezTo>
                <a:lnTo>
                  <a:pt x="2283629" y="2291858"/>
                </a:lnTo>
                <a:lnTo>
                  <a:pt x="2283603" y="2292349"/>
                </a:lnTo>
                <a:lnTo>
                  <a:pt x="2266484" y="2290736"/>
                </a:lnTo>
                <a:cubicBezTo>
                  <a:pt x="2234110" y="2290213"/>
                  <a:pt x="2202230" y="2287255"/>
                  <a:pt x="2171058" y="2281745"/>
                </a:cubicBezTo>
                <a:cubicBezTo>
                  <a:pt x="2165481" y="2282161"/>
                  <a:pt x="2160152" y="2281220"/>
                  <a:pt x="2154841" y="2280217"/>
                </a:cubicBezTo>
                <a:lnTo>
                  <a:pt x="2154725" y="2279078"/>
                </a:lnTo>
                <a:cubicBezTo>
                  <a:pt x="1795874" y="2220146"/>
                  <a:pt x="1514835" y="1941574"/>
                  <a:pt x="1464559" y="1591480"/>
                </a:cubicBezTo>
                <a:cubicBezTo>
                  <a:pt x="1464392" y="1591427"/>
                  <a:pt x="1464223" y="1591423"/>
                  <a:pt x="1464054" y="1591418"/>
                </a:cubicBezTo>
                <a:lnTo>
                  <a:pt x="1463515" y="1584794"/>
                </a:lnTo>
                <a:cubicBezTo>
                  <a:pt x="1458457" y="1554782"/>
                  <a:pt x="1456006" y="1524133"/>
                  <a:pt x="1456048" y="1493044"/>
                </a:cubicBezTo>
                <a:cubicBezTo>
                  <a:pt x="1454736" y="1487460"/>
                  <a:pt x="1454678" y="1481838"/>
                  <a:pt x="1454678" y="1476202"/>
                </a:cubicBezTo>
                <a:lnTo>
                  <a:pt x="1455272" y="1464852"/>
                </a:lnTo>
                <a:lnTo>
                  <a:pt x="1455770" y="1464884"/>
                </a:lnTo>
                <a:close/>
                <a:moveTo>
                  <a:pt x="1442008" y="1464394"/>
                </a:moveTo>
                <a:lnTo>
                  <a:pt x="1442034" y="1464884"/>
                </a:lnTo>
                <a:lnTo>
                  <a:pt x="1442532" y="1464852"/>
                </a:lnTo>
                <a:lnTo>
                  <a:pt x="1443126" y="1476202"/>
                </a:lnTo>
                <a:cubicBezTo>
                  <a:pt x="1443126" y="1481838"/>
                  <a:pt x="1443067" y="1487460"/>
                  <a:pt x="1441755" y="1493044"/>
                </a:cubicBezTo>
                <a:cubicBezTo>
                  <a:pt x="1441797" y="1524133"/>
                  <a:pt x="1439347" y="1554782"/>
                  <a:pt x="1434288" y="1584794"/>
                </a:cubicBezTo>
                <a:lnTo>
                  <a:pt x="1433750" y="1591418"/>
                </a:lnTo>
                <a:cubicBezTo>
                  <a:pt x="1433580" y="1591423"/>
                  <a:pt x="1433412" y="1591427"/>
                  <a:pt x="1433244" y="1591480"/>
                </a:cubicBezTo>
                <a:cubicBezTo>
                  <a:pt x="1382969" y="1941574"/>
                  <a:pt x="1101930" y="2220146"/>
                  <a:pt x="743079" y="2279078"/>
                </a:cubicBezTo>
                <a:lnTo>
                  <a:pt x="742962" y="2280217"/>
                </a:lnTo>
                <a:cubicBezTo>
                  <a:pt x="737652" y="2281220"/>
                  <a:pt x="732323" y="2282161"/>
                  <a:pt x="726746" y="2281745"/>
                </a:cubicBezTo>
                <a:cubicBezTo>
                  <a:pt x="695574" y="2287255"/>
                  <a:pt x="663693" y="2290213"/>
                  <a:pt x="631319" y="2290736"/>
                </a:cubicBezTo>
                <a:lnTo>
                  <a:pt x="614201" y="2292349"/>
                </a:lnTo>
                <a:lnTo>
                  <a:pt x="614175" y="2291858"/>
                </a:lnTo>
                <a:lnTo>
                  <a:pt x="613676" y="2291891"/>
                </a:lnTo>
                <a:cubicBezTo>
                  <a:pt x="613110" y="2288119"/>
                  <a:pt x="613083" y="2284333"/>
                  <a:pt x="613083" y="2280541"/>
                </a:cubicBezTo>
                <a:cubicBezTo>
                  <a:pt x="613083" y="2274903"/>
                  <a:pt x="613141" y="2269279"/>
                  <a:pt x="614453" y="2263693"/>
                </a:cubicBezTo>
                <a:cubicBezTo>
                  <a:pt x="614411" y="2232611"/>
                  <a:pt x="616861" y="2201969"/>
                  <a:pt x="621917" y="2171962"/>
                </a:cubicBezTo>
                <a:lnTo>
                  <a:pt x="622458" y="2165325"/>
                </a:lnTo>
                <a:cubicBezTo>
                  <a:pt x="622626" y="2165320"/>
                  <a:pt x="622796" y="2165315"/>
                  <a:pt x="622963" y="2165262"/>
                </a:cubicBezTo>
                <a:cubicBezTo>
                  <a:pt x="673240" y="1815167"/>
                  <a:pt x="954279" y="1536596"/>
                  <a:pt x="1313129" y="1477664"/>
                </a:cubicBezTo>
                <a:lnTo>
                  <a:pt x="1313246" y="1476525"/>
                </a:lnTo>
                <a:cubicBezTo>
                  <a:pt x="1318555" y="1475523"/>
                  <a:pt x="1323883" y="1474582"/>
                  <a:pt x="1329459" y="1474998"/>
                </a:cubicBezTo>
                <a:cubicBezTo>
                  <a:pt x="1360642" y="1469485"/>
                  <a:pt x="1392535" y="1466527"/>
                  <a:pt x="1424920" y="1466004"/>
                </a:cubicBezTo>
                <a:close/>
                <a:moveTo>
                  <a:pt x="10909360" y="750600"/>
                </a:moveTo>
                <a:cubicBezTo>
                  <a:pt x="10962636" y="1021506"/>
                  <a:pt x="11177479" y="1236303"/>
                  <a:pt x="11452669" y="1295446"/>
                </a:cubicBezTo>
                <a:cubicBezTo>
                  <a:pt x="11399394" y="1024540"/>
                  <a:pt x="11184550" y="809743"/>
                  <a:pt x="10909360" y="750600"/>
                </a:cubicBezTo>
                <a:close/>
                <a:moveTo>
                  <a:pt x="10602109" y="750600"/>
                </a:moveTo>
                <a:cubicBezTo>
                  <a:pt x="10326919" y="809743"/>
                  <a:pt x="10112075" y="1024540"/>
                  <a:pt x="10058800" y="1295446"/>
                </a:cubicBezTo>
                <a:cubicBezTo>
                  <a:pt x="10333990" y="1236303"/>
                  <a:pt x="10548833" y="1021506"/>
                  <a:pt x="10602109" y="750600"/>
                </a:cubicBezTo>
                <a:close/>
                <a:moveTo>
                  <a:pt x="9217207" y="750600"/>
                </a:moveTo>
                <a:cubicBezTo>
                  <a:pt x="9270483" y="1021506"/>
                  <a:pt x="9485326" y="1236303"/>
                  <a:pt x="9760516" y="1295446"/>
                </a:cubicBezTo>
                <a:cubicBezTo>
                  <a:pt x="9707241" y="1024540"/>
                  <a:pt x="9492397" y="809743"/>
                  <a:pt x="9217207" y="750600"/>
                </a:cubicBezTo>
                <a:close/>
                <a:moveTo>
                  <a:pt x="8909958" y="750600"/>
                </a:moveTo>
                <a:cubicBezTo>
                  <a:pt x="8634768" y="809743"/>
                  <a:pt x="8419924" y="1024540"/>
                  <a:pt x="8366649" y="1295446"/>
                </a:cubicBezTo>
                <a:cubicBezTo>
                  <a:pt x="8641839" y="1236303"/>
                  <a:pt x="8856682" y="1021506"/>
                  <a:pt x="8909958" y="750600"/>
                </a:cubicBezTo>
                <a:close/>
                <a:moveTo>
                  <a:pt x="7525056" y="750600"/>
                </a:moveTo>
                <a:cubicBezTo>
                  <a:pt x="7578332" y="1021506"/>
                  <a:pt x="7793175" y="1236303"/>
                  <a:pt x="8068365" y="1295446"/>
                </a:cubicBezTo>
                <a:cubicBezTo>
                  <a:pt x="8015090" y="1024540"/>
                  <a:pt x="7800246" y="809743"/>
                  <a:pt x="7525056" y="750600"/>
                </a:cubicBezTo>
                <a:close/>
                <a:moveTo>
                  <a:pt x="7217807" y="750600"/>
                </a:moveTo>
                <a:cubicBezTo>
                  <a:pt x="6942617" y="809743"/>
                  <a:pt x="6727773" y="1024540"/>
                  <a:pt x="6674498" y="1295446"/>
                </a:cubicBezTo>
                <a:cubicBezTo>
                  <a:pt x="6949688" y="1236303"/>
                  <a:pt x="7164531" y="1021506"/>
                  <a:pt x="7217807" y="750600"/>
                </a:cubicBezTo>
                <a:close/>
                <a:moveTo>
                  <a:pt x="5832905" y="750600"/>
                </a:moveTo>
                <a:cubicBezTo>
                  <a:pt x="5886181" y="1021506"/>
                  <a:pt x="6101024" y="1236303"/>
                  <a:pt x="6376214" y="1295446"/>
                </a:cubicBezTo>
                <a:cubicBezTo>
                  <a:pt x="6322939" y="1024540"/>
                  <a:pt x="6108095" y="809743"/>
                  <a:pt x="5832905" y="750600"/>
                </a:cubicBezTo>
                <a:close/>
                <a:moveTo>
                  <a:pt x="5525656" y="750600"/>
                </a:moveTo>
                <a:cubicBezTo>
                  <a:pt x="5250466" y="809743"/>
                  <a:pt x="5035622" y="1024540"/>
                  <a:pt x="4982347" y="1295446"/>
                </a:cubicBezTo>
                <a:cubicBezTo>
                  <a:pt x="5257537" y="1236303"/>
                  <a:pt x="5472380" y="1021506"/>
                  <a:pt x="5525656" y="750600"/>
                </a:cubicBezTo>
                <a:close/>
                <a:moveTo>
                  <a:pt x="4140754" y="750600"/>
                </a:moveTo>
                <a:cubicBezTo>
                  <a:pt x="4194030" y="1021506"/>
                  <a:pt x="4408873" y="1236303"/>
                  <a:pt x="4684063" y="1295446"/>
                </a:cubicBezTo>
                <a:cubicBezTo>
                  <a:pt x="4630788" y="1024540"/>
                  <a:pt x="4415944" y="809743"/>
                  <a:pt x="4140754" y="750600"/>
                </a:cubicBezTo>
                <a:close/>
                <a:moveTo>
                  <a:pt x="3833505" y="750600"/>
                </a:moveTo>
                <a:cubicBezTo>
                  <a:pt x="3558315" y="809743"/>
                  <a:pt x="3343471" y="1024540"/>
                  <a:pt x="3290196" y="1295446"/>
                </a:cubicBezTo>
                <a:cubicBezTo>
                  <a:pt x="3565386" y="1236303"/>
                  <a:pt x="3780229" y="1021506"/>
                  <a:pt x="3833505" y="750600"/>
                </a:cubicBezTo>
                <a:close/>
                <a:moveTo>
                  <a:pt x="2448603" y="750600"/>
                </a:moveTo>
                <a:cubicBezTo>
                  <a:pt x="2501879" y="1021506"/>
                  <a:pt x="2716722" y="1236303"/>
                  <a:pt x="2991912" y="1295446"/>
                </a:cubicBezTo>
                <a:cubicBezTo>
                  <a:pt x="2938637" y="1024540"/>
                  <a:pt x="2723793" y="809743"/>
                  <a:pt x="2448603" y="750600"/>
                </a:cubicBezTo>
                <a:close/>
                <a:moveTo>
                  <a:pt x="2141354" y="750600"/>
                </a:moveTo>
                <a:cubicBezTo>
                  <a:pt x="1866164" y="809743"/>
                  <a:pt x="1651320" y="1024540"/>
                  <a:pt x="1598045" y="1295446"/>
                </a:cubicBezTo>
                <a:cubicBezTo>
                  <a:pt x="1873235" y="1236303"/>
                  <a:pt x="2088078" y="1021506"/>
                  <a:pt x="2141354" y="750600"/>
                </a:cubicBezTo>
                <a:close/>
                <a:moveTo>
                  <a:pt x="756452" y="750600"/>
                </a:moveTo>
                <a:cubicBezTo>
                  <a:pt x="809728" y="1021506"/>
                  <a:pt x="1024571" y="1236303"/>
                  <a:pt x="1299761" y="1295446"/>
                </a:cubicBezTo>
                <a:cubicBezTo>
                  <a:pt x="1246486" y="1024540"/>
                  <a:pt x="1031642" y="809743"/>
                  <a:pt x="756452" y="750600"/>
                </a:cubicBezTo>
                <a:close/>
                <a:moveTo>
                  <a:pt x="12192000" y="647790"/>
                </a:moveTo>
                <a:lnTo>
                  <a:pt x="12192000" y="780838"/>
                </a:lnTo>
                <a:cubicBezTo>
                  <a:pt x="11966807" y="865550"/>
                  <a:pt x="11797421" y="1059155"/>
                  <a:pt x="11750953" y="1295446"/>
                </a:cubicBezTo>
                <a:cubicBezTo>
                  <a:pt x="11935988" y="1255679"/>
                  <a:pt x="12093739" y="1145540"/>
                  <a:pt x="12192000" y="994335"/>
                </a:cubicBezTo>
                <a:lnTo>
                  <a:pt x="12192000" y="1195909"/>
                </a:lnTo>
                <a:cubicBezTo>
                  <a:pt x="12071770" y="1314911"/>
                  <a:pt x="11914089" y="1397686"/>
                  <a:pt x="11737582" y="1426902"/>
                </a:cubicBezTo>
                <a:lnTo>
                  <a:pt x="11737466" y="1428050"/>
                </a:lnTo>
                <a:cubicBezTo>
                  <a:pt x="11732155" y="1429061"/>
                  <a:pt x="11726826" y="1430009"/>
                  <a:pt x="11721249" y="1429590"/>
                </a:cubicBezTo>
                <a:cubicBezTo>
                  <a:pt x="11690077" y="1435144"/>
                  <a:pt x="11658197" y="1438125"/>
                  <a:pt x="11625822" y="1438652"/>
                </a:cubicBezTo>
                <a:lnTo>
                  <a:pt x="11608704" y="1440278"/>
                </a:lnTo>
                <a:lnTo>
                  <a:pt x="11608678" y="1439783"/>
                </a:lnTo>
                <a:lnTo>
                  <a:pt x="11608179" y="1439816"/>
                </a:lnTo>
                <a:cubicBezTo>
                  <a:pt x="11607613" y="1436014"/>
                  <a:pt x="11607586" y="1432198"/>
                  <a:pt x="11607586" y="1428376"/>
                </a:cubicBezTo>
                <a:cubicBezTo>
                  <a:pt x="11607586" y="1422694"/>
                  <a:pt x="11607645" y="1417025"/>
                  <a:pt x="11608957" y="1411395"/>
                </a:cubicBezTo>
                <a:cubicBezTo>
                  <a:pt x="11608914" y="1380067"/>
                  <a:pt x="11611364" y="1349182"/>
                  <a:pt x="11616421" y="1318938"/>
                </a:cubicBezTo>
                <a:lnTo>
                  <a:pt x="11616961" y="1312248"/>
                </a:lnTo>
                <a:cubicBezTo>
                  <a:pt x="11617130" y="1312243"/>
                  <a:pt x="11617299" y="1312238"/>
                  <a:pt x="11617466" y="1312185"/>
                </a:cubicBezTo>
                <a:cubicBezTo>
                  <a:pt x="11662185" y="998329"/>
                  <a:pt x="11889463" y="741504"/>
                  <a:pt x="12192000" y="647790"/>
                </a:cubicBezTo>
                <a:close/>
                <a:moveTo>
                  <a:pt x="10767111" y="605769"/>
                </a:moveTo>
                <a:lnTo>
                  <a:pt x="10784198" y="607392"/>
                </a:lnTo>
                <a:cubicBezTo>
                  <a:pt x="10816584" y="607919"/>
                  <a:pt x="10848477" y="610900"/>
                  <a:pt x="10879660" y="616457"/>
                </a:cubicBezTo>
                <a:cubicBezTo>
                  <a:pt x="10885236" y="616038"/>
                  <a:pt x="10890564" y="616986"/>
                  <a:pt x="10895873" y="617996"/>
                </a:cubicBezTo>
                <a:lnTo>
                  <a:pt x="10895990" y="619144"/>
                </a:lnTo>
                <a:cubicBezTo>
                  <a:pt x="11254840" y="678542"/>
                  <a:pt x="11535879" y="959319"/>
                  <a:pt x="11586156" y="1312185"/>
                </a:cubicBezTo>
                <a:cubicBezTo>
                  <a:pt x="11586323" y="1312238"/>
                  <a:pt x="11586492" y="1312243"/>
                  <a:pt x="11586661" y="1312248"/>
                </a:cubicBezTo>
                <a:lnTo>
                  <a:pt x="11587201" y="1318938"/>
                </a:lnTo>
                <a:cubicBezTo>
                  <a:pt x="11592258" y="1349182"/>
                  <a:pt x="11594708" y="1380067"/>
                  <a:pt x="11594665" y="1411395"/>
                </a:cubicBezTo>
                <a:cubicBezTo>
                  <a:pt x="11595977" y="1417025"/>
                  <a:pt x="11596036" y="1422694"/>
                  <a:pt x="11596036" y="1428376"/>
                </a:cubicBezTo>
                <a:cubicBezTo>
                  <a:pt x="11596036" y="1432198"/>
                  <a:pt x="11596009" y="1436014"/>
                  <a:pt x="11595443" y="1439816"/>
                </a:cubicBezTo>
                <a:lnTo>
                  <a:pt x="11594944" y="1439783"/>
                </a:lnTo>
                <a:lnTo>
                  <a:pt x="11594918" y="1440278"/>
                </a:lnTo>
                <a:lnTo>
                  <a:pt x="11577800" y="1438652"/>
                </a:lnTo>
                <a:cubicBezTo>
                  <a:pt x="11545425" y="1438125"/>
                  <a:pt x="11513545" y="1435144"/>
                  <a:pt x="11482373" y="1429590"/>
                </a:cubicBezTo>
                <a:cubicBezTo>
                  <a:pt x="11476796" y="1430009"/>
                  <a:pt x="11471467" y="1429061"/>
                  <a:pt x="11466156" y="1428050"/>
                </a:cubicBezTo>
                <a:lnTo>
                  <a:pt x="11466040" y="1426902"/>
                </a:lnTo>
                <a:cubicBezTo>
                  <a:pt x="11107189" y="1367503"/>
                  <a:pt x="10826150" y="1086726"/>
                  <a:pt x="10775875" y="733861"/>
                </a:cubicBezTo>
                <a:cubicBezTo>
                  <a:pt x="10775707" y="733808"/>
                  <a:pt x="10775539" y="733803"/>
                  <a:pt x="10775369" y="733798"/>
                </a:cubicBezTo>
                <a:lnTo>
                  <a:pt x="10774831" y="727122"/>
                </a:lnTo>
                <a:cubicBezTo>
                  <a:pt x="10769772" y="696872"/>
                  <a:pt x="10767321" y="665981"/>
                  <a:pt x="10767364" y="634646"/>
                </a:cubicBezTo>
                <a:cubicBezTo>
                  <a:pt x="10766052" y="629018"/>
                  <a:pt x="10765993" y="623351"/>
                  <a:pt x="10765993" y="617670"/>
                </a:cubicBezTo>
                <a:lnTo>
                  <a:pt x="10766587" y="606230"/>
                </a:lnTo>
                <a:lnTo>
                  <a:pt x="10767085" y="606263"/>
                </a:lnTo>
                <a:close/>
                <a:moveTo>
                  <a:pt x="10744358" y="605769"/>
                </a:moveTo>
                <a:lnTo>
                  <a:pt x="10744384" y="606263"/>
                </a:lnTo>
                <a:lnTo>
                  <a:pt x="10744882" y="606230"/>
                </a:lnTo>
                <a:lnTo>
                  <a:pt x="10745476" y="617670"/>
                </a:lnTo>
                <a:cubicBezTo>
                  <a:pt x="10745476" y="623351"/>
                  <a:pt x="10745417" y="629018"/>
                  <a:pt x="10744105" y="634646"/>
                </a:cubicBezTo>
                <a:cubicBezTo>
                  <a:pt x="10744148" y="665981"/>
                  <a:pt x="10741697" y="696872"/>
                  <a:pt x="10736638" y="727122"/>
                </a:cubicBezTo>
                <a:lnTo>
                  <a:pt x="10736100" y="733798"/>
                </a:lnTo>
                <a:cubicBezTo>
                  <a:pt x="10735930" y="733803"/>
                  <a:pt x="10735762" y="733808"/>
                  <a:pt x="10735594" y="733861"/>
                </a:cubicBezTo>
                <a:cubicBezTo>
                  <a:pt x="10685319" y="1086726"/>
                  <a:pt x="10404280" y="1367503"/>
                  <a:pt x="10045429" y="1426902"/>
                </a:cubicBezTo>
                <a:lnTo>
                  <a:pt x="10045313" y="1428050"/>
                </a:lnTo>
                <a:cubicBezTo>
                  <a:pt x="10040002" y="1429061"/>
                  <a:pt x="10034673" y="1430009"/>
                  <a:pt x="10029096" y="1429590"/>
                </a:cubicBezTo>
                <a:cubicBezTo>
                  <a:pt x="9997924" y="1435144"/>
                  <a:pt x="9966044" y="1438125"/>
                  <a:pt x="9933669" y="1438652"/>
                </a:cubicBezTo>
                <a:lnTo>
                  <a:pt x="9916551" y="1440278"/>
                </a:lnTo>
                <a:lnTo>
                  <a:pt x="9916525" y="1439783"/>
                </a:lnTo>
                <a:lnTo>
                  <a:pt x="9916026" y="1439816"/>
                </a:lnTo>
                <a:cubicBezTo>
                  <a:pt x="9915460" y="1436014"/>
                  <a:pt x="9915433" y="1432198"/>
                  <a:pt x="9915433" y="1428376"/>
                </a:cubicBezTo>
                <a:cubicBezTo>
                  <a:pt x="9915433" y="1422694"/>
                  <a:pt x="9915492" y="1417025"/>
                  <a:pt x="9916804" y="1411395"/>
                </a:cubicBezTo>
                <a:cubicBezTo>
                  <a:pt x="9916761" y="1380067"/>
                  <a:pt x="9919211" y="1349182"/>
                  <a:pt x="9924268" y="1318938"/>
                </a:cubicBezTo>
                <a:lnTo>
                  <a:pt x="9924808" y="1312248"/>
                </a:lnTo>
                <a:cubicBezTo>
                  <a:pt x="9924977" y="1312243"/>
                  <a:pt x="9925146" y="1312238"/>
                  <a:pt x="9925314" y="1312185"/>
                </a:cubicBezTo>
                <a:cubicBezTo>
                  <a:pt x="9975590" y="959319"/>
                  <a:pt x="10256629" y="678542"/>
                  <a:pt x="10615479" y="619144"/>
                </a:cubicBezTo>
                <a:lnTo>
                  <a:pt x="10615596" y="617996"/>
                </a:lnTo>
                <a:cubicBezTo>
                  <a:pt x="10620905" y="616986"/>
                  <a:pt x="10626233" y="616038"/>
                  <a:pt x="10631809" y="616457"/>
                </a:cubicBezTo>
                <a:cubicBezTo>
                  <a:pt x="10662992" y="610900"/>
                  <a:pt x="10694885" y="607919"/>
                  <a:pt x="10727271" y="607392"/>
                </a:cubicBezTo>
                <a:close/>
                <a:moveTo>
                  <a:pt x="9074958" y="605769"/>
                </a:moveTo>
                <a:lnTo>
                  <a:pt x="9092045" y="607392"/>
                </a:lnTo>
                <a:cubicBezTo>
                  <a:pt x="9124431" y="607919"/>
                  <a:pt x="9156324" y="610900"/>
                  <a:pt x="9187507" y="616457"/>
                </a:cubicBezTo>
                <a:cubicBezTo>
                  <a:pt x="9193083" y="616038"/>
                  <a:pt x="9198411" y="616986"/>
                  <a:pt x="9203720" y="617996"/>
                </a:cubicBezTo>
                <a:lnTo>
                  <a:pt x="9203837" y="619144"/>
                </a:lnTo>
                <a:cubicBezTo>
                  <a:pt x="9562687" y="678542"/>
                  <a:pt x="9843726" y="959319"/>
                  <a:pt x="9894002" y="1312185"/>
                </a:cubicBezTo>
                <a:cubicBezTo>
                  <a:pt x="9894170" y="1312238"/>
                  <a:pt x="9894339" y="1312243"/>
                  <a:pt x="9894508" y="1312248"/>
                </a:cubicBezTo>
                <a:lnTo>
                  <a:pt x="9895048" y="1318938"/>
                </a:lnTo>
                <a:cubicBezTo>
                  <a:pt x="9900105" y="1349182"/>
                  <a:pt x="9902555" y="1380067"/>
                  <a:pt x="9902512" y="1411395"/>
                </a:cubicBezTo>
                <a:cubicBezTo>
                  <a:pt x="9903824" y="1417025"/>
                  <a:pt x="9903883" y="1422694"/>
                  <a:pt x="9903883" y="1428376"/>
                </a:cubicBezTo>
                <a:cubicBezTo>
                  <a:pt x="9903883" y="1432198"/>
                  <a:pt x="9903856" y="1436014"/>
                  <a:pt x="9903290" y="1439816"/>
                </a:cubicBezTo>
                <a:lnTo>
                  <a:pt x="9902791" y="1439783"/>
                </a:lnTo>
                <a:lnTo>
                  <a:pt x="9902765" y="1440278"/>
                </a:lnTo>
                <a:lnTo>
                  <a:pt x="9885647" y="1438652"/>
                </a:lnTo>
                <a:cubicBezTo>
                  <a:pt x="9853272" y="1438125"/>
                  <a:pt x="9821392" y="1435144"/>
                  <a:pt x="9790220" y="1429590"/>
                </a:cubicBezTo>
                <a:cubicBezTo>
                  <a:pt x="9784643" y="1430009"/>
                  <a:pt x="9779314" y="1429061"/>
                  <a:pt x="9774003" y="1428050"/>
                </a:cubicBezTo>
                <a:lnTo>
                  <a:pt x="9773887" y="1426902"/>
                </a:lnTo>
                <a:cubicBezTo>
                  <a:pt x="9415036" y="1367503"/>
                  <a:pt x="9133997" y="1086726"/>
                  <a:pt x="9083722" y="733861"/>
                </a:cubicBezTo>
                <a:cubicBezTo>
                  <a:pt x="9083554" y="733808"/>
                  <a:pt x="9083386" y="733803"/>
                  <a:pt x="9083216" y="733798"/>
                </a:cubicBezTo>
                <a:lnTo>
                  <a:pt x="9082678" y="727122"/>
                </a:lnTo>
                <a:cubicBezTo>
                  <a:pt x="9077619" y="696872"/>
                  <a:pt x="9075168" y="665981"/>
                  <a:pt x="9075211" y="634646"/>
                </a:cubicBezTo>
                <a:cubicBezTo>
                  <a:pt x="9073899" y="629018"/>
                  <a:pt x="9073840" y="623351"/>
                  <a:pt x="9073840" y="617670"/>
                </a:cubicBezTo>
                <a:lnTo>
                  <a:pt x="9074434" y="606230"/>
                </a:lnTo>
                <a:lnTo>
                  <a:pt x="9074932" y="606263"/>
                </a:lnTo>
                <a:close/>
                <a:moveTo>
                  <a:pt x="9052207" y="605769"/>
                </a:moveTo>
                <a:lnTo>
                  <a:pt x="9052233" y="606263"/>
                </a:lnTo>
                <a:lnTo>
                  <a:pt x="9052731" y="606230"/>
                </a:lnTo>
                <a:lnTo>
                  <a:pt x="9053325" y="617670"/>
                </a:lnTo>
                <a:cubicBezTo>
                  <a:pt x="9053325" y="623351"/>
                  <a:pt x="9053266" y="629018"/>
                  <a:pt x="9051954" y="634646"/>
                </a:cubicBezTo>
                <a:cubicBezTo>
                  <a:pt x="9051997" y="665981"/>
                  <a:pt x="9049546" y="696872"/>
                  <a:pt x="9044487" y="727122"/>
                </a:cubicBezTo>
                <a:lnTo>
                  <a:pt x="9043949" y="733798"/>
                </a:lnTo>
                <a:cubicBezTo>
                  <a:pt x="9043779" y="733803"/>
                  <a:pt x="9043611" y="733808"/>
                  <a:pt x="9043443" y="733861"/>
                </a:cubicBezTo>
                <a:cubicBezTo>
                  <a:pt x="8993168" y="1086726"/>
                  <a:pt x="8712129" y="1367503"/>
                  <a:pt x="8353278" y="1426902"/>
                </a:cubicBezTo>
                <a:lnTo>
                  <a:pt x="8353162" y="1428050"/>
                </a:lnTo>
                <a:cubicBezTo>
                  <a:pt x="8347851" y="1429061"/>
                  <a:pt x="8342522" y="1430009"/>
                  <a:pt x="8336945" y="1429590"/>
                </a:cubicBezTo>
                <a:cubicBezTo>
                  <a:pt x="8305773" y="1435144"/>
                  <a:pt x="8273893" y="1438125"/>
                  <a:pt x="8241519" y="1438652"/>
                </a:cubicBezTo>
                <a:lnTo>
                  <a:pt x="8224400" y="1440278"/>
                </a:lnTo>
                <a:lnTo>
                  <a:pt x="8224374" y="1439783"/>
                </a:lnTo>
                <a:lnTo>
                  <a:pt x="8223875" y="1439816"/>
                </a:lnTo>
                <a:cubicBezTo>
                  <a:pt x="8223309" y="1436014"/>
                  <a:pt x="8223282" y="1432198"/>
                  <a:pt x="8223282" y="1428376"/>
                </a:cubicBezTo>
                <a:cubicBezTo>
                  <a:pt x="8223282" y="1422694"/>
                  <a:pt x="8223341" y="1417025"/>
                  <a:pt x="8224653" y="1411395"/>
                </a:cubicBezTo>
                <a:cubicBezTo>
                  <a:pt x="8224611" y="1380067"/>
                  <a:pt x="8227060" y="1349182"/>
                  <a:pt x="8232117" y="1318938"/>
                </a:cubicBezTo>
                <a:lnTo>
                  <a:pt x="8232657" y="1312248"/>
                </a:lnTo>
                <a:cubicBezTo>
                  <a:pt x="8232826" y="1312243"/>
                  <a:pt x="8232995" y="1312238"/>
                  <a:pt x="8233163" y="1312185"/>
                </a:cubicBezTo>
                <a:cubicBezTo>
                  <a:pt x="8283439" y="959319"/>
                  <a:pt x="8564478" y="678542"/>
                  <a:pt x="8923328" y="619144"/>
                </a:cubicBezTo>
                <a:lnTo>
                  <a:pt x="8923445" y="617996"/>
                </a:lnTo>
                <a:cubicBezTo>
                  <a:pt x="8928754" y="616986"/>
                  <a:pt x="8934082" y="616038"/>
                  <a:pt x="8939658" y="616457"/>
                </a:cubicBezTo>
                <a:cubicBezTo>
                  <a:pt x="8970841" y="610900"/>
                  <a:pt x="9002734" y="607919"/>
                  <a:pt x="9035120" y="607392"/>
                </a:cubicBezTo>
                <a:close/>
                <a:moveTo>
                  <a:pt x="7382807" y="605769"/>
                </a:moveTo>
                <a:lnTo>
                  <a:pt x="7399895" y="607392"/>
                </a:lnTo>
                <a:cubicBezTo>
                  <a:pt x="7432280" y="607919"/>
                  <a:pt x="7464173" y="610900"/>
                  <a:pt x="7495356" y="616457"/>
                </a:cubicBezTo>
                <a:cubicBezTo>
                  <a:pt x="7500932" y="616038"/>
                  <a:pt x="7506260" y="616986"/>
                  <a:pt x="7511569" y="617996"/>
                </a:cubicBezTo>
                <a:lnTo>
                  <a:pt x="7511686" y="619144"/>
                </a:lnTo>
                <a:cubicBezTo>
                  <a:pt x="7870536" y="678542"/>
                  <a:pt x="8151575" y="959319"/>
                  <a:pt x="8201852" y="1312185"/>
                </a:cubicBezTo>
                <a:cubicBezTo>
                  <a:pt x="8202019" y="1312238"/>
                  <a:pt x="8202189" y="1312243"/>
                  <a:pt x="8202357" y="1312248"/>
                </a:cubicBezTo>
                <a:lnTo>
                  <a:pt x="8202898" y="1318938"/>
                </a:lnTo>
                <a:cubicBezTo>
                  <a:pt x="8207954" y="1349182"/>
                  <a:pt x="8210404" y="1380067"/>
                  <a:pt x="8210362" y="1411395"/>
                </a:cubicBezTo>
                <a:cubicBezTo>
                  <a:pt x="8211674" y="1417025"/>
                  <a:pt x="8211732" y="1422694"/>
                  <a:pt x="8211732" y="1428376"/>
                </a:cubicBezTo>
                <a:cubicBezTo>
                  <a:pt x="8211732" y="1432198"/>
                  <a:pt x="8211705" y="1436014"/>
                  <a:pt x="8211139" y="1439816"/>
                </a:cubicBezTo>
                <a:lnTo>
                  <a:pt x="8210640" y="1439783"/>
                </a:lnTo>
                <a:lnTo>
                  <a:pt x="8210614" y="1440278"/>
                </a:lnTo>
                <a:lnTo>
                  <a:pt x="8193496" y="1438652"/>
                </a:lnTo>
                <a:cubicBezTo>
                  <a:pt x="8161122" y="1438125"/>
                  <a:pt x="8129241" y="1435144"/>
                  <a:pt x="8098069" y="1429590"/>
                </a:cubicBezTo>
                <a:cubicBezTo>
                  <a:pt x="8092492" y="1430009"/>
                  <a:pt x="8087163" y="1429061"/>
                  <a:pt x="8081853" y="1428050"/>
                </a:cubicBezTo>
                <a:lnTo>
                  <a:pt x="8081737" y="1426902"/>
                </a:lnTo>
                <a:cubicBezTo>
                  <a:pt x="7722885" y="1367503"/>
                  <a:pt x="7441846" y="1086726"/>
                  <a:pt x="7391571" y="733861"/>
                </a:cubicBezTo>
                <a:cubicBezTo>
                  <a:pt x="7391403" y="733808"/>
                  <a:pt x="7391235" y="733803"/>
                  <a:pt x="7391065" y="733798"/>
                </a:cubicBezTo>
                <a:lnTo>
                  <a:pt x="7390527" y="727122"/>
                </a:lnTo>
                <a:cubicBezTo>
                  <a:pt x="7385468" y="696872"/>
                  <a:pt x="7383018" y="665981"/>
                  <a:pt x="7383060" y="634646"/>
                </a:cubicBezTo>
                <a:cubicBezTo>
                  <a:pt x="7381748" y="629018"/>
                  <a:pt x="7381689" y="623351"/>
                  <a:pt x="7381689" y="617670"/>
                </a:cubicBezTo>
                <a:lnTo>
                  <a:pt x="7382283" y="606230"/>
                </a:lnTo>
                <a:lnTo>
                  <a:pt x="7382781" y="606263"/>
                </a:lnTo>
                <a:close/>
                <a:moveTo>
                  <a:pt x="5690656" y="605769"/>
                </a:moveTo>
                <a:lnTo>
                  <a:pt x="5707743" y="607392"/>
                </a:lnTo>
                <a:cubicBezTo>
                  <a:pt x="5740129" y="607919"/>
                  <a:pt x="5772021" y="610900"/>
                  <a:pt x="5803205" y="616457"/>
                </a:cubicBezTo>
                <a:cubicBezTo>
                  <a:pt x="5808781" y="616038"/>
                  <a:pt x="5814109" y="616986"/>
                  <a:pt x="5819417" y="617996"/>
                </a:cubicBezTo>
                <a:lnTo>
                  <a:pt x="5819534" y="619144"/>
                </a:lnTo>
                <a:cubicBezTo>
                  <a:pt x="6178385" y="678542"/>
                  <a:pt x="6459424" y="959319"/>
                  <a:pt x="6509700" y="1312185"/>
                </a:cubicBezTo>
                <a:cubicBezTo>
                  <a:pt x="6509868" y="1312238"/>
                  <a:pt x="6510037" y="1312243"/>
                  <a:pt x="6510206" y="1312248"/>
                </a:cubicBezTo>
                <a:lnTo>
                  <a:pt x="6510746" y="1318938"/>
                </a:lnTo>
                <a:cubicBezTo>
                  <a:pt x="6515803" y="1349182"/>
                  <a:pt x="6518252" y="1380067"/>
                  <a:pt x="6518210" y="1411395"/>
                </a:cubicBezTo>
                <a:cubicBezTo>
                  <a:pt x="6519522" y="1417025"/>
                  <a:pt x="6519581" y="1422694"/>
                  <a:pt x="6519581" y="1428376"/>
                </a:cubicBezTo>
                <a:cubicBezTo>
                  <a:pt x="6519581" y="1432198"/>
                  <a:pt x="6519554" y="1436014"/>
                  <a:pt x="6518988" y="1439816"/>
                </a:cubicBezTo>
                <a:lnTo>
                  <a:pt x="6518489" y="1439783"/>
                </a:lnTo>
                <a:lnTo>
                  <a:pt x="6518463" y="1440278"/>
                </a:lnTo>
                <a:lnTo>
                  <a:pt x="6501344" y="1438652"/>
                </a:lnTo>
                <a:cubicBezTo>
                  <a:pt x="6468970" y="1438125"/>
                  <a:pt x="6437090" y="1435144"/>
                  <a:pt x="6405918" y="1429590"/>
                </a:cubicBezTo>
                <a:cubicBezTo>
                  <a:pt x="6400341" y="1430009"/>
                  <a:pt x="6395012" y="1429061"/>
                  <a:pt x="6389701" y="1428050"/>
                </a:cubicBezTo>
                <a:lnTo>
                  <a:pt x="6389585" y="1426902"/>
                </a:lnTo>
                <a:cubicBezTo>
                  <a:pt x="6030734" y="1367503"/>
                  <a:pt x="5749695" y="1086726"/>
                  <a:pt x="5699419" y="733861"/>
                </a:cubicBezTo>
                <a:cubicBezTo>
                  <a:pt x="5699252" y="733808"/>
                  <a:pt x="5699083" y="733803"/>
                  <a:pt x="5698914" y="733798"/>
                </a:cubicBezTo>
                <a:lnTo>
                  <a:pt x="5698375" y="727122"/>
                </a:lnTo>
                <a:cubicBezTo>
                  <a:pt x="5693317" y="696872"/>
                  <a:pt x="5690866" y="665981"/>
                  <a:pt x="5690908" y="634646"/>
                </a:cubicBezTo>
                <a:cubicBezTo>
                  <a:pt x="5689596" y="629018"/>
                  <a:pt x="5689538" y="623351"/>
                  <a:pt x="5689538" y="617670"/>
                </a:cubicBezTo>
                <a:lnTo>
                  <a:pt x="5690132" y="606230"/>
                </a:lnTo>
                <a:lnTo>
                  <a:pt x="5690630" y="606263"/>
                </a:lnTo>
                <a:close/>
                <a:moveTo>
                  <a:pt x="5667905" y="605769"/>
                </a:moveTo>
                <a:lnTo>
                  <a:pt x="5667931" y="606263"/>
                </a:lnTo>
                <a:lnTo>
                  <a:pt x="5668429" y="606230"/>
                </a:lnTo>
                <a:lnTo>
                  <a:pt x="5669023" y="617670"/>
                </a:lnTo>
                <a:cubicBezTo>
                  <a:pt x="5669023" y="623351"/>
                  <a:pt x="5668964" y="629018"/>
                  <a:pt x="5667652" y="634646"/>
                </a:cubicBezTo>
                <a:cubicBezTo>
                  <a:pt x="5667694" y="665981"/>
                  <a:pt x="5665244" y="696872"/>
                  <a:pt x="5660185" y="727122"/>
                </a:cubicBezTo>
                <a:lnTo>
                  <a:pt x="5659647" y="733798"/>
                </a:lnTo>
                <a:cubicBezTo>
                  <a:pt x="5659477" y="733803"/>
                  <a:pt x="5659309" y="733808"/>
                  <a:pt x="5659141" y="733861"/>
                </a:cubicBezTo>
                <a:cubicBezTo>
                  <a:pt x="5608866" y="1086726"/>
                  <a:pt x="5327827" y="1367503"/>
                  <a:pt x="4968975" y="1426902"/>
                </a:cubicBezTo>
                <a:lnTo>
                  <a:pt x="4968859" y="1428050"/>
                </a:lnTo>
                <a:cubicBezTo>
                  <a:pt x="4963549" y="1429061"/>
                  <a:pt x="4958220" y="1430009"/>
                  <a:pt x="4952643" y="1429590"/>
                </a:cubicBezTo>
                <a:cubicBezTo>
                  <a:pt x="4921471" y="1435144"/>
                  <a:pt x="4889590" y="1438125"/>
                  <a:pt x="4857216" y="1438652"/>
                </a:cubicBezTo>
                <a:lnTo>
                  <a:pt x="4840098" y="1440278"/>
                </a:lnTo>
                <a:lnTo>
                  <a:pt x="4840072" y="1439783"/>
                </a:lnTo>
                <a:lnTo>
                  <a:pt x="4839573" y="1439816"/>
                </a:lnTo>
                <a:cubicBezTo>
                  <a:pt x="4839007" y="1436014"/>
                  <a:pt x="4838980" y="1432198"/>
                  <a:pt x="4838980" y="1428376"/>
                </a:cubicBezTo>
                <a:cubicBezTo>
                  <a:pt x="4838980" y="1422694"/>
                  <a:pt x="4839038" y="1417025"/>
                  <a:pt x="4840350" y="1411395"/>
                </a:cubicBezTo>
                <a:cubicBezTo>
                  <a:pt x="4840308" y="1380067"/>
                  <a:pt x="4842758" y="1349182"/>
                  <a:pt x="4847814" y="1318938"/>
                </a:cubicBezTo>
                <a:lnTo>
                  <a:pt x="4848355" y="1312248"/>
                </a:lnTo>
                <a:cubicBezTo>
                  <a:pt x="4848523" y="1312243"/>
                  <a:pt x="4848693" y="1312238"/>
                  <a:pt x="4848860" y="1312185"/>
                </a:cubicBezTo>
                <a:cubicBezTo>
                  <a:pt x="4899137" y="959319"/>
                  <a:pt x="5180176" y="678542"/>
                  <a:pt x="5539026" y="619144"/>
                </a:cubicBezTo>
                <a:lnTo>
                  <a:pt x="5539143" y="617996"/>
                </a:lnTo>
                <a:cubicBezTo>
                  <a:pt x="5544452" y="616986"/>
                  <a:pt x="5549780" y="616038"/>
                  <a:pt x="5555356" y="616457"/>
                </a:cubicBezTo>
                <a:cubicBezTo>
                  <a:pt x="5586539" y="610900"/>
                  <a:pt x="5618432" y="607919"/>
                  <a:pt x="5650817" y="607392"/>
                </a:cubicBezTo>
                <a:close/>
                <a:moveTo>
                  <a:pt x="3998505" y="605769"/>
                </a:moveTo>
                <a:lnTo>
                  <a:pt x="4015592" y="607392"/>
                </a:lnTo>
                <a:cubicBezTo>
                  <a:pt x="4047978" y="607919"/>
                  <a:pt x="4079870" y="610900"/>
                  <a:pt x="4111054" y="616457"/>
                </a:cubicBezTo>
                <a:cubicBezTo>
                  <a:pt x="4116630" y="616038"/>
                  <a:pt x="4121958" y="616986"/>
                  <a:pt x="4127266" y="617996"/>
                </a:cubicBezTo>
                <a:lnTo>
                  <a:pt x="4127384" y="619144"/>
                </a:lnTo>
                <a:cubicBezTo>
                  <a:pt x="4486234" y="678542"/>
                  <a:pt x="4767273" y="959319"/>
                  <a:pt x="4817549" y="1312185"/>
                </a:cubicBezTo>
                <a:cubicBezTo>
                  <a:pt x="4817717" y="1312238"/>
                  <a:pt x="4817886" y="1312243"/>
                  <a:pt x="4818055" y="1312248"/>
                </a:cubicBezTo>
                <a:lnTo>
                  <a:pt x="4818595" y="1318938"/>
                </a:lnTo>
                <a:cubicBezTo>
                  <a:pt x="4823652" y="1349182"/>
                  <a:pt x="4826101" y="1380067"/>
                  <a:pt x="4826059" y="1411395"/>
                </a:cubicBezTo>
                <a:cubicBezTo>
                  <a:pt x="4827371" y="1417025"/>
                  <a:pt x="4827430" y="1422694"/>
                  <a:pt x="4827430" y="1428376"/>
                </a:cubicBezTo>
                <a:cubicBezTo>
                  <a:pt x="4827430" y="1432198"/>
                  <a:pt x="4827403" y="1436014"/>
                  <a:pt x="4826837" y="1439816"/>
                </a:cubicBezTo>
                <a:lnTo>
                  <a:pt x="4826338" y="1439783"/>
                </a:lnTo>
                <a:lnTo>
                  <a:pt x="4826312" y="1440278"/>
                </a:lnTo>
                <a:lnTo>
                  <a:pt x="4809193" y="1438652"/>
                </a:lnTo>
                <a:cubicBezTo>
                  <a:pt x="4776819" y="1438125"/>
                  <a:pt x="4744939" y="1435144"/>
                  <a:pt x="4713767" y="1429590"/>
                </a:cubicBezTo>
                <a:cubicBezTo>
                  <a:pt x="4708190" y="1430009"/>
                  <a:pt x="4702861" y="1429061"/>
                  <a:pt x="4697550" y="1428050"/>
                </a:cubicBezTo>
                <a:lnTo>
                  <a:pt x="4697434" y="1426902"/>
                </a:lnTo>
                <a:cubicBezTo>
                  <a:pt x="4338583" y="1367503"/>
                  <a:pt x="4057544" y="1086726"/>
                  <a:pt x="4007268" y="733861"/>
                </a:cubicBezTo>
                <a:cubicBezTo>
                  <a:pt x="4007101" y="733808"/>
                  <a:pt x="4006932" y="733803"/>
                  <a:pt x="4006763" y="733798"/>
                </a:cubicBezTo>
                <a:lnTo>
                  <a:pt x="4006225" y="727122"/>
                </a:lnTo>
                <a:cubicBezTo>
                  <a:pt x="4001166" y="696872"/>
                  <a:pt x="3998715" y="665981"/>
                  <a:pt x="3998757" y="634646"/>
                </a:cubicBezTo>
                <a:cubicBezTo>
                  <a:pt x="3997445" y="629018"/>
                  <a:pt x="3997387" y="623351"/>
                  <a:pt x="3997387" y="617670"/>
                </a:cubicBezTo>
                <a:lnTo>
                  <a:pt x="3997981" y="606230"/>
                </a:lnTo>
                <a:lnTo>
                  <a:pt x="3998479" y="606263"/>
                </a:lnTo>
                <a:close/>
                <a:moveTo>
                  <a:pt x="3975754" y="605769"/>
                </a:moveTo>
                <a:lnTo>
                  <a:pt x="3975780" y="606263"/>
                </a:lnTo>
                <a:lnTo>
                  <a:pt x="3976278" y="606230"/>
                </a:lnTo>
                <a:lnTo>
                  <a:pt x="3976872" y="617670"/>
                </a:lnTo>
                <a:cubicBezTo>
                  <a:pt x="3976872" y="623351"/>
                  <a:pt x="3976813" y="629018"/>
                  <a:pt x="3975501" y="634646"/>
                </a:cubicBezTo>
                <a:cubicBezTo>
                  <a:pt x="3975543" y="665981"/>
                  <a:pt x="3973093" y="696872"/>
                  <a:pt x="3968034" y="727122"/>
                </a:cubicBezTo>
                <a:lnTo>
                  <a:pt x="3967496" y="733798"/>
                </a:lnTo>
                <a:cubicBezTo>
                  <a:pt x="3967326" y="733803"/>
                  <a:pt x="3967158" y="733808"/>
                  <a:pt x="3966990" y="733861"/>
                </a:cubicBezTo>
                <a:cubicBezTo>
                  <a:pt x="3916715" y="1086726"/>
                  <a:pt x="3635676" y="1367503"/>
                  <a:pt x="3276825" y="1426902"/>
                </a:cubicBezTo>
                <a:lnTo>
                  <a:pt x="3276708" y="1428050"/>
                </a:lnTo>
                <a:cubicBezTo>
                  <a:pt x="3271398" y="1429061"/>
                  <a:pt x="3266069" y="1430009"/>
                  <a:pt x="3260492" y="1429590"/>
                </a:cubicBezTo>
                <a:cubicBezTo>
                  <a:pt x="3229320" y="1435144"/>
                  <a:pt x="3197440" y="1438125"/>
                  <a:pt x="3165065" y="1438652"/>
                </a:cubicBezTo>
                <a:lnTo>
                  <a:pt x="3147947" y="1440278"/>
                </a:lnTo>
                <a:lnTo>
                  <a:pt x="3147921" y="1439783"/>
                </a:lnTo>
                <a:lnTo>
                  <a:pt x="3147422" y="1439816"/>
                </a:lnTo>
                <a:cubicBezTo>
                  <a:pt x="3146856" y="1436014"/>
                  <a:pt x="3146829" y="1432198"/>
                  <a:pt x="3146829" y="1428376"/>
                </a:cubicBezTo>
                <a:cubicBezTo>
                  <a:pt x="3146829" y="1422694"/>
                  <a:pt x="3146887" y="1417025"/>
                  <a:pt x="3148199" y="1411395"/>
                </a:cubicBezTo>
                <a:cubicBezTo>
                  <a:pt x="3148157" y="1380067"/>
                  <a:pt x="3150607" y="1349182"/>
                  <a:pt x="3155663" y="1318938"/>
                </a:cubicBezTo>
                <a:lnTo>
                  <a:pt x="3156204" y="1312248"/>
                </a:lnTo>
                <a:cubicBezTo>
                  <a:pt x="3156372" y="1312243"/>
                  <a:pt x="3156542" y="1312238"/>
                  <a:pt x="3156709" y="1312185"/>
                </a:cubicBezTo>
                <a:cubicBezTo>
                  <a:pt x="3206986" y="959319"/>
                  <a:pt x="3488025" y="678542"/>
                  <a:pt x="3846875" y="619144"/>
                </a:cubicBezTo>
                <a:lnTo>
                  <a:pt x="3846992" y="617996"/>
                </a:lnTo>
                <a:cubicBezTo>
                  <a:pt x="3852301" y="616986"/>
                  <a:pt x="3857629" y="616038"/>
                  <a:pt x="3863205" y="616457"/>
                </a:cubicBezTo>
                <a:cubicBezTo>
                  <a:pt x="3894388" y="610900"/>
                  <a:pt x="3926281" y="607919"/>
                  <a:pt x="3958666" y="607392"/>
                </a:cubicBezTo>
                <a:close/>
                <a:moveTo>
                  <a:pt x="2306354" y="605769"/>
                </a:moveTo>
                <a:lnTo>
                  <a:pt x="2323441" y="607392"/>
                </a:lnTo>
                <a:cubicBezTo>
                  <a:pt x="2355827" y="607919"/>
                  <a:pt x="2387719" y="610900"/>
                  <a:pt x="2418903" y="616457"/>
                </a:cubicBezTo>
                <a:cubicBezTo>
                  <a:pt x="2424479" y="616038"/>
                  <a:pt x="2429807" y="616986"/>
                  <a:pt x="2435115" y="617996"/>
                </a:cubicBezTo>
                <a:lnTo>
                  <a:pt x="2435233" y="619144"/>
                </a:lnTo>
                <a:cubicBezTo>
                  <a:pt x="2794083" y="678542"/>
                  <a:pt x="3075122" y="959319"/>
                  <a:pt x="3125398" y="1312185"/>
                </a:cubicBezTo>
                <a:cubicBezTo>
                  <a:pt x="3125566" y="1312238"/>
                  <a:pt x="3125735" y="1312243"/>
                  <a:pt x="3125904" y="1312248"/>
                </a:cubicBezTo>
                <a:lnTo>
                  <a:pt x="3126444" y="1318938"/>
                </a:lnTo>
                <a:cubicBezTo>
                  <a:pt x="3131501" y="1349182"/>
                  <a:pt x="3133950" y="1380067"/>
                  <a:pt x="3133908" y="1411395"/>
                </a:cubicBezTo>
                <a:cubicBezTo>
                  <a:pt x="3135220" y="1417025"/>
                  <a:pt x="3135279" y="1422694"/>
                  <a:pt x="3135279" y="1428376"/>
                </a:cubicBezTo>
                <a:cubicBezTo>
                  <a:pt x="3135279" y="1432198"/>
                  <a:pt x="3135252" y="1436014"/>
                  <a:pt x="3134686" y="1439816"/>
                </a:cubicBezTo>
                <a:lnTo>
                  <a:pt x="3134187" y="1439783"/>
                </a:lnTo>
                <a:lnTo>
                  <a:pt x="3134161" y="1440278"/>
                </a:lnTo>
                <a:lnTo>
                  <a:pt x="3117042" y="1438652"/>
                </a:lnTo>
                <a:cubicBezTo>
                  <a:pt x="3084668" y="1438125"/>
                  <a:pt x="3052788" y="1435144"/>
                  <a:pt x="3021616" y="1429590"/>
                </a:cubicBezTo>
                <a:cubicBezTo>
                  <a:pt x="3016039" y="1430009"/>
                  <a:pt x="3010710" y="1429061"/>
                  <a:pt x="3005399" y="1428050"/>
                </a:cubicBezTo>
                <a:lnTo>
                  <a:pt x="3005283" y="1426902"/>
                </a:lnTo>
                <a:cubicBezTo>
                  <a:pt x="2646432" y="1367503"/>
                  <a:pt x="2365393" y="1086726"/>
                  <a:pt x="2315117" y="733861"/>
                </a:cubicBezTo>
                <a:cubicBezTo>
                  <a:pt x="2314950" y="733808"/>
                  <a:pt x="2314781" y="733803"/>
                  <a:pt x="2314612" y="733798"/>
                </a:cubicBezTo>
                <a:lnTo>
                  <a:pt x="2314074" y="727122"/>
                </a:lnTo>
                <a:cubicBezTo>
                  <a:pt x="2309015" y="696872"/>
                  <a:pt x="2306564" y="665981"/>
                  <a:pt x="2306606" y="634646"/>
                </a:cubicBezTo>
                <a:cubicBezTo>
                  <a:pt x="2305294" y="629018"/>
                  <a:pt x="2305236" y="623351"/>
                  <a:pt x="2305236" y="617670"/>
                </a:cubicBezTo>
                <a:lnTo>
                  <a:pt x="2305830" y="606230"/>
                </a:lnTo>
                <a:lnTo>
                  <a:pt x="2306328" y="606263"/>
                </a:lnTo>
                <a:close/>
                <a:moveTo>
                  <a:pt x="2283603" y="605769"/>
                </a:moveTo>
                <a:lnTo>
                  <a:pt x="2283629" y="606263"/>
                </a:lnTo>
                <a:lnTo>
                  <a:pt x="2284127" y="606230"/>
                </a:lnTo>
                <a:lnTo>
                  <a:pt x="2284721" y="617670"/>
                </a:lnTo>
                <a:cubicBezTo>
                  <a:pt x="2284721" y="623351"/>
                  <a:pt x="2284662" y="629018"/>
                  <a:pt x="2283350" y="634646"/>
                </a:cubicBezTo>
                <a:cubicBezTo>
                  <a:pt x="2283392" y="665981"/>
                  <a:pt x="2280942" y="696872"/>
                  <a:pt x="2275883" y="727122"/>
                </a:cubicBezTo>
                <a:lnTo>
                  <a:pt x="2275345" y="733798"/>
                </a:lnTo>
                <a:cubicBezTo>
                  <a:pt x="2275175" y="733803"/>
                  <a:pt x="2275007" y="733808"/>
                  <a:pt x="2274839" y="733861"/>
                </a:cubicBezTo>
                <a:cubicBezTo>
                  <a:pt x="2224564" y="1086726"/>
                  <a:pt x="1943525" y="1367503"/>
                  <a:pt x="1584673" y="1426902"/>
                </a:cubicBezTo>
                <a:lnTo>
                  <a:pt x="1584557" y="1428050"/>
                </a:lnTo>
                <a:cubicBezTo>
                  <a:pt x="1579247" y="1429061"/>
                  <a:pt x="1573918" y="1430009"/>
                  <a:pt x="1568341" y="1429590"/>
                </a:cubicBezTo>
                <a:cubicBezTo>
                  <a:pt x="1537169" y="1435144"/>
                  <a:pt x="1505289" y="1438125"/>
                  <a:pt x="1472914" y="1438652"/>
                </a:cubicBezTo>
                <a:lnTo>
                  <a:pt x="1455796" y="1440278"/>
                </a:lnTo>
                <a:lnTo>
                  <a:pt x="1455770" y="1439783"/>
                </a:lnTo>
                <a:lnTo>
                  <a:pt x="1455271" y="1439816"/>
                </a:lnTo>
                <a:cubicBezTo>
                  <a:pt x="1454705" y="1436014"/>
                  <a:pt x="1454678" y="1432198"/>
                  <a:pt x="1454678" y="1428376"/>
                </a:cubicBezTo>
                <a:cubicBezTo>
                  <a:pt x="1454678" y="1422694"/>
                  <a:pt x="1454736" y="1417025"/>
                  <a:pt x="1456048" y="1411395"/>
                </a:cubicBezTo>
                <a:cubicBezTo>
                  <a:pt x="1456006" y="1380067"/>
                  <a:pt x="1458456" y="1349182"/>
                  <a:pt x="1463513" y="1318938"/>
                </a:cubicBezTo>
                <a:lnTo>
                  <a:pt x="1464053" y="1312248"/>
                </a:lnTo>
                <a:cubicBezTo>
                  <a:pt x="1464221" y="1312243"/>
                  <a:pt x="1464391" y="1312238"/>
                  <a:pt x="1464558" y="1312185"/>
                </a:cubicBezTo>
                <a:cubicBezTo>
                  <a:pt x="1514835" y="959319"/>
                  <a:pt x="1795874" y="678542"/>
                  <a:pt x="2154724" y="619144"/>
                </a:cubicBezTo>
                <a:lnTo>
                  <a:pt x="2154841" y="617996"/>
                </a:lnTo>
                <a:cubicBezTo>
                  <a:pt x="2160150" y="616986"/>
                  <a:pt x="2165478" y="616038"/>
                  <a:pt x="2171054" y="616457"/>
                </a:cubicBezTo>
                <a:cubicBezTo>
                  <a:pt x="2202237" y="610900"/>
                  <a:pt x="2234130" y="607919"/>
                  <a:pt x="2266515" y="607392"/>
                </a:cubicBezTo>
                <a:close/>
                <a:moveTo>
                  <a:pt x="614203" y="605769"/>
                </a:moveTo>
                <a:lnTo>
                  <a:pt x="631290" y="607392"/>
                </a:lnTo>
                <a:cubicBezTo>
                  <a:pt x="663676" y="607919"/>
                  <a:pt x="695568" y="610900"/>
                  <a:pt x="726752" y="616457"/>
                </a:cubicBezTo>
                <a:cubicBezTo>
                  <a:pt x="732328" y="616038"/>
                  <a:pt x="737656" y="616986"/>
                  <a:pt x="742964" y="617996"/>
                </a:cubicBezTo>
                <a:lnTo>
                  <a:pt x="743081" y="619144"/>
                </a:lnTo>
                <a:cubicBezTo>
                  <a:pt x="1101932" y="678542"/>
                  <a:pt x="1382971" y="959319"/>
                  <a:pt x="1433247" y="1312185"/>
                </a:cubicBezTo>
                <a:cubicBezTo>
                  <a:pt x="1433415" y="1312238"/>
                  <a:pt x="1433584" y="1312243"/>
                  <a:pt x="1433753" y="1312248"/>
                </a:cubicBezTo>
                <a:lnTo>
                  <a:pt x="1434293" y="1318938"/>
                </a:lnTo>
                <a:cubicBezTo>
                  <a:pt x="1439350" y="1349182"/>
                  <a:pt x="1441799" y="1380067"/>
                  <a:pt x="1441757" y="1411395"/>
                </a:cubicBezTo>
                <a:cubicBezTo>
                  <a:pt x="1443069" y="1417025"/>
                  <a:pt x="1443128" y="1422694"/>
                  <a:pt x="1443128" y="1428376"/>
                </a:cubicBezTo>
                <a:cubicBezTo>
                  <a:pt x="1443128" y="1432198"/>
                  <a:pt x="1443101" y="1436014"/>
                  <a:pt x="1442535" y="1439816"/>
                </a:cubicBezTo>
                <a:lnTo>
                  <a:pt x="1442036" y="1439783"/>
                </a:lnTo>
                <a:lnTo>
                  <a:pt x="1442010" y="1440278"/>
                </a:lnTo>
                <a:lnTo>
                  <a:pt x="1424891" y="1438652"/>
                </a:lnTo>
                <a:cubicBezTo>
                  <a:pt x="1392517" y="1438125"/>
                  <a:pt x="1360637" y="1435144"/>
                  <a:pt x="1329465" y="1429590"/>
                </a:cubicBezTo>
                <a:cubicBezTo>
                  <a:pt x="1323888" y="1430009"/>
                  <a:pt x="1318559" y="1429061"/>
                  <a:pt x="1313248" y="1428050"/>
                </a:cubicBezTo>
                <a:lnTo>
                  <a:pt x="1313132" y="1426902"/>
                </a:lnTo>
                <a:cubicBezTo>
                  <a:pt x="954281" y="1367503"/>
                  <a:pt x="673242" y="1086726"/>
                  <a:pt x="622966" y="733861"/>
                </a:cubicBezTo>
                <a:cubicBezTo>
                  <a:pt x="622799" y="733808"/>
                  <a:pt x="622630" y="733803"/>
                  <a:pt x="622461" y="733798"/>
                </a:cubicBezTo>
                <a:lnTo>
                  <a:pt x="621923" y="727122"/>
                </a:lnTo>
                <a:cubicBezTo>
                  <a:pt x="616864" y="696872"/>
                  <a:pt x="614413" y="665981"/>
                  <a:pt x="614455" y="634646"/>
                </a:cubicBezTo>
                <a:cubicBezTo>
                  <a:pt x="613143" y="629018"/>
                  <a:pt x="613085" y="623351"/>
                  <a:pt x="613085" y="617670"/>
                </a:cubicBezTo>
                <a:lnTo>
                  <a:pt x="613679" y="606230"/>
                </a:lnTo>
                <a:lnTo>
                  <a:pt x="614177" y="606263"/>
                </a:lnTo>
                <a:close/>
                <a:moveTo>
                  <a:pt x="7360056" y="605769"/>
                </a:moveTo>
                <a:lnTo>
                  <a:pt x="7360082" y="606263"/>
                </a:lnTo>
                <a:lnTo>
                  <a:pt x="7360580" y="606230"/>
                </a:lnTo>
                <a:lnTo>
                  <a:pt x="7361174" y="617670"/>
                </a:lnTo>
                <a:cubicBezTo>
                  <a:pt x="7361174" y="623351"/>
                  <a:pt x="7361116" y="629018"/>
                  <a:pt x="7359804" y="634646"/>
                </a:cubicBezTo>
                <a:cubicBezTo>
                  <a:pt x="7359846" y="665981"/>
                  <a:pt x="7357395" y="696872"/>
                  <a:pt x="7352337" y="727122"/>
                </a:cubicBezTo>
                <a:lnTo>
                  <a:pt x="7351798" y="733798"/>
                </a:lnTo>
                <a:cubicBezTo>
                  <a:pt x="7351629" y="733803"/>
                  <a:pt x="7351460" y="733808"/>
                  <a:pt x="7351293" y="733861"/>
                </a:cubicBezTo>
                <a:cubicBezTo>
                  <a:pt x="7301017" y="1086726"/>
                  <a:pt x="7019978" y="1367503"/>
                  <a:pt x="6661127" y="1426902"/>
                </a:cubicBezTo>
                <a:lnTo>
                  <a:pt x="6661011" y="1428050"/>
                </a:lnTo>
                <a:cubicBezTo>
                  <a:pt x="6655700" y="1429061"/>
                  <a:pt x="6650371" y="1430009"/>
                  <a:pt x="6644794" y="1429590"/>
                </a:cubicBezTo>
                <a:cubicBezTo>
                  <a:pt x="6613622" y="1435144"/>
                  <a:pt x="6581742" y="1438125"/>
                  <a:pt x="6549368" y="1438652"/>
                </a:cubicBezTo>
                <a:lnTo>
                  <a:pt x="6532249" y="1440278"/>
                </a:lnTo>
                <a:lnTo>
                  <a:pt x="6532223" y="1439783"/>
                </a:lnTo>
                <a:lnTo>
                  <a:pt x="6531724" y="1439816"/>
                </a:lnTo>
                <a:cubicBezTo>
                  <a:pt x="6531158" y="1436014"/>
                  <a:pt x="6531131" y="1432198"/>
                  <a:pt x="6531131" y="1428376"/>
                </a:cubicBezTo>
                <a:cubicBezTo>
                  <a:pt x="6531131" y="1422694"/>
                  <a:pt x="6531190" y="1417025"/>
                  <a:pt x="6532502" y="1411395"/>
                </a:cubicBezTo>
                <a:cubicBezTo>
                  <a:pt x="6532460" y="1380067"/>
                  <a:pt x="6534909" y="1349182"/>
                  <a:pt x="6539966" y="1318938"/>
                </a:cubicBezTo>
                <a:lnTo>
                  <a:pt x="6540506" y="1312248"/>
                </a:lnTo>
                <a:cubicBezTo>
                  <a:pt x="6540675" y="1312243"/>
                  <a:pt x="6540844" y="1312238"/>
                  <a:pt x="6541012" y="1312185"/>
                </a:cubicBezTo>
                <a:cubicBezTo>
                  <a:pt x="6591288" y="959319"/>
                  <a:pt x="6872327" y="678542"/>
                  <a:pt x="7231178" y="619144"/>
                </a:cubicBezTo>
                <a:lnTo>
                  <a:pt x="7231295" y="617996"/>
                </a:lnTo>
                <a:cubicBezTo>
                  <a:pt x="7236603" y="616986"/>
                  <a:pt x="7241931" y="616038"/>
                  <a:pt x="7247507" y="616457"/>
                </a:cubicBezTo>
                <a:cubicBezTo>
                  <a:pt x="7278691" y="610900"/>
                  <a:pt x="7310583" y="607919"/>
                  <a:pt x="7342969" y="607392"/>
                </a:cubicBezTo>
                <a:close/>
                <a:moveTo>
                  <a:pt x="591452" y="605769"/>
                </a:moveTo>
                <a:lnTo>
                  <a:pt x="591478" y="606263"/>
                </a:lnTo>
                <a:lnTo>
                  <a:pt x="591976" y="606230"/>
                </a:lnTo>
                <a:lnTo>
                  <a:pt x="592570" y="617670"/>
                </a:lnTo>
                <a:cubicBezTo>
                  <a:pt x="592570" y="623351"/>
                  <a:pt x="592511" y="629018"/>
                  <a:pt x="591199" y="634646"/>
                </a:cubicBezTo>
                <a:cubicBezTo>
                  <a:pt x="591242" y="665981"/>
                  <a:pt x="588791" y="696872"/>
                  <a:pt x="583732" y="727122"/>
                </a:cubicBezTo>
                <a:lnTo>
                  <a:pt x="583194" y="733798"/>
                </a:lnTo>
                <a:cubicBezTo>
                  <a:pt x="583024" y="733803"/>
                  <a:pt x="582856" y="733808"/>
                  <a:pt x="582689" y="733861"/>
                </a:cubicBezTo>
                <a:cubicBezTo>
                  <a:pt x="537576" y="1050490"/>
                  <a:pt x="306662" y="1309076"/>
                  <a:pt x="0" y="1400276"/>
                </a:cubicBezTo>
                <a:lnTo>
                  <a:pt x="0" y="1267938"/>
                </a:lnTo>
                <a:cubicBezTo>
                  <a:pt x="229298" y="1185101"/>
                  <a:pt x="402181" y="989705"/>
                  <a:pt x="449203" y="750600"/>
                </a:cubicBezTo>
                <a:cubicBezTo>
                  <a:pt x="258971" y="791484"/>
                  <a:pt x="97576" y="906749"/>
                  <a:pt x="0" y="1064489"/>
                </a:cubicBezTo>
                <a:lnTo>
                  <a:pt x="0" y="857695"/>
                </a:lnTo>
                <a:cubicBezTo>
                  <a:pt x="121484" y="734788"/>
                  <a:pt x="282199" y="649000"/>
                  <a:pt x="462573" y="619144"/>
                </a:cubicBezTo>
                <a:lnTo>
                  <a:pt x="462690" y="617996"/>
                </a:lnTo>
                <a:cubicBezTo>
                  <a:pt x="467999" y="616986"/>
                  <a:pt x="473327" y="616038"/>
                  <a:pt x="478903" y="616457"/>
                </a:cubicBezTo>
                <a:cubicBezTo>
                  <a:pt x="510086" y="610900"/>
                  <a:pt x="541979" y="607919"/>
                  <a:pt x="574365" y="607392"/>
                </a:cubicBezTo>
                <a:close/>
                <a:moveTo>
                  <a:pt x="11969013" y="0"/>
                </a:moveTo>
                <a:lnTo>
                  <a:pt x="12180097" y="0"/>
                </a:lnTo>
                <a:cubicBezTo>
                  <a:pt x="12184579" y="2797"/>
                  <a:pt x="12188307" y="6390"/>
                  <a:pt x="12192000" y="10016"/>
                </a:cubicBezTo>
                <a:lnTo>
                  <a:pt x="12192000" y="210008"/>
                </a:lnTo>
                <a:cubicBezTo>
                  <a:pt x="12135666" y="124006"/>
                  <a:pt x="12059786" y="51396"/>
                  <a:pt x="11969013" y="0"/>
                </a:cubicBezTo>
                <a:close/>
                <a:moveTo>
                  <a:pt x="11640695" y="0"/>
                </a:moveTo>
                <a:lnTo>
                  <a:pt x="11775234" y="0"/>
                </a:lnTo>
                <a:cubicBezTo>
                  <a:pt x="11842228" y="193636"/>
                  <a:pt x="11995970" y="348667"/>
                  <a:pt x="12192000" y="421829"/>
                </a:cubicBezTo>
                <a:lnTo>
                  <a:pt x="12192000" y="553832"/>
                </a:lnTo>
                <a:cubicBezTo>
                  <a:pt x="11924422" y="471599"/>
                  <a:pt x="11715712" y="262771"/>
                  <a:pt x="11640695" y="0"/>
                </a:cubicBezTo>
                <a:close/>
                <a:moveTo>
                  <a:pt x="11023379" y="0"/>
                </a:moveTo>
                <a:lnTo>
                  <a:pt x="11232088" y="0"/>
                </a:lnTo>
                <a:cubicBezTo>
                  <a:pt x="11066618" y="98005"/>
                  <a:pt x="10947209" y="260867"/>
                  <a:pt x="10909358" y="451830"/>
                </a:cubicBezTo>
                <a:cubicBezTo>
                  <a:pt x="11153410" y="399791"/>
                  <a:pt x="11350000" y="226290"/>
                  <a:pt x="11427896" y="0"/>
                </a:cubicBezTo>
                <a:lnTo>
                  <a:pt x="11561912" y="0"/>
                </a:lnTo>
                <a:cubicBezTo>
                  <a:pt x="11477134" y="299826"/>
                  <a:pt x="11217862" y="529393"/>
                  <a:pt x="10895987" y="582253"/>
                </a:cubicBezTo>
                <a:lnTo>
                  <a:pt x="10895871" y="583392"/>
                </a:lnTo>
                <a:cubicBezTo>
                  <a:pt x="10890560" y="584395"/>
                  <a:pt x="10885231" y="585336"/>
                  <a:pt x="10879654" y="584920"/>
                </a:cubicBezTo>
                <a:cubicBezTo>
                  <a:pt x="10848482" y="590430"/>
                  <a:pt x="10816602" y="593388"/>
                  <a:pt x="10784227" y="593911"/>
                </a:cubicBezTo>
                <a:lnTo>
                  <a:pt x="10767109" y="595524"/>
                </a:lnTo>
                <a:lnTo>
                  <a:pt x="10767083" y="595033"/>
                </a:lnTo>
                <a:lnTo>
                  <a:pt x="10766584" y="595066"/>
                </a:lnTo>
                <a:cubicBezTo>
                  <a:pt x="10766018" y="591293"/>
                  <a:pt x="10765991" y="587507"/>
                  <a:pt x="10765991" y="583715"/>
                </a:cubicBezTo>
                <a:cubicBezTo>
                  <a:pt x="10765991" y="578078"/>
                  <a:pt x="10766050" y="572454"/>
                  <a:pt x="10767362" y="566868"/>
                </a:cubicBezTo>
                <a:cubicBezTo>
                  <a:pt x="10767319" y="535786"/>
                  <a:pt x="10769769" y="505143"/>
                  <a:pt x="10774826" y="475137"/>
                </a:cubicBezTo>
                <a:lnTo>
                  <a:pt x="10775366" y="468500"/>
                </a:lnTo>
                <a:cubicBezTo>
                  <a:pt x="10775535" y="468495"/>
                  <a:pt x="10775704" y="468490"/>
                  <a:pt x="10775872" y="468437"/>
                </a:cubicBezTo>
                <a:cubicBezTo>
                  <a:pt x="10802174" y="285283"/>
                  <a:pt x="10891635" y="121704"/>
                  <a:pt x="11023379" y="0"/>
                </a:cubicBezTo>
                <a:close/>
                <a:moveTo>
                  <a:pt x="9949555" y="0"/>
                </a:moveTo>
                <a:lnTo>
                  <a:pt x="10083571" y="0"/>
                </a:lnTo>
                <a:cubicBezTo>
                  <a:pt x="10161467" y="226290"/>
                  <a:pt x="10358057" y="399791"/>
                  <a:pt x="10602109" y="451830"/>
                </a:cubicBezTo>
                <a:cubicBezTo>
                  <a:pt x="10564258" y="260867"/>
                  <a:pt x="10444849" y="98005"/>
                  <a:pt x="10279379" y="0"/>
                </a:cubicBezTo>
                <a:lnTo>
                  <a:pt x="10488089" y="0"/>
                </a:lnTo>
                <a:cubicBezTo>
                  <a:pt x="10619833" y="121704"/>
                  <a:pt x="10709293" y="285283"/>
                  <a:pt x="10735596" y="468437"/>
                </a:cubicBezTo>
                <a:cubicBezTo>
                  <a:pt x="10735763" y="468490"/>
                  <a:pt x="10735932" y="468495"/>
                  <a:pt x="10736101" y="468500"/>
                </a:cubicBezTo>
                <a:lnTo>
                  <a:pt x="10736641" y="475137"/>
                </a:lnTo>
                <a:cubicBezTo>
                  <a:pt x="10741698" y="505143"/>
                  <a:pt x="10744148" y="535786"/>
                  <a:pt x="10744105" y="566868"/>
                </a:cubicBezTo>
                <a:cubicBezTo>
                  <a:pt x="10745417" y="572454"/>
                  <a:pt x="10745476" y="578078"/>
                  <a:pt x="10745476" y="583715"/>
                </a:cubicBezTo>
                <a:cubicBezTo>
                  <a:pt x="10745476" y="587507"/>
                  <a:pt x="10745449" y="591293"/>
                  <a:pt x="10744883" y="595066"/>
                </a:cubicBezTo>
                <a:lnTo>
                  <a:pt x="10744384" y="595033"/>
                </a:lnTo>
                <a:lnTo>
                  <a:pt x="10744358" y="595524"/>
                </a:lnTo>
                <a:lnTo>
                  <a:pt x="10727240" y="593911"/>
                </a:lnTo>
                <a:cubicBezTo>
                  <a:pt x="10694865" y="593388"/>
                  <a:pt x="10662985" y="590430"/>
                  <a:pt x="10631813" y="584920"/>
                </a:cubicBezTo>
                <a:cubicBezTo>
                  <a:pt x="10626236" y="585336"/>
                  <a:pt x="10620907" y="584395"/>
                  <a:pt x="10615596" y="583392"/>
                </a:cubicBezTo>
                <a:lnTo>
                  <a:pt x="10615480" y="582253"/>
                </a:lnTo>
                <a:cubicBezTo>
                  <a:pt x="10293605" y="529393"/>
                  <a:pt x="10034333" y="299826"/>
                  <a:pt x="9949555" y="0"/>
                </a:cubicBezTo>
                <a:close/>
                <a:moveTo>
                  <a:pt x="9331225" y="0"/>
                </a:moveTo>
                <a:lnTo>
                  <a:pt x="9539935" y="0"/>
                </a:lnTo>
                <a:cubicBezTo>
                  <a:pt x="9374465" y="98005"/>
                  <a:pt x="9255056" y="260867"/>
                  <a:pt x="9217205" y="451830"/>
                </a:cubicBezTo>
                <a:cubicBezTo>
                  <a:pt x="9461257" y="399791"/>
                  <a:pt x="9657847" y="226290"/>
                  <a:pt x="9735743" y="0"/>
                </a:cubicBezTo>
                <a:lnTo>
                  <a:pt x="9869759" y="0"/>
                </a:lnTo>
                <a:cubicBezTo>
                  <a:pt x="9784981" y="299826"/>
                  <a:pt x="9525709" y="529393"/>
                  <a:pt x="9203834" y="582253"/>
                </a:cubicBezTo>
                <a:lnTo>
                  <a:pt x="9203718" y="583392"/>
                </a:lnTo>
                <a:cubicBezTo>
                  <a:pt x="9198407" y="584395"/>
                  <a:pt x="9193078" y="585336"/>
                  <a:pt x="9187501" y="584920"/>
                </a:cubicBezTo>
                <a:cubicBezTo>
                  <a:pt x="9156329" y="590430"/>
                  <a:pt x="9124449" y="593388"/>
                  <a:pt x="9092074" y="593911"/>
                </a:cubicBezTo>
                <a:lnTo>
                  <a:pt x="9074956" y="595524"/>
                </a:lnTo>
                <a:lnTo>
                  <a:pt x="9074930" y="595033"/>
                </a:lnTo>
                <a:lnTo>
                  <a:pt x="9074431" y="595066"/>
                </a:lnTo>
                <a:cubicBezTo>
                  <a:pt x="9073865" y="591293"/>
                  <a:pt x="9073838" y="587507"/>
                  <a:pt x="9073838" y="583715"/>
                </a:cubicBezTo>
                <a:cubicBezTo>
                  <a:pt x="9073838" y="578078"/>
                  <a:pt x="9073897" y="572454"/>
                  <a:pt x="9075209" y="566868"/>
                </a:cubicBezTo>
                <a:cubicBezTo>
                  <a:pt x="9075166" y="535786"/>
                  <a:pt x="9077616" y="505143"/>
                  <a:pt x="9082673" y="475137"/>
                </a:cubicBezTo>
                <a:lnTo>
                  <a:pt x="9083213" y="468500"/>
                </a:lnTo>
                <a:cubicBezTo>
                  <a:pt x="9083382" y="468495"/>
                  <a:pt x="9083551" y="468490"/>
                  <a:pt x="9083718" y="468437"/>
                </a:cubicBezTo>
                <a:cubicBezTo>
                  <a:pt x="9110021" y="285283"/>
                  <a:pt x="9199481" y="121704"/>
                  <a:pt x="9331225" y="0"/>
                </a:cubicBezTo>
                <a:close/>
                <a:moveTo>
                  <a:pt x="8257405" y="0"/>
                </a:moveTo>
                <a:lnTo>
                  <a:pt x="8391420" y="0"/>
                </a:lnTo>
                <a:cubicBezTo>
                  <a:pt x="8469316" y="226290"/>
                  <a:pt x="8665906" y="399791"/>
                  <a:pt x="8909958" y="451830"/>
                </a:cubicBezTo>
                <a:cubicBezTo>
                  <a:pt x="8872107" y="260867"/>
                  <a:pt x="8752698" y="98005"/>
                  <a:pt x="8587228" y="0"/>
                </a:cubicBezTo>
                <a:lnTo>
                  <a:pt x="8795937" y="0"/>
                </a:lnTo>
                <a:cubicBezTo>
                  <a:pt x="8927681" y="121704"/>
                  <a:pt x="9017142" y="285283"/>
                  <a:pt x="9043444" y="468437"/>
                </a:cubicBezTo>
                <a:cubicBezTo>
                  <a:pt x="9043612" y="468490"/>
                  <a:pt x="9043781" y="468495"/>
                  <a:pt x="9043950" y="468500"/>
                </a:cubicBezTo>
                <a:lnTo>
                  <a:pt x="9044490" y="475137"/>
                </a:lnTo>
                <a:cubicBezTo>
                  <a:pt x="9049547" y="505143"/>
                  <a:pt x="9051997" y="535786"/>
                  <a:pt x="9051954" y="566868"/>
                </a:cubicBezTo>
                <a:cubicBezTo>
                  <a:pt x="9053266" y="572454"/>
                  <a:pt x="9053325" y="578078"/>
                  <a:pt x="9053325" y="583715"/>
                </a:cubicBezTo>
                <a:cubicBezTo>
                  <a:pt x="9053325" y="587507"/>
                  <a:pt x="9053298" y="591293"/>
                  <a:pt x="9052732" y="595066"/>
                </a:cubicBezTo>
                <a:lnTo>
                  <a:pt x="9052233" y="595033"/>
                </a:lnTo>
                <a:lnTo>
                  <a:pt x="9052207" y="595524"/>
                </a:lnTo>
                <a:lnTo>
                  <a:pt x="9035089" y="593911"/>
                </a:lnTo>
                <a:cubicBezTo>
                  <a:pt x="9002714" y="593388"/>
                  <a:pt x="8970834" y="590430"/>
                  <a:pt x="8939662" y="584920"/>
                </a:cubicBezTo>
                <a:cubicBezTo>
                  <a:pt x="8934085" y="585336"/>
                  <a:pt x="8928756" y="584395"/>
                  <a:pt x="8923445" y="583392"/>
                </a:cubicBezTo>
                <a:lnTo>
                  <a:pt x="8923329" y="582253"/>
                </a:lnTo>
                <a:cubicBezTo>
                  <a:pt x="8601454" y="529393"/>
                  <a:pt x="8342182" y="299826"/>
                  <a:pt x="8257405" y="0"/>
                </a:cubicBezTo>
                <a:close/>
                <a:moveTo>
                  <a:pt x="7639075" y="0"/>
                </a:moveTo>
                <a:lnTo>
                  <a:pt x="7847784" y="0"/>
                </a:lnTo>
                <a:cubicBezTo>
                  <a:pt x="7682314" y="98005"/>
                  <a:pt x="7562905" y="260867"/>
                  <a:pt x="7525054" y="451830"/>
                </a:cubicBezTo>
                <a:cubicBezTo>
                  <a:pt x="7769107" y="399791"/>
                  <a:pt x="7965696" y="226290"/>
                  <a:pt x="8043592" y="0"/>
                </a:cubicBezTo>
                <a:lnTo>
                  <a:pt x="8177609" y="0"/>
                </a:lnTo>
                <a:cubicBezTo>
                  <a:pt x="8092830" y="299826"/>
                  <a:pt x="7833558" y="529393"/>
                  <a:pt x="7511683" y="582253"/>
                </a:cubicBezTo>
                <a:lnTo>
                  <a:pt x="7511567" y="583392"/>
                </a:lnTo>
                <a:cubicBezTo>
                  <a:pt x="7506256" y="584395"/>
                  <a:pt x="7500927" y="585336"/>
                  <a:pt x="7495350" y="584920"/>
                </a:cubicBezTo>
                <a:cubicBezTo>
                  <a:pt x="7464178" y="590430"/>
                  <a:pt x="7432298" y="593388"/>
                  <a:pt x="7399924" y="593911"/>
                </a:cubicBezTo>
                <a:lnTo>
                  <a:pt x="7382805" y="595524"/>
                </a:lnTo>
                <a:lnTo>
                  <a:pt x="7382779" y="595033"/>
                </a:lnTo>
                <a:lnTo>
                  <a:pt x="7382280" y="595066"/>
                </a:lnTo>
                <a:cubicBezTo>
                  <a:pt x="7381714" y="591293"/>
                  <a:pt x="7381687" y="587507"/>
                  <a:pt x="7381687" y="583715"/>
                </a:cubicBezTo>
                <a:cubicBezTo>
                  <a:pt x="7381687" y="578078"/>
                  <a:pt x="7381746" y="572454"/>
                  <a:pt x="7383058" y="566868"/>
                </a:cubicBezTo>
                <a:cubicBezTo>
                  <a:pt x="7383016" y="535786"/>
                  <a:pt x="7385465" y="505143"/>
                  <a:pt x="7390522" y="475137"/>
                </a:cubicBezTo>
                <a:lnTo>
                  <a:pt x="7391062" y="468500"/>
                </a:lnTo>
                <a:cubicBezTo>
                  <a:pt x="7391231" y="468495"/>
                  <a:pt x="7391400" y="468490"/>
                  <a:pt x="7391568" y="468437"/>
                </a:cubicBezTo>
                <a:cubicBezTo>
                  <a:pt x="7417870" y="285283"/>
                  <a:pt x="7507331" y="121703"/>
                  <a:pt x="7639075" y="0"/>
                </a:cubicBezTo>
                <a:close/>
                <a:moveTo>
                  <a:pt x="6565254" y="0"/>
                </a:moveTo>
                <a:lnTo>
                  <a:pt x="6699270" y="0"/>
                </a:lnTo>
                <a:cubicBezTo>
                  <a:pt x="6777166" y="226290"/>
                  <a:pt x="6973755" y="399791"/>
                  <a:pt x="7217807" y="451830"/>
                </a:cubicBezTo>
                <a:cubicBezTo>
                  <a:pt x="7179956" y="260867"/>
                  <a:pt x="7060547" y="98005"/>
                  <a:pt x="6895077" y="0"/>
                </a:cubicBezTo>
                <a:lnTo>
                  <a:pt x="7103787" y="0"/>
                </a:lnTo>
                <a:cubicBezTo>
                  <a:pt x="7235531" y="121704"/>
                  <a:pt x="7324992" y="285283"/>
                  <a:pt x="7351294" y="468437"/>
                </a:cubicBezTo>
                <a:cubicBezTo>
                  <a:pt x="7351461" y="468490"/>
                  <a:pt x="7351631" y="468495"/>
                  <a:pt x="7351799" y="468500"/>
                </a:cubicBezTo>
                <a:lnTo>
                  <a:pt x="7352340" y="475137"/>
                </a:lnTo>
                <a:cubicBezTo>
                  <a:pt x="7357396" y="505143"/>
                  <a:pt x="7359846" y="535786"/>
                  <a:pt x="7359804" y="566868"/>
                </a:cubicBezTo>
                <a:cubicBezTo>
                  <a:pt x="7361116" y="572454"/>
                  <a:pt x="7361174" y="578078"/>
                  <a:pt x="7361174" y="583715"/>
                </a:cubicBezTo>
                <a:cubicBezTo>
                  <a:pt x="7361174" y="587507"/>
                  <a:pt x="7361147" y="591293"/>
                  <a:pt x="7360581" y="595066"/>
                </a:cubicBezTo>
                <a:lnTo>
                  <a:pt x="7360082" y="595033"/>
                </a:lnTo>
                <a:lnTo>
                  <a:pt x="7360056" y="595524"/>
                </a:lnTo>
                <a:lnTo>
                  <a:pt x="7342938" y="593911"/>
                </a:lnTo>
                <a:cubicBezTo>
                  <a:pt x="7310564" y="593388"/>
                  <a:pt x="7278683" y="590430"/>
                  <a:pt x="7247511" y="584920"/>
                </a:cubicBezTo>
                <a:cubicBezTo>
                  <a:pt x="7241934" y="585336"/>
                  <a:pt x="7236605" y="584395"/>
                  <a:pt x="7231295" y="583392"/>
                </a:cubicBezTo>
                <a:lnTo>
                  <a:pt x="7231179" y="582253"/>
                </a:lnTo>
                <a:cubicBezTo>
                  <a:pt x="6909304" y="529393"/>
                  <a:pt x="6650032" y="299826"/>
                  <a:pt x="6565254" y="0"/>
                </a:cubicBezTo>
                <a:close/>
                <a:moveTo>
                  <a:pt x="5946924" y="0"/>
                </a:moveTo>
                <a:lnTo>
                  <a:pt x="6155633" y="0"/>
                </a:lnTo>
                <a:cubicBezTo>
                  <a:pt x="5990163" y="98005"/>
                  <a:pt x="5870754" y="260867"/>
                  <a:pt x="5832903" y="451830"/>
                </a:cubicBezTo>
                <a:cubicBezTo>
                  <a:pt x="6076956" y="399791"/>
                  <a:pt x="6273545" y="226290"/>
                  <a:pt x="6351441" y="0"/>
                </a:cubicBezTo>
                <a:lnTo>
                  <a:pt x="6485457" y="0"/>
                </a:lnTo>
                <a:cubicBezTo>
                  <a:pt x="6400679" y="299826"/>
                  <a:pt x="6141407" y="529393"/>
                  <a:pt x="5819531" y="582253"/>
                </a:cubicBezTo>
                <a:lnTo>
                  <a:pt x="5819415" y="583392"/>
                </a:lnTo>
                <a:cubicBezTo>
                  <a:pt x="5814105" y="584395"/>
                  <a:pt x="5808776" y="585336"/>
                  <a:pt x="5803199" y="584920"/>
                </a:cubicBezTo>
                <a:cubicBezTo>
                  <a:pt x="5772027" y="590430"/>
                  <a:pt x="5740146" y="593388"/>
                  <a:pt x="5707772" y="593911"/>
                </a:cubicBezTo>
                <a:lnTo>
                  <a:pt x="5690654" y="595524"/>
                </a:lnTo>
                <a:lnTo>
                  <a:pt x="5690628" y="595033"/>
                </a:lnTo>
                <a:lnTo>
                  <a:pt x="5690129" y="595066"/>
                </a:lnTo>
                <a:cubicBezTo>
                  <a:pt x="5689563" y="591293"/>
                  <a:pt x="5689536" y="587507"/>
                  <a:pt x="5689536" y="583715"/>
                </a:cubicBezTo>
                <a:cubicBezTo>
                  <a:pt x="5689536" y="578078"/>
                  <a:pt x="5689594" y="572454"/>
                  <a:pt x="5690906" y="566868"/>
                </a:cubicBezTo>
                <a:cubicBezTo>
                  <a:pt x="5690864" y="535786"/>
                  <a:pt x="5693314" y="505143"/>
                  <a:pt x="5698370" y="475137"/>
                </a:cubicBezTo>
                <a:lnTo>
                  <a:pt x="5698911" y="468500"/>
                </a:lnTo>
                <a:cubicBezTo>
                  <a:pt x="5699079" y="468495"/>
                  <a:pt x="5699249" y="468490"/>
                  <a:pt x="5699416" y="468437"/>
                </a:cubicBezTo>
                <a:cubicBezTo>
                  <a:pt x="5725719" y="285283"/>
                  <a:pt x="5815180" y="121704"/>
                  <a:pt x="5946924" y="0"/>
                </a:cubicBezTo>
                <a:close/>
                <a:moveTo>
                  <a:pt x="4873102" y="0"/>
                </a:moveTo>
                <a:lnTo>
                  <a:pt x="5007119" y="0"/>
                </a:lnTo>
                <a:cubicBezTo>
                  <a:pt x="5085015" y="226291"/>
                  <a:pt x="5281604" y="399791"/>
                  <a:pt x="5525656" y="451830"/>
                </a:cubicBezTo>
                <a:cubicBezTo>
                  <a:pt x="5487805" y="260867"/>
                  <a:pt x="5368397" y="98005"/>
                  <a:pt x="5202927" y="0"/>
                </a:cubicBezTo>
                <a:lnTo>
                  <a:pt x="5411635" y="0"/>
                </a:lnTo>
                <a:cubicBezTo>
                  <a:pt x="5543380" y="121703"/>
                  <a:pt x="5632840" y="285283"/>
                  <a:pt x="5659142" y="468437"/>
                </a:cubicBezTo>
                <a:cubicBezTo>
                  <a:pt x="5659310" y="468490"/>
                  <a:pt x="5659479" y="468495"/>
                  <a:pt x="5659648" y="468499"/>
                </a:cubicBezTo>
                <a:lnTo>
                  <a:pt x="5660188" y="475137"/>
                </a:lnTo>
                <a:cubicBezTo>
                  <a:pt x="5665245" y="505143"/>
                  <a:pt x="5667694" y="535786"/>
                  <a:pt x="5667652" y="566868"/>
                </a:cubicBezTo>
                <a:cubicBezTo>
                  <a:pt x="5668964" y="572454"/>
                  <a:pt x="5669023" y="578078"/>
                  <a:pt x="5669023" y="583715"/>
                </a:cubicBezTo>
                <a:cubicBezTo>
                  <a:pt x="5669023" y="587508"/>
                  <a:pt x="5668996" y="591293"/>
                  <a:pt x="5668430" y="595066"/>
                </a:cubicBezTo>
                <a:lnTo>
                  <a:pt x="5667931" y="595033"/>
                </a:lnTo>
                <a:lnTo>
                  <a:pt x="5667905" y="595524"/>
                </a:lnTo>
                <a:lnTo>
                  <a:pt x="5650786" y="593911"/>
                </a:lnTo>
                <a:cubicBezTo>
                  <a:pt x="5618412" y="593388"/>
                  <a:pt x="5586532" y="590430"/>
                  <a:pt x="5555360" y="584920"/>
                </a:cubicBezTo>
                <a:cubicBezTo>
                  <a:pt x="5549783" y="585336"/>
                  <a:pt x="5544454" y="584395"/>
                  <a:pt x="5539143" y="583392"/>
                </a:cubicBezTo>
                <a:lnTo>
                  <a:pt x="5539027" y="582253"/>
                </a:lnTo>
                <a:cubicBezTo>
                  <a:pt x="5217153" y="529393"/>
                  <a:pt x="4957881" y="299826"/>
                  <a:pt x="4873102" y="0"/>
                </a:cubicBezTo>
                <a:close/>
                <a:moveTo>
                  <a:pt x="4254773" y="0"/>
                </a:moveTo>
                <a:lnTo>
                  <a:pt x="4463482" y="0"/>
                </a:lnTo>
                <a:cubicBezTo>
                  <a:pt x="4298012" y="98005"/>
                  <a:pt x="4178603" y="260867"/>
                  <a:pt x="4140752" y="451830"/>
                </a:cubicBezTo>
                <a:cubicBezTo>
                  <a:pt x="4384804" y="399791"/>
                  <a:pt x="4581394" y="226291"/>
                  <a:pt x="4659290" y="0"/>
                </a:cubicBezTo>
                <a:lnTo>
                  <a:pt x="4793306" y="0"/>
                </a:lnTo>
                <a:cubicBezTo>
                  <a:pt x="4708528" y="299826"/>
                  <a:pt x="4449256" y="529393"/>
                  <a:pt x="4127381" y="582253"/>
                </a:cubicBezTo>
                <a:lnTo>
                  <a:pt x="4127264" y="583392"/>
                </a:lnTo>
                <a:cubicBezTo>
                  <a:pt x="4121954" y="584395"/>
                  <a:pt x="4116625" y="585336"/>
                  <a:pt x="4111048" y="584920"/>
                </a:cubicBezTo>
                <a:cubicBezTo>
                  <a:pt x="4079876" y="590430"/>
                  <a:pt x="4047996" y="593388"/>
                  <a:pt x="4015621" y="593911"/>
                </a:cubicBezTo>
                <a:lnTo>
                  <a:pt x="3998503" y="595524"/>
                </a:lnTo>
                <a:lnTo>
                  <a:pt x="3998477" y="595033"/>
                </a:lnTo>
                <a:lnTo>
                  <a:pt x="3997978" y="595066"/>
                </a:lnTo>
                <a:cubicBezTo>
                  <a:pt x="3997412" y="591293"/>
                  <a:pt x="3997385" y="587507"/>
                  <a:pt x="3997385" y="583715"/>
                </a:cubicBezTo>
                <a:cubicBezTo>
                  <a:pt x="3997385" y="578078"/>
                  <a:pt x="3997443" y="572454"/>
                  <a:pt x="3998755" y="566868"/>
                </a:cubicBezTo>
                <a:cubicBezTo>
                  <a:pt x="3998713" y="535786"/>
                  <a:pt x="4001163" y="505143"/>
                  <a:pt x="4006219" y="475137"/>
                </a:cubicBezTo>
                <a:lnTo>
                  <a:pt x="4006760" y="468499"/>
                </a:lnTo>
                <a:cubicBezTo>
                  <a:pt x="4006928" y="468495"/>
                  <a:pt x="4007098" y="468490"/>
                  <a:pt x="4007265" y="468437"/>
                </a:cubicBezTo>
                <a:cubicBezTo>
                  <a:pt x="4033568" y="285283"/>
                  <a:pt x="4123028" y="121703"/>
                  <a:pt x="4254773" y="0"/>
                </a:cubicBezTo>
                <a:close/>
                <a:moveTo>
                  <a:pt x="3180951" y="0"/>
                </a:moveTo>
                <a:lnTo>
                  <a:pt x="3314968" y="0"/>
                </a:lnTo>
                <a:cubicBezTo>
                  <a:pt x="3392864" y="226291"/>
                  <a:pt x="3589453" y="399791"/>
                  <a:pt x="3833505" y="451830"/>
                </a:cubicBezTo>
                <a:cubicBezTo>
                  <a:pt x="3795654" y="260867"/>
                  <a:pt x="3676245" y="98005"/>
                  <a:pt x="3510776" y="0"/>
                </a:cubicBezTo>
                <a:lnTo>
                  <a:pt x="3719484" y="0"/>
                </a:lnTo>
                <a:cubicBezTo>
                  <a:pt x="3851229" y="121703"/>
                  <a:pt x="3940689" y="285283"/>
                  <a:pt x="3966991" y="468437"/>
                </a:cubicBezTo>
                <a:cubicBezTo>
                  <a:pt x="3967159" y="468490"/>
                  <a:pt x="3967328" y="468495"/>
                  <a:pt x="3967497" y="468499"/>
                </a:cubicBezTo>
                <a:lnTo>
                  <a:pt x="3968037" y="475137"/>
                </a:lnTo>
                <a:cubicBezTo>
                  <a:pt x="3973094" y="505143"/>
                  <a:pt x="3975543" y="535786"/>
                  <a:pt x="3975501" y="566868"/>
                </a:cubicBezTo>
                <a:cubicBezTo>
                  <a:pt x="3976813" y="572454"/>
                  <a:pt x="3976872" y="578078"/>
                  <a:pt x="3976872" y="583715"/>
                </a:cubicBezTo>
                <a:cubicBezTo>
                  <a:pt x="3976872" y="587508"/>
                  <a:pt x="3976845" y="591293"/>
                  <a:pt x="3976279" y="595066"/>
                </a:cubicBezTo>
                <a:lnTo>
                  <a:pt x="3975780" y="595033"/>
                </a:lnTo>
                <a:lnTo>
                  <a:pt x="3975754" y="595524"/>
                </a:lnTo>
                <a:lnTo>
                  <a:pt x="3958635" y="593911"/>
                </a:lnTo>
                <a:cubicBezTo>
                  <a:pt x="3926261" y="593388"/>
                  <a:pt x="3894381" y="590430"/>
                  <a:pt x="3863209" y="584920"/>
                </a:cubicBezTo>
                <a:cubicBezTo>
                  <a:pt x="3857632" y="585336"/>
                  <a:pt x="3852303" y="584395"/>
                  <a:pt x="3846992" y="583392"/>
                </a:cubicBezTo>
                <a:lnTo>
                  <a:pt x="3846876" y="582253"/>
                </a:lnTo>
                <a:cubicBezTo>
                  <a:pt x="3525002" y="529393"/>
                  <a:pt x="3265729" y="299826"/>
                  <a:pt x="3180951" y="0"/>
                </a:cubicBezTo>
                <a:close/>
                <a:moveTo>
                  <a:pt x="2562622" y="0"/>
                </a:moveTo>
                <a:lnTo>
                  <a:pt x="2771330" y="0"/>
                </a:lnTo>
                <a:cubicBezTo>
                  <a:pt x="2605861" y="98005"/>
                  <a:pt x="2486452" y="260867"/>
                  <a:pt x="2448601" y="451830"/>
                </a:cubicBezTo>
                <a:cubicBezTo>
                  <a:pt x="2692653" y="399791"/>
                  <a:pt x="2889242" y="226291"/>
                  <a:pt x="2967139" y="0"/>
                </a:cubicBezTo>
                <a:lnTo>
                  <a:pt x="3101155" y="0"/>
                </a:lnTo>
                <a:cubicBezTo>
                  <a:pt x="3016377" y="299826"/>
                  <a:pt x="2757105" y="529393"/>
                  <a:pt x="2435230" y="582253"/>
                </a:cubicBezTo>
                <a:lnTo>
                  <a:pt x="2435113" y="583392"/>
                </a:lnTo>
                <a:cubicBezTo>
                  <a:pt x="2429803" y="584395"/>
                  <a:pt x="2424474" y="585336"/>
                  <a:pt x="2418897" y="584920"/>
                </a:cubicBezTo>
                <a:cubicBezTo>
                  <a:pt x="2387725" y="590430"/>
                  <a:pt x="2355845" y="593388"/>
                  <a:pt x="2323470" y="593911"/>
                </a:cubicBezTo>
                <a:lnTo>
                  <a:pt x="2306352" y="595524"/>
                </a:lnTo>
                <a:lnTo>
                  <a:pt x="2306326" y="595033"/>
                </a:lnTo>
                <a:lnTo>
                  <a:pt x="2305827" y="595066"/>
                </a:lnTo>
                <a:cubicBezTo>
                  <a:pt x="2305261" y="591293"/>
                  <a:pt x="2305234" y="587507"/>
                  <a:pt x="2305234" y="583715"/>
                </a:cubicBezTo>
                <a:cubicBezTo>
                  <a:pt x="2305234" y="578078"/>
                  <a:pt x="2305292" y="572454"/>
                  <a:pt x="2306604" y="566868"/>
                </a:cubicBezTo>
                <a:cubicBezTo>
                  <a:pt x="2306562" y="535786"/>
                  <a:pt x="2309012" y="505143"/>
                  <a:pt x="2314068" y="475137"/>
                </a:cubicBezTo>
                <a:lnTo>
                  <a:pt x="2314609" y="468499"/>
                </a:lnTo>
                <a:cubicBezTo>
                  <a:pt x="2314777" y="468495"/>
                  <a:pt x="2314947" y="468490"/>
                  <a:pt x="2315114" y="468437"/>
                </a:cubicBezTo>
                <a:cubicBezTo>
                  <a:pt x="2341417" y="285283"/>
                  <a:pt x="2430877" y="121704"/>
                  <a:pt x="2562622" y="0"/>
                </a:cubicBezTo>
                <a:close/>
                <a:moveTo>
                  <a:pt x="1488800" y="0"/>
                </a:moveTo>
                <a:lnTo>
                  <a:pt x="1622816" y="0"/>
                </a:lnTo>
                <a:cubicBezTo>
                  <a:pt x="1700712" y="226290"/>
                  <a:pt x="1897302" y="399791"/>
                  <a:pt x="2141354" y="451830"/>
                </a:cubicBezTo>
                <a:cubicBezTo>
                  <a:pt x="2103503" y="260867"/>
                  <a:pt x="1984094" y="98005"/>
                  <a:pt x="1818624" y="0"/>
                </a:cubicBezTo>
                <a:lnTo>
                  <a:pt x="2027333" y="0"/>
                </a:lnTo>
                <a:cubicBezTo>
                  <a:pt x="2159078" y="121703"/>
                  <a:pt x="2248538" y="285283"/>
                  <a:pt x="2274840" y="468437"/>
                </a:cubicBezTo>
                <a:cubicBezTo>
                  <a:pt x="2275008" y="468490"/>
                  <a:pt x="2275177" y="468495"/>
                  <a:pt x="2275346" y="468500"/>
                </a:cubicBezTo>
                <a:lnTo>
                  <a:pt x="2275886" y="475137"/>
                </a:lnTo>
                <a:cubicBezTo>
                  <a:pt x="2280943" y="505143"/>
                  <a:pt x="2283392" y="535786"/>
                  <a:pt x="2283350" y="566868"/>
                </a:cubicBezTo>
                <a:cubicBezTo>
                  <a:pt x="2284662" y="572454"/>
                  <a:pt x="2284721" y="578078"/>
                  <a:pt x="2284721" y="583715"/>
                </a:cubicBezTo>
                <a:cubicBezTo>
                  <a:pt x="2284721" y="587508"/>
                  <a:pt x="2284694" y="591293"/>
                  <a:pt x="2284128" y="595066"/>
                </a:cubicBezTo>
                <a:lnTo>
                  <a:pt x="2283629" y="595033"/>
                </a:lnTo>
                <a:lnTo>
                  <a:pt x="2283603" y="595524"/>
                </a:lnTo>
                <a:lnTo>
                  <a:pt x="2266484" y="593911"/>
                </a:lnTo>
                <a:cubicBezTo>
                  <a:pt x="2234110" y="593388"/>
                  <a:pt x="2202230" y="590430"/>
                  <a:pt x="2171058" y="584920"/>
                </a:cubicBezTo>
                <a:cubicBezTo>
                  <a:pt x="2165481" y="585336"/>
                  <a:pt x="2160152" y="584395"/>
                  <a:pt x="2154841" y="583392"/>
                </a:cubicBezTo>
                <a:lnTo>
                  <a:pt x="2154725" y="582253"/>
                </a:lnTo>
                <a:cubicBezTo>
                  <a:pt x="1832850" y="529393"/>
                  <a:pt x="1573578" y="299826"/>
                  <a:pt x="1488800" y="0"/>
                </a:cubicBezTo>
                <a:close/>
                <a:moveTo>
                  <a:pt x="870471" y="0"/>
                </a:moveTo>
                <a:lnTo>
                  <a:pt x="1079179" y="0"/>
                </a:lnTo>
                <a:cubicBezTo>
                  <a:pt x="913710" y="98005"/>
                  <a:pt x="794301" y="260867"/>
                  <a:pt x="756450" y="451830"/>
                </a:cubicBezTo>
                <a:cubicBezTo>
                  <a:pt x="1000502" y="399791"/>
                  <a:pt x="1197091" y="226291"/>
                  <a:pt x="1274988" y="0"/>
                </a:cubicBezTo>
                <a:lnTo>
                  <a:pt x="1409004" y="0"/>
                </a:lnTo>
                <a:cubicBezTo>
                  <a:pt x="1324226" y="299826"/>
                  <a:pt x="1064954" y="529393"/>
                  <a:pt x="743078" y="582253"/>
                </a:cubicBezTo>
                <a:lnTo>
                  <a:pt x="742962" y="583392"/>
                </a:lnTo>
                <a:cubicBezTo>
                  <a:pt x="737652" y="584395"/>
                  <a:pt x="732323" y="585336"/>
                  <a:pt x="726746" y="584920"/>
                </a:cubicBezTo>
                <a:cubicBezTo>
                  <a:pt x="695574" y="590430"/>
                  <a:pt x="663693" y="593388"/>
                  <a:pt x="631319" y="593911"/>
                </a:cubicBezTo>
                <a:lnTo>
                  <a:pt x="614201" y="595524"/>
                </a:lnTo>
                <a:lnTo>
                  <a:pt x="614175" y="595033"/>
                </a:lnTo>
                <a:lnTo>
                  <a:pt x="613676" y="595066"/>
                </a:lnTo>
                <a:cubicBezTo>
                  <a:pt x="613110" y="591293"/>
                  <a:pt x="613083" y="587507"/>
                  <a:pt x="613083" y="583715"/>
                </a:cubicBezTo>
                <a:cubicBezTo>
                  <a:pt x="613083" y="578078"/>
                  <a:pt x="613141" y="572454"/>
                  <a:pt x="614453" y="566868"/>
                </a:cubicBezTo>
                <a:cubicBezTo>
                  <a:pt x="614411" y="535786"/>
                  <a:pt x="616861" y="505143"/>
                  <a:pt x="621918" y="475137"/>
                </a:cubicBezTo>
                <a:lnTo>
                  <a:pt x="622458" y="468499"/>
                </a:lnTo>
                <a:cubicBezTo>
                  <a:pt x="622626" y="468495"/>
                  <a:pt x="622796" y="468490"/>
                  <a:pt x="622963" y="468437"/>
                </a:cubicBezTo>
                <a:cubicBezTo>
                  <a:pt x="649266" y="285283"/>
                  <a:pt x="738726" y="121703"/>
                  <a:pt x="870471" y="0"/>
                </a:cubicBezTo>
                <a:close/>
                <a:moveTo>
                  <a:pt x="126374" y="0"/>
                </a:moveTo>
                <a:lnTo>
                  <a:pt x="334376" y="0"/>
                </a:lnTo>
                <a:cubicBezTo>
                  <a:pt x="466684" y="121261"/>
                  <a:pt x="556352" y="285035"/>
                  <a:pt x="582690" y="468437"/>
                </a:cubicBezTo>
                <a:cubicBezTo>
                  <a:pt x="582857" y="468490"/>
                  <a:pt x="583026" y="468495"/>
                  <a:pt x="583195" y="468499"/>
                </a:cubicBezTo>
                <a:lnTo>
                  <a:pt x="583735" y="475137"/>
                </a:lnTo>
                <a:cubicBezTo>
                  <a:pt x="588792" y="505143"/>
                  <a:pt x="591242" y="535786"/>
                  <a:pt x="591199" y="566868"/>
                </a:cubicBezTo>
                <a:cubicBezTo>
                  <a:pt x="592511" y="572454"/>
                  <a:pt x="592570" y="578078"/>
                  <a:pt x="592570" y="583715"/>
                </a:cubicBezTo>
                <a:cubicBezTo>
                  <a:pt x="592570" y="587507"/>
                  <a:pt x="592543" y="591293"/>
                  <a:pt x="591977" y="595066"/>
                </a:cubicBezTo>
                <a:lnTo>
                  <a:pt x="591478" y="595033"/>
                </a:lnTo>
                <a:lnTo>
                  <a:pt x="591452" y="595524"/>
                </a:lnTo>
                <a:lnTo>
                  <a:pt x="574334" y="593911"/>
                </a:lnTo>
                <a:cubicBezTo>
                  <a:pt x="541959" y="593388"/>
                  <a:pt x="510079" y="590430"/>
                  <a:pt x="478907" y="584920"/>
                </a:cubicBezTo>
                <a:cubicBezTo>
                  <a:pt x="473330" y="585336"/>
                  <a:pt x="468001" y="584395"/>
                  <a:pt x="462690" y="583392"/>
                </a:cubicBezTo>
                <a:lnTo>
                  <a:pt x="462574" y="582253"/>
                </a:lnTo>
                <a:cubicBezTo>
                  <a:pt x="282200" y="552631"/>
                  <a:pt x="121485" y="467518"/>
                  <a:pt x="0" y="345575"/>
                </a:cubicBezTo>
                <a:lnTo>
                  <a:pt x="0" y="140406"/>
                </a:lnTo>
                <a:cubicBezTo>
                  <a:pt x="97584" y="296912"/>
                  <a:pt x="258975" y="411268"/>
                  <a:pt x="449203" y="451830"/>
                </a:cubicBezTo>
                <a:cubicBezTo>
                  <a:pt x="411344" y="260824"/>
                  <a:pt x="291889" y="97931"/>
                  <a:pt x="126374"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cxnSp>
        <p:nvCxnSpPr>
          <p:cNvPr id="142" name="Straight Connector 141">
            <a:extLst>
              <a:ext uri="{FF2B5EF4-FFF2-40B4-BE49-F238E27FC236}">
                <a16:creationId xmlns:a16="http://schemas.microsoft.com/office/drawing/2014/main" id="{15E01FA5-D766-43CA-A83D-E7CF3F04E96F}"/>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6290132" y="5264106"/>
            <a:ext cx="0" cy="914400"/>
          </a:xfrm>
          <a:prstGeom prst="line">
            <a:avLst/>
          </a:prstGeom>
          <a:ln w="190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
        <p:nvSpPr>
          <p:cNvPr id="2" name="Title 1">
            <a:extLst>
              <a:ext uri="{FF2B5EF4-FFF2-40B4-BE49-F238E27FC236}">
                <a16:creationId xmlns:a16="http://schemas.microsoft.com/office/drawing/2014/main" id="{F74E140A-944B-4D66-B7F8-DFC9E3BA2BFE}"/>
              </a:ext>
            </a:extLst>
          </p:cNvPr>
          <p:cNvSpPr>
            <a:spLocks noGrp="1"/>
          </p:cNvSpPr>
          <p:nvPr>
            <p:ph type="title"/>
          </p:nvPr>
        </p:nvSpPr>
        <p:spPr>
          <a:xfrm>
            <a:off x="342900" y="4960137"/>
            <a:ext cx="5829300" cy="1463040"/>
          </a:xfrm>
        </p:spPr>
        <p:txBody>
          <a:bodyPr vert="horz" lIns="91440" tIns="45720" rIns="91440" bIns="45720" rtlCol="0" anchor="ctr">
            <a:normAutofit/>
          </a:bodyPr>
          <a:lstStyle/>
          <a:p>
            <a:pPr fontAlgn="auto">
              <a:spcAft>
                <a:spcPts val="0"/>
              </a:spcAft>
              <a:defRPr/>
            </a:pPr>
            <a:r>
              <a:rPr lang="en-US" sz="5000" kern="1200" cap="all" spc="200" baseline="0" dirty="0">
                <a:solidFill>
                  <a:schemeClr val="tx1">
                    <a:lumMod val="95000"/>
                    <a:lumOff val="5000"/>
                  </a:schemeClr>
                </a:solidFill>
                <a:latin typeface="+mj-lt"/>
                <a:ea typeface="+mj-ea"/>
                <a:cs typeface="+mj-cs"/>
              </a:rPr>
              <a:t>What is Culture?</a:t>
            </a:r>
          </a:p>
        </p:txBody>
      </p:sp>
      <p:sp>
        <p:nvSpPr>
          <p:cNvPr id="32771" name="Text Placeholder 2">
            <a:extLst>
              <a:ext uri="{FF2B5EF4-FFF2-40B4-BE49-F238E27FC236}">
                <a16:creationId xmlns:a16="http://schemas.microsoft.com/office/drawing/2014/main" id="{137F5D80-39A2-4137-87AE-B26634C9A034}"/>
              </a:ext>
            </a:extLst>
          </p:cNvPr>
          <p:cNvSpPr>
            <a:spLocks noGrp="1"/>
          </p:cNvSpPr>
          <p:nvPr>
            <p:ph type="body" idx="1"/>
          </p:nvPr>
        </p:nvSpPr>
        <p:spPr>
          <a:xfrm>
            <a:off x="6457950" y="4960137"/>
            <a:ext cx="2400300" cy="1463040"/>
          </a:xfrm>
        </p:spPr>
        <p:txBody>
          <a:bodyPr vert="horz" lIns="91440" tIns="45720" rIns="91440" bIns="45720" rtlCol="0" anchor="ctr">
            <a:normAutofit/>
          </a:bodyPr>
          <a:lstStyle/>
          <a:p>
            <a:pPr fontAlgn="auto">
              <a:defRPr/>
            </a:pPr>
            <a:r>
              <a:rPr lang="en-US" altLang="en-US" sz="1800" dirty="0"/>
              <a:t>Discussion</a:t>
            </a:r>
          </a:p>
        </p:txBody>
      </p:sp>
      <p:sp useBgFill="1">
        <p:nvSpPr>
          <p:cNvPr id="144" name="Rectangle 143">
            <a:extLst>
              <a:ext uri="{FF2B5EF4-FFF2-40B4-BE49-F238E27FC236}">
                <a16:creationId xmlns:a16="http://schemas.microsoft.com/office/drawing/2014/main" id="{C6D18C07-B1F9-42F0-8956-B88FC37A674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1714" cy="4572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59397" name="Picture 2">
            <a:extLst>
              <a:ext uri="{FF2B5EF4-FFF2-40B4-BE49-F238E27FC236}">
                <a16:creationId xmlns:a16="http://schemas.microsoft.com/office/drawing/2014/main" id="{EE5C4E9C-6A17-4F11-983E-9670C80B2201}"/>
              </a:ext>
            </a:extLst>
          </p:cNvPr>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877879" y="640080"/>
            <a:ext cx="7383888" cy="393192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9396" name="Slide Number Placeholder 3">
            <a:extLst>
              <a:ext uri="{FF2B5EF4-FFF2-40B4-BE49-F238E27FC236}">
                <a16:creationId xmlns:a16="http://schemas.microsoft.com/office/drawing/2014/main" id="{F14D032E-B022-4AA5-88C1-D196C58F6CC7}"/>
              </a:ext>
            </a:extLst>
          </p:cNvPr>
          <p:cNvSpPr>
            <a:spLocks noGrp="1"/>
          </p:cNvSpPr>
          <p:nvPr>
            <p:ph type="sldNum" sz="quarter" idx="12"/>
          </p:nvPr>
        </p:nvSpPr>
        <p:spPr bwMode="auto">
          <a:xfrm>
            <a:off x="8127999" y="6470704"/>
            <a:ext cx="730251" cy="274320"/>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91440" tIns="45720" rIns="91440" bIns="45720" numCol="1" rtlCol="0" anchor="ctr" anchorCtr="0" compatLnSpc="1">
            <a:prstTxWarp prst="textNoShape">
              <a:avLst/>
            </a:prstTxWarp>
            <a:norm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Aft>
                <a:spcPts val="600"/>
              </a:spcAft>
            </a:pPr>
            <a:fld id="{C5B4349B-3CF7-4D10-BB00-D891EE587202}" type="slidenum">
              <a:rPr lang="en-US" altLang="en-US" sz="1000" smtClean="0">
                <a:solidFill>
                  <a:schemeClr val="tx1">
                    <a:lumMod val="95000"/>
                    <a:lumOff val="5000"/>
                  </a:schemeClr>
                </a:solidFill>
                <a:latin typeface="+mj-lt"/>
              </a:rPr>
              <a:pPr eaLnBrk="1" hangingPunct="1">
                <a:spcAft>
                  <a:spcPts val="600"/>
                </a:spcAft>
              </a:pPr>
              <a:t>12</a:t>
            </a:fld>
            <a:endParaRPr lang="en-US" altLang="en-US" sz="1000" dirty="0">
              <a:solidFill>
                <a:schemeClr val="tx1">
                  <a:lumMod val="95000"/>
                  <a:lumOff val="5000"/>
                </a:schemeClr>
              </a:solidFill>
              <a:latin typeface="+mj-lt"/>
            </a:endParaRPr>
          </a:p>
        </p:txBody>
      </p:sp>
    </p:spTree>
    <p:custDataLst>
      <p:tags r:id="rId1"/>
    </p:custData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0418" name="Picture 1">
            <a:extLst>
              <a:ext uri="{FF2B5EF4-FFF2-40B4-BE49-F238E27FC236}">
                <a16:creationId xmlns:a16="http://schemas.microsoft.com/office/drawing/2014/main" id="{F7FFCF53-7A14-467B-9D0C-1BDB9B8AA7B9}"/>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962150" y="2216150"/>
            <a:ext cx="5287963" cy="3513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0419" name="Picture 4">
            <a:extLst>
              <a:ext uri="{FF2B5EF4-FFF2-40B4-BE49-F238E27FC236}">
                <a16:creationId xmlns:a16="http://schemas.microsoft.com/office/drawing/2014/main" id="{06077FB7-3121-4134-B38F-9077CD09B185}"/>
              </a:ext>
            </a:extLst>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188913" y="1173163"/>
            <a:ext cx="2735262" cy="1797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ustDataLst>
      <p:tags r:id="rId1"/>
    </p:custDataLst>
  </p:cSld>
  <p:clrMapOvr>
    <a:masterClrMapping/>
  </p:clrMapOvr>
  <p:transition/>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3" name="Rectangle 72">
            <a:extLst>
              <a:ext uri="{FF2B5EF4-FFF2-40B4-BE49-F238E27FC236}">
                <a16:creationId xmlns:a16="http://schemas.microsoft.com/office/drawing/2014/main" id="{6C2997EE-0889-44C3-AC0D-18F26AC9AAA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62466" name="Picture 1">
            <a:extLst>
              <a:ext uri="{FF2B5EF4-FFF2-40B4-BE49-F238E27FC236}">
                <a16:creationId xmlns:a16="http://schemas.microsoft.com/office/drawing/2014/main" id="{CEBB396C-2328-4949-9150-06AECB057EDD}"/>
              </a:ext>
            </a:extLst>
          </p:cNvPr>
          <p:cNvPicPr>
            <a:picLocks noChangeAspect="1"/>
          </p:cNvPicPr>
          <p:nvPr/>
        </p:nvPicPr>
        <p:blipFill rotWithShape="1">
          <a:blip r:embed="rId4">
            <a:extLst>
              <a:ext uri="{28A0092B-C50C-407E-A947-70E740481C1C}">
                <a14:useLocalDpi xmlns:a14="http://schemas.microsoft.com/office/drawing/2010/main" val="0"/>
              </a:ext>
            </a:extLst>
          </a:blip>
          <a:srcRect l="5225" r="8729" b="2"/>
          <a:stretch/>
        </p:blipFill>
        <p:spPr bwMode="auto">
          <a:xfrm>
            <a:off x="4216674" y="10"/>
            <a:ext cx="4927327" cy="3750724"/>
          </a:xfrm>
          <a:custGeom>
            <a:avLst/>
            <a:gdLst/>
            <a:ahLst/>
            <a:cxnLst/>
            <a:rect l="l" t="t" r="r" b="b"/>
            <a:pathLst>
              <a:path w="6569769" h="3750734">
                <a:moveTo>
                  <a:pt x="1738471" y="0"/>
                </a:moveTo>
                <a:lnTo>
                  <a:pt x="6569769" y="0"/>
                </a:lnTo>
                <a:lnTo>
                  <a:pt x="6569769" y="3750734"/>
                </a:lnTo>
                <a:lnTo>
                  <a:pt x="0" y="3750734"/>
                </a:lnTo>
                <a:close/>
              </a:path>
            </a:pathLst>
          </a:cu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2468" name="Picture 4">
            <a:extLst>
              <a:ext uri="{FF2B5EF4-FFF2-40B4-BE49-F238E27FC236}">
                <a16:creationId xmlns:a16="http://schemas.microsoft.com/office/drawing/2014/main" id="{888F87C1-87A9-4ECC-967F-3116BA01C135}"/>
              </a:ext>
            </a:extLst>
          </p:cNvPr>
          <p:cNvPicPr>
            <a:picLocks noChangeAspect="1"/>
          </p:cNvPicPr>
          <p:nvPr/>
        </p:nvPicPr>
        <p:blipFill rotWithShape="1">
          <a:blip r:embed="rId5">
            <a:extLst>
              <a:ext uri="{28A0092B-C50C-407E-A947-70E740481C1C}">
                <a14:useLocalDpi xmlns:a14="http://schemas.microsoft.com/office/drawing/2010/main" val="0"/>
              </a:ext>
            </a:extLst>
          </a:blip>
          <a:srcRect b="5973"/>
          <a:stretch/>
        </p:blipFill>
        <p:spPr bwMode="auto">
          <a:xfrm>
            <a:off x="3136508" y="3887894"/>
            <a:ext cx="6007493" cy="2970106"/>
          </a:xfrm>
          <a:custGeom>
            <a:avLst/>
            <a:gdLst/>
            <a:ahLst/>
            <a:cxnLst/>
            <a:rect l="l" t="t" r="r" b="b"/>
            <a:pathLst>
              <a:path w="8009991" h="2970106">
                <a:moveTo>
                  <a:pt x="1376648" y="0"/>
                </a:moveTo>
                <a:lnTo>
                  <a:pt x="8009991" y="0"/>
                </a:lnTo>
                <a:lnTo>
                  <a:pt x="8009991" y="2970106"/>
                </a:lnTo>
                <a:lnTo>
                  <a:pt x="0" y="2970106"/>
                </a:lnTo>
                <a:close/>
              </a:path>
            </a:pathLst>
          </a:cu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2467" name="Picture 3">
            <a:extLst>
              <a:ext uri="{FF2B5EF4-FFF2-40B4-BE49-F238E27FC236}">
                <a16:creationId xmlns:a16="http://schemas.microsoft.com/office/drawing/2014/main" id="{B1EC41CD-1F99-4AE2-9967-CABDA1F10D61}"/>
              </a:ext>
            </a:extLst>
          </p:cNvPr>
          <p:cNvPicPr>
            <a:picLocks noChangeAspect="1"/>
          </p:cNvPicPr>
          <p:nvPr/>
        </p:nvPicPr>
        <p:blipFill rotWithShape="1">
          <a:blip r:embed="rId6">
            <a:extLst>
              <a:ext uri="{28A0092B-C50C-407E-A947-70E740481C1C}">
                <a14:useLocalDpi xmlns:a14="http://schemas.microsoft.com/office/drawing/2010/main" val="0"/>
              </a:ext>
            </a:extLst>
          </a:blip>
          <a:srcRect l="9739" r="28720"/>
          <a:stretch/>
        </p:blipFill>
        <p:spPr bwMode="auto">
          <a:xfrm>
            <a:off x="20" y="10"/>
            <a:ext cx="5627313" cy="6857990"/>
          </a:xfrm>
          <a:custGeom>
            <a:avLst/>
            <a:gdLst/>
            <a:ahLst/>
            <a:cxnLst/>
            <a:rect l="l" t="t" r="r" b="b"/>
            <a:pathLst>
              <a:path w="7503111" h="6858000">
                <a:moveTo>
                  <a:pt x="0" y="0"/>
                </a:moveTo>
                <a:lnTo>
                  <a:pt x="677334" y="0"/>
                </a:lnTo>
                <a:lnTo>
                  <a:pt x="1168036" y="0"/>
                </a:lnTo>
                <a:lnTo>
                  <a:pt x="1205499" y="0"/>
                </a:lnTo>
                <a:lnTo>
                  <a:pt x="1647632" y="0"/>
                </a:lnTo>
                <a:lnTo>
                  <a:pt x="7215401" y="0"/>
                </a:lnTo>
                <a:lnTo>
                  <a:pt x="4041567" y="6852993"/>
                </a:lnTo>
                <a:lnTo>
                  <a:pt x="7503111" y="6852993"/>
                </a:lnTo>
                <a:lnTo>
                  <a:pt x="7503111" y="6852994"/>
                </a:lnTo>
                <a:lnTo>
                  <a:pt x="1647632" y="6852994"/>
                </a:lnTo>
                <a:lnTo>
                  <a:pt x="1647632" y="6858000"/>
                </a:lnTo>
                <a:lnTo>
                  <a:pt x="0" y="6858000"/>
                </a:lnTo>
                <a:close/>
              </a:path>
            </a:pathLst>
          </a:cu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ustDataLst>
      <p:tags r:id="rId1"/>
    </p:custDataLst>
  </p:cSld>
  <p:clrMapOvr>
    <a:masterClrMapping/>
  </p:clrMapOvr>
  <p:transition spd="slow">
    <p:fade/>
  </p:transition>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0" name="Rectangle 19">
            <a:extLst>
              <a:ext uri="{FF2B5EF4-FFF2-40B4-BE49-F238E27FC236}">
                <a16:creationId xmlns:a16="http://schemas.microsoft.com/office/drawing/2014/main" id="{B8D726A5-7900-41B4-8D49-49B4A2010E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rial" panose="020B0604020202020204"/>
              <a:ea typeface="+mn-ea"/>
              <a:cs typeface="+mn-cs"/>
            </a:endParaRPr>
          </a:p>
        </p:txBody>
      </p:sp>
      <p:pic>
        <p:nvPicPr>
          <p:cNvPr id="16" name="Picture 15" descr="Wood human figure">
            <a:extLst>
              <a:ext uri="{FF2B5EF4-FFF2-40B4-BE49-F238E27FC236}">
                <a16:creationId xmlns:a16="http://schemas.microsoft.com/office/drawing/2014/main" id="{3857B7A9-A6A0-ECF0-0219-6718F5B08B8A}"/>
              </a:ext>
            </a:extLst>
          </p:cNvPr>
          <p:cNvPicPr>
            <a:picLocks noChangeAspect="1"/>
          </p:cNvPicPr>
          <p:nvPr/>
        </p:nvPicPr>
        <p:blipFill rotWithShape="1">
          <a:blip r:embed="rId3">
            <a:alphaModFix amt="45000"/>
          </a:blip>
          <a:srcRect r="11021" b="-2"/>
          <a:stretch/>
        </p:blipFill>
        <p:spPr>
          <a:xfrm>
            <a:off x="20" y="-1"/>
            <a:ext cx="9141694" cy="6858000"/>
          </a:xfrm>
          <a:prstGeom prst="rect">
            <a:avLst/>
          </a:prstGeom>
        </p:spPr>
      </p:pic>
      <p:sp>
        <p:nvSpPr>
          <p:cNvPr id="2" name="Title 1">
            <a:extLst>
              <a:ext uri="{FF2B5EF4-FFF2-40B4-BE49-F238E27FC236}">
                <a16:creationId xmlns:a16="http://schemas.microsoft.com/office/drawing/2014/main" id="{D1D950E6-3551-4CDB-B14B-BD3305007381}"/>
              </a:ext>
            </a:extLst>
          </p:cNvPr>
          <p:cNvSpPr>
            <a:spLocks noGrp="1"/>
          </p:cNvSpPr>
          <p:nvPr>
            <p:ph type="ctrTitle"/>
          </p:nvPr>
        </p:nvSpPr>
        <p:spPr>
          <a:xfrm>
            <a:off x="482600" y="643467"/>
            <a:ext cx="5373505" cy="5571066"/>
          </a:xfrm>
        </p:spPr>
        <p:txBody>
          <a:bodyPr>
            <a:normAutofit/>
          </a:bodyPr>
          <a:lstStyle/>
          <a:p>
            <a:pPr defTabSz="914378" eaLnBrk="1" fontAlgn="auto" hangingPunct="1">
              <a:spcAft>
                <a:spcPts val="0"/>
              </a:spcAft>
              <a:defRPr/>
            </a:pPr>
            <a:r>
              <a:rPr lang="en-US" sz="5700" dirty="0">
                <a:solidFill>
                  <a:schemeClr val="tx1"/>
                </a:solidFill>
              </a:rPr>
              <a:t>What is Safety?</a:t>
            </a:r>
          </a:p>
        </p:txBody>
      </p:sp>
      <p:sp>
        <p:nvSpPr>
          <p:cNvPr id="3" name="Subtitle 2">
            <a:extLst>
              <a:ext uri="{FF2B5EF4-FFF2-40B4-BE49-F238E27FC236}">
                <a16:creationId xmlns:a16="http://schemas.microsoft.com/office/drawing/2014/main" id="{4C799AAE-5712-4AB8-A1B3-93A970AC561E}"/>
              </a:ext>
            </a:extLst>
          </p:cNvPr>
          <p:cNvSpPr>
            <a:spLocks noGrp="1"/>
          </p:cNvSpPr>
          <p:nvPr>
            <p:ph type="subTitle" idx="1"/>
          </p:nvPr>
        </p:nvSpPr>
        <p:spPr>
          <a:xfrm>
            <a:off x="6338706" y="643467"/>
            <a:ext cx="2322694" cy="5571066"/>
          </a:xfrm>
        </p:spPr>
        <p:txBody>
          <a:bodyPr>
            <a:normAutofit/>
          </a:bodyPr>
          <a:lstStyle/>
          <a:p>
            <a:pPr defTabSz="914378" eaLnBrk="1" fontAlgn="auto" hangingPunct="1">
              <a:spcAft>
                <a:spcPts val="600"/>
              </a:spcAft>
              <a:defRPr/>
            </a:pPr>
            <a:r>
              <a:rPr lang="en-US" sz="1700" dirty="0">
                <a:solidFill>
                  <a:schemeClr val="tx1"/>
                </a:solidFill>
              </a:rPr>
              <a:t>Discussion</a:t>
            </a:r>
          </a:p>
        </p:txBody>
      </p:sp>
      <p:cxnSp>
        <p:nvCxnSpPr>
          <p:cNvPr id="22" name="Straight Connector 21">
            <a:extLst>
              <a:ext uri="{FF2B5EF4-FFF2-40B4-BE49-F238E27FC236}">
                <a16:creationId xmlns:a16="http://schemas.microsoft.com/office/drawing/2014/main" id="{46E49661-E258-450C-8150-A91A6B30D1C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6104703" y="1828800"/>
            <a:ext cx="0" cy="320040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Tree>
    <p:custDataLst>
      <p:tags r:id="rId1"/>
    </p:custDataLst>
  </p:cSld>
  <p:clrMapOvr>
    <a:overrideClrMapping bg1="dk1" tx1="lt1" bg2="dk2" tx2="lt2" accent1="accent1" accent2="accent2" accent3="accent3" accent4="accent4" accent5="accent5" accent6="accent6" hlink="hlink" folHlink="folHlink"/>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6" name="Rectangle 135">
            <a:extLst>
              <a:ext uri="{FF2B5EF4-FFF2-40B4-BE49-F238E27FC236}">
                <a16:creationId xmlns:a16="http://schemas.microsoft.com/office/drawing/2014/main" id="{C61657BD-3333-446A-A16A-CBDC77C8E55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3999" cy="4572002"/>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38" name="Rectangle 137">
            <a:extLst>
              <a:ext uri="{FF2B5EF4-FFF2-40B4-BE49-F238E27FC236}">
                <a16:creationId xmlns:a16="http://schemas.microsoft.com/office/drawing/2014/main" id="{52CAFF06-4D3A-42A5-8614-B1FA47EA0F6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2600" y="643467"/>
            <a:ext cx="8178799" cy="5571066"/>
          </a:xfrm>
          <a:prstGeom prst="rect">
            <a:avLst/>
          </a:prstGeom>
          <a:solidFill>
            <a:srgbClr val="FFFFFF"/>
          </a:solidFill>
          <a:ln w="9525">
            <a:noFill/>
          </a:ln>
          <a:effectLst>
            <a:outerShdw blurRad="63500" dist="17780" dir="5400000" algn="t" rotWithShape="0">
              <a:prstClr val="black">
                <a:alpha val="4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66563" name="Picture 4">
            <a:extLst>
              <a:ext uri="{FF2B5EF4-FFF2-40B4-BE49-F238E27FC236}">
                <a16:creationId xmlns:a16="http://schemas.microsoft.com/office/drawing/2014/main" id="{193869A7-32F7-4CE6-9C1F-FAA41C8881F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bwMode="auto">
          <a:xfrm>
            <a:off x="603249" y="1573608"/>
            <a:ext cx="7937499" cy="3710781"/>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9938" name="Content Placeholder 2">
            <a:extLst>
              <a:ext uri="{FF2B5EF4-FFF2-40B4-BE49-F238E27FC236}">
                <a16:creationId xmlns:a16="http://schemas.microsoft.com/office/drawing/2014/main" id="{B80C4FF0-184E-487D-9C77-1A05B269DC74}"/>
              </a:ext>
            </a:extLst>
          </p:cNvPr>
          <p:cNvSpPr>
            <a:spLocks noGrp="1"/>
          </p:cNvSpPr>
          <p:nvPr>
            <p:ph idx="4294967295"/>
          </p:nvPr>
        </p:nvSpPr>
        <p:spPr>
          <a:xfrm>
            <a:off x="955673" y="4237656"/>
            <a:ext cx="7826375" cy="2373312"/>
          </a:xfrm>
        </p:spPr>
        <p:txBody>
          <a:bodyPr/>
          <a:lstStyle/>
          <a:p>
            <a:pPr marL="0" indent="0" defTabSz="914378" eaLnBrk="1" fontAlgn="auto" hangingPunct="1">
              <a:spcAft>
                <a:spcPts val="0"/>
              </a:spcAft>
              <a:buFont typeface="Wingdings 3" panose="05040102010807070707" pitchFamily="18" charset="2"/>
              <a:buNone/>
              <a:defRPr/>
            </a:pPr>
            <a:r>
              <a:rPr lang="en-US" altLang="en-US" sz="3300" dirty="0">
                <a:ea typeface="Batang" panose="020B0503020000020004" pitchFamily="18" charset="-127"/>
              </a:rPr>
              <a:t>The condition of being protected from or unlikely to cause danger, risk or injury</a:t>
            </a:r>
          </a:p>
        </p:txBody>
      </p:sp>
    </p:spTree>
    <p:custDataLst>
      <p:tags r:id="rId1"/>
    </p:custDataLst>
  </p:cSld>
  <p:clrMapOvr>
    <a:masterClrMapping/>
  </p:clrMapOvr>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7586" name="Picture 7">
            <a:extLst>
              <a:ext uri="{FF2B5EF4-FFF2-40B4-BE49-F238E27FC236}">
                <a16:creationId xmlns:a16="http://schemas.microsoft.com/office/drawing/2014/main" id="{BBF87D88-7B97-44D2-B366-569E036E3C75}"/>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3200400" y="857250"/>
            <a:ext cx="2536825" cy="2978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ounded Rectangle 3">
            <a:extLst>
              <a:ext uri="{FF2B5EF4-FFF2-40B4-BE49-F238E27FC236}">
                <a16:creationId xmlns:a16="http://schemas.microsoft.com/office/drawing/2014/main" id="{805713E5-7735-4FC1-80A8-7721EC63FC1B}"/>
              </a:ext>
            </a:extLst>
          </p:cNvPr>
          <p:cNvSpPr/>
          <p:nvPr/>
        </p:nvSpPr>
        <p:spPr>
          <a:xfrm>
            <a:off x="411163" y="2365375"/>
            <a:ext cx="3246437" cy="2716213"/>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en-US" sz="2700" dirty="0">
                <a:ea typeface="Batang" panose="02030600000101010101" pitchFamily="18" charset="-127"/>
              </a:rPr>
              <a:t>The condition of being protected from or unlikely to cause danger, risk or injury </a:t>
            </a:r>
          </a:p>
        </p:txBody>
      </p:sp>
      <p:sp>
        <p:nvSpPr>
          <p:cNvPr id="5" name="Cross 4">
            <a:extLst>
              <a:ext uri="{FF2B5EF4-FFF2-40B4-BE49-F238E27FC236}">
                <a16:creationId xmlns:a16="http://schemas.microsoft.com/office/drawing/2014/main" id="{6AA3DD04-BAF5-4F68-BC78-2B286C9510A6}"/>
              </a:ext>
            </a:extLst>
          </p:cNvPr>
          <p:cNvSpPr/>
          <p:nvPr/>
        </p:nvSpPr>
        <p:spPr>
          <a:xfrm>
            <a:off x="4125912" y="4076700"/>
            <a:ext cx="685800" cy="685800"/>
          </a:xfrm>
          <a:prstGeom prst="plus">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6" name="Rounded Rectangle 5">
            <a:extLst>
              <a:ext uri="{FF2B5EF4-FFF2-40B4-BE49-F238E27FC236}">
                <a16:creationId xmlns:a16="http://schemas.microsoft.com/office/drawing/2014/main" id="{8035D94E-6E81-4529-A96C-145B8B06688B}"/>
              </a:ext>
            </a:extLst>
          </p:cNvPr>
          <p:cNvSpPr/>
          <p:nvPr/>
        </p:nvSpPr>
        <p:spPr>
          <a:xfrm>
            <a:off x="5308600" y="2365375"/>
            <a:ext cx="3378200" cy="2716213"/>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en-US" sz="2700" dirty="0"/>
              <a:t>A way of thinking, behaving or working that exists in a place or organization</a:t>
            </a:r>
          </a:p>
        </p:txBody>
      </p:sp>
    </p:spTree>
    <p:custDataLst>
      <p:tags r:id="rId1"/>
    </p:custDataLst>
  </p:cSld>
  <p:clrMapOvr>
    <a:masterClrMapping/>
  </p:clrMapOvr>
  <p:transition/>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4" name="Rectangle 73">
            <a:extLst>
              <a:ext uri="{FF2B5EF4-FFF2-40B4-BE49-F238E27FC236}">
                <a16:creationId xmlns:a16="http://schemas.microsoft.com/office/drawing/2014/main" id="{F7422F06-6017-4361-8872-E0E2CEB20B4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3486149"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266" name="Title 1">
            <a:extLst>
              <a:ext uri="{FF2B5EF4-FFF2-40B4-BE49-F238E27FC236}">
                <a16:creationId xmlns:a16="http://schemas.microsoft.com/office/drawing/2014/main" id="{EF682196-8074-4F73-A15D-FCCBE2E80B79}"/>
              </a:ext>
            </a:extLst>
          </p:cNvPr>
          <p:cNvSpPr>
            <a:spLocks noGrp="1"/>
          </p:cNvSpPr>
          <p:nvPr>
            <p:ph type="title"/>
          </p:nvPr>
        </p:nvSpPr>
        <p:spPr>
          <a:xfrm>
            <a:off x="482601" y="643467"/>
            <a:ext cx="2832101" cy="5571066"/>
          </a:xfrm>
        </p:spPr>
        <p:txBody>
          <a:bodyPr>
            <a:normAutofit/>
          </a:bodyPr>
          <a:lstStyle/>
          <a:p>
            <a:pPr defTabSz="914378" eaLnBrk="1" fontAlgn="auto" hangingPunct="1">
              <a:spcAft>
                <a:spcPts val="0"/>
              </a:spcAft>
              <a:defRPr/>
            </a:pPr>
            <a:r>
              <a:rPr lang="en-US" altLang="en-US" sz="4000" dirty="0">
                <a:solidFill>
                  <a:srgbClr val="FFFFFF"/>
                </a:solidFill>
              </a:rPr>
              <a:t>Safety Culture</a:t>
            </a:r>
          </a:p>
        </p:txBody>
      </p:sp>
      <p:sp>
        <p:nvSpPr>
          <p:cNvPr id="3" name="Rectangle: Rounded Corners 2">
            <a:extLst>
              <a:ext uri="{FF2B5EF4-FFF2-40B4-BE49-F238E27FC236}">
                <a16:creationId xmlns:a16="http://schemas.microsoft.com/office/drawing/2014/main" id="{F13C036F-93A5-47A2-BC80-2EB1E461E4ED}"/>
              </a:ext>
            </a:extLst>
          </p:cNvPr>
          <p:cNvSpPr/>
          <p:nvPr/>
        </p:nvSpPr>
        <p:spPr>
          <a:xfrm>
            <a:off x="3810000" y="609600"/>
            <a:ext cx="4851399" cy="651593"/>
          </a:xfrm>
          <a:prstGeom prst="roundRect">
            <a:avLst>
              <a:gd name="adj" fmla="val 10000"/>
            </a:avLst>
          </a:prstGeom>
        </p:spPr>
        <p:style>
          <a:lnRef idx="0">
            <a:schemeClr val="lt1">
              <a:alpha val="0"/>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p:style>
      </p:sp>
      <p:sp>
        <p:nvSpPr>
          <p:cNvPr id="4" name="Rectangle 3" descr="Group">
            <a:extLst>
              <a:ext uri="{FF2B5EF4-FFF2-40B4-BE49-F238E27FC236}">
                <a16:creationId xmlns:a16="http://schemas.microsoft.com/office/drawing/2014/main" id="{87CF1333-27BF-4E15-9214-47F6296A1610}"/>
              </a:ext>
            </a:extLst>
          </p:cNvPr>
          <p:cNvSpPr/>
          <p:nvPr/>
        </p:nvSpPr>
        <p:spPr>
          <a:xfrm>
            <a:off x="4114800" y="803602"/>
            <a:ext cx="216617" cy="216405"/>
          </a:xfrm>
          <a:prstGeom prst="rect">
            <a:avLst/>
          </a:prstGeom>
          <a: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a:blipFill>
          <a:ln>
            <a:noFill/>
          </a:ln>
        </p:spPr>
        <p:style>
          <a:lnRef idx="2">
            <a:scrgbClr r="0" g="0" b="0"/>
          </a:lnRef>
          <a:fillRef idx="1">
            <a:scrgbClr r="0" g="0" b="0"/>
          </a:fillRef>
          <a:effectRef idx="0">
            <a:schemeClr val="bg1">
              <a:hueOff val="0"/>
              <a:satOff val="0"/>
              <a:lumOff val="0"/>
              <a:alphaOff val="0"/>
            </a:schemeClr>
          </a:effectRef>
          <a:fontRef idx="minor">
            <a:schemeClr val="dk1">
              <a:hueOff val="0"/>
              <a:satOff val="0"/>
              <a:lumOff val="0"/>
              <a:alphaOff val="0"/>
            </a:schemeClr>
          </a:fontRef>
        </p:style>
      </p:sp>
      <p:sp>
        <p:nvSpPr>
          <p:cNvPr id="5" name="Freeform: Shape 4">
            <a:extLst>
              <a:ext uri="{FF2B5EF4-FFF2-40B4-BE49-F238E27FC236}">
                <a16:creationId xmlns:a16="http://schemas.microsoft.com/office/drawing/2014/main" id="{F300E3B5-2473-42A7-997F-C9501E1125BE}"/>
              </a:ext>
            </a:extLst>
          </p:cNvPr>
          <p:cNvSpPr/>
          <p:nvPr/>
        </p:nvSpPr>
        <p:spPr>
          <a:xfrm>
            <a:off x="4450441" y="715073"/>
            <a:ext cx="3715660" cy="504127"/>
          </a:xfrm>
          <a:custGeom>
            <a:avLst/>
            <a:gdLst>
              <a:gd name="connsiteX0" fmla="*/ 0 w 3715660"/>
              <a:gd name="connsiteY0" fmla="*/ 0 h 504127"/>
              <a:gd name="connsiteX1" fmla="*/ 3715660 w 3715660"/>
              <a:gd name="connsiteY1" fmla="*/ 0 h 504127"/>
              <a:gd name="connsiteX2" fmla="*/ 3715660 w 3715660"/>
              <a:gd name="connsiteY2" fmla="*/ 504127 h 504127"/>
              <a:gd name="connsiteX3" fmla="*/ 0 w 3715660"/>
              <a:gd name="connsiteY3" fmla="*/ 504127 h 504127"/>
              <a:gd name="connsiteX4" fmla="*/ 0 w 3715660"/>
              <a:gd name="connsiteY4" fmla="*/ 0 h 50412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715660" h="504127">
                <a:moveTo>
                  <a:pt x="0" y="0"/>
                </a:moveTo>
                <a:lnTo>
                  <a:pt x="3715660" y="0"/>
                </a:lnTo>
                <a:lnTo>
                  <a:pt x="3715660" y="504127"/>
                </a:lnTo>
                <a:lnTo>
                  <a:pt x="0" y="504127"/>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bg1">
              <a:hueOff val="0"/>
              <a:satOff val="0"/>
              <a:lumOff val="0"/>
              <a:alphaOff val="0"/>
            </a:schemeClr>
          </a:fontRef>
        </p:style>
        <p:txBody>
          <a:bodyPr spcFirstLastPara="0" vert="horz" wrap="square" lIns="53354" tIns="53354" rIns="53354" bIns="53354" numCol="1" spcCol="1270" anchor="ctr" anchorCtr="0">
            <a:noAutofit/>
          </a:bodyPr>
          <a:lstStyle/>
          <a:p>
            <a:pPr marL="0" lvl="0" indent="0" algn="l" defTabSz="889000">
              <a:lnSpc>
                <a:spcPct val="90000"/>
              </a:lnSpc>
              <a:spcBef>
                <a:spcPct val="0"/>
              </a:spcBef>
              <a:spcAft>
                <a:spcPct val="35000"/>
              </a:spcAft>
              <a:buNone/>
            </a:pPr>
            <a:r>
              <a:rPr lang="en-US" sz="2000" kern="1200" dirty="0"/>
              <a:t>Management and employee beliefs and attitudes</a:t>
            </a:r>
          </a:p>
        </p:txBody>
      </p:sp>
      <p:sp>
        <p:nvSpPr>
          <p:cNvPr id="6" name="Rectangle: Rounded Corners 5">
            <a:extLst>
              <a:ext uri="{FF2B5EF4-FFF2-40B4-BE49-F238E27FC236}">
                <a16:creationId xmlns:a16="http://schemas.microsoft.com/office/drawing/2014/main" id="{ED809B10-09E8-4FD2-B427-686724EDE7E3}"/>
              </a:ext>
            </a:extLst>
          </p:cNvPr>
          <p:cNvSpPr/>
          <p:nvPr/>
        </p:nvSpPr>
        <p:spPr>
          <a:xfrm>
            <a:off x="3810000" y="1295400"/>
            <a:ext cx="4851399" cy="651593"/>
          </a:xfrm>
          <a:prstGeom prst="roundRect">
            <a:avLst>
              <a:gd name="adj" fmla="val 10000"/>
            </a:avLst>
          </a:prstGeom>
        </p:spPr>
        <p:style>
          <a:lnRef idx="0">
            <a:schemeClr val="lt1">
              <a:alpha val="0"/>
              <a:hueOff val="0"/>
              <a:satOff val="0"/>
              <a:lumOff val="0"/>
              <a:alphaOff val="0"/>
            </a:schemeClr>
          </a:lnRef>
          <a:fillRef idx="1">
            <a:schemeClr val="accent3">
              <a:hueOff val="0"/>
              <a:satOff val="0"/>
              <a:lumOff val="0"/>
              <a:alphaOff val="0"/>
            </a:schemeClr>
          </a:fillRef>
          <a:effectRef idx="0">
            <a:schemeClr val="accent3">
              <a:hueOff val="0"/>
              <a:satOff val="0"/>
              <a:lumOff val="0"/>
              <a:alphaOff val="0"/>
            </a:schemeClr>
          </a:effectRef>
          <a:fontRef idx="minor"/>
        </p:style>
      </p:sp>
      <p:sp>
        <p:nvSpPr>
          <p:cNvPr id="7" name="Rectangle 6" descr="Scales of Justice">
            <a:extLst>
              <a:ext uri="{FF2B5EF4-FFF2-40B4-BE49-F238E27FC236}">
                <a16:creationId xmlns:a16="http://schemas.microsoft.com/office/drawing/2014/main" id="{3756869B-13ED-49DB-84BE-E4731BACDEC2}"/>
              </a:ext>
            </a:extLst>
          </p:cNvPr>
          <p:cNvSpPr/>
          <p:nvPr/>
        </p:nvSpPr>
        <p:spPr>
          <a:xfrm>
            <a:off x="4114800" y="1482473"/>
            <a:ext cx="216617" cy="216405"/>
          </a:xfrm>
          <a:prstGeom prst="rect">
            <a:avLst/>
          </a:prstGeom>
          <a: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a:blipFill>
          <a:ln>
            <a:noFill/>
          </a:ln>
        </p:spPr>
        <p:style>
          <a:lnRef idx="2">
            <a:scrgbClr r="0" g="0" b="0"/>
          </a:lnRef>
          <a:fillRef idx="1">
            <a:scrgbClr r="0" g="0" b="0"/>
          </a:fillRef>
          <a:effectRef idx="0">
            <a:schemeClr val="bg1">
              <a:hueOff val="0"/>
              <a:satOff val="0"/>
              <a:lumOff val="0"/>
              <a:alphaOff val="0"/>
            </a:schemeClr>
          </a:effectRef>
          <a:fontRef idx="minor">
            <a:schemeClr val="dk1">
              <a:hueOff val="0"/>
              <a:satOff val="0"/>
              <a:lumOff val="0"/>
              <a:alphaOff val="0"/>
            </a:schemeClr>
          </a:fontRef>
        </p:style>
      </p:sp>
      <p:sp>
        <p:nvSpPr>
          <p:cNvPr id="8" name="Freeform: Shape 7">
            <a:extLst>
              <a:ext uri="{FF2B5EF4-FFF2-40B4-BE49-F238E27FC236}">
                <a16:creationId xmlns:a16="http://schemas.microsoft.com/office/drawing/2014/main" id="{E7202C0B-8571-4F7D-B399-2EE30C71DBCD}"/>
              </a:ext>
            </a:extLst>
          </p:cNvPr>
          <p:cNvSpPr/>
          <p:nvPr/>
        </p:nvSpPr>
        <p:spPr>
          <a:xfrm>
            <a:off x="4450441" y="1393943"/>
            <a:ext cx="3715660" cy="504127"/>
          </a:xfrm>
          <a:custGeom>
            <a:avLst/>
            <a:gdLst>
              <a:gd name="connsiteX0" fmla="*/ 0 w 3715660"/>
              <a:gd name="connsiteY0" fmla="*/ 0 h 504127"/>
              <a:gd name="connsiteX1" fmla="*/ 3715660 w 3715660"/>
              <a:gd name="connsiteY1" fmla="*/ 0 h 504127"/>
              <a:gd name="connsiteX2" fmla="*/ 3715660 w 3715660"/>
              <a:gd name="connsiteY2" fmla="*/ 504127 h 504127"/>
              <a:gd name="connsiteX3" fmla="*/ 0 w 3715660"/>
              <a:gd name="connsiteY3" fmla="*/ 504127 h 504127"/>
              <a:gd name="connsiteX4" fmla="*/ 0 w 3715660"/>
              <a:gd name="connsiteY4" fmla="*/ 0 h 50412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715660" h="504127">
                <a:moveTo>
                  <a:pt x="0" y="0"/>
                </a:moveTo>
                <a:lnTo>
                  <a:pt x="3715660" y="0"/>
                </a:lnTo>
                <a:lnTo>
                  <a:pt x="3715660" y="504127"/>
                </a:lnTo>
                <a:lnTo>
                  <a:pt x="0" y="504127"/>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bg1">
              <a:hueOff val="0"/>
              <a:satOff val="0"/>
              <a:lumOff val="0"/>
              <a:alphaOff val="0"/>
            </a:schemeClr>
          </a:fontRef>
        </p:style>
        <p:txBody>
          <a:bodyPr spcFirstLastPara="0" vert="horz" wrap="square" lIns="53354" tIns="53354" rIns="53354" bIns="53354" numCol="1" spcCol="1270" anchor="ctr" anchorCtr="0">
            <a:noAutofit/>
          </a:bodyPr>
          <a:lstStyle/>
          <a:p>
            <a:pPr marL="0" lvl="0" indent="0" algn="l" defTabSz="889000">
              <a:lnSpc>
                <a:spcPct val="90000"/>
              </a:lnSpc>
              <a:spcBef>
                <a:spcPct val="0"/>
              </a:spcBef>
              <a:spcAft>
                <a:spcPct val="35000"/>
              </a:spcAft>
              <a:buNone/>
            </a:pPr>
            <a:r>
              <a:rPr lang="en-US" sz="2000" kern="1200" dirty="0"/>
              <a:t>Values, myths</a:t>
            </a:r>
          </a:p>
        </p:txBody>
      </p:sp>
      <p:sp>
        <p:nvSpPr>
          <p:cNvPr id="9" name="Rectangle: Rounded Corners 8">
            <a:extLst>
              <a:ext uri="{FF2B5EF4-FFF2-40B4-BE49-F238E27FC236}">
                <a16:creationId xmlns:a16="http://schemas.microsoft.com/office/drawing/2014/main" id="{3C25389D-A0CB-4109-8712-839B5FE8EFB0}"/>
              </a:ext>
            </a:extLst>
          </p:cNvPr>
          <p:cNvSpPr/>
          <p:nvPr/>
        </p:nvSpPr>
        <p:spPr>
          <a:xfrm>
            <a:off x="3810000" y="2008910"/>
            <a:ext cx="4851399" cy="651593"/>
          </a:xfrm>
          <a:prstGeom prst="roundRect">
            <a:avLst>
              <a:gd name="adj" fmla="val 10000"/>
            </a:avLst>
          </a:prstGeom>
        </p:spPr>
        <p:style>
          <a:lnRef idx="0">
            <a:schemeClr val="lt1">
              <a:alpha val="0"/>
              <a:hueOff val="0"/>
              <a:satOff val="0"/>
              <a:lumOff val="0"/>
              <a:alphaOff val="0"/>
            </a:schemeClr>
          </a:lnRef>
          <a:fillRef idx="1">
            <a:schemeClr val="accent4">
              <a:hueOff val="0"/>
              <a:satOff val="0"/>
              <a:lumOff val="0"/>
              <a:alphaOff val="0"/>
            </a:schemeClr>
          </a:fillRef>
          <a:effectRef idx="0">
            <a:schemeClr val="accent4">
              <a:hueOff val="0"/>
              <a:satOff val="0"/>
              <a:lumOff val="0"/>
              <a:alphaOff val="0"/>
            </a:schemeClr>
          </a:effectRef>
          <a:fontRef idx="minor"/>
        </p:style>
      </p:sp>
      <p:sp>
        <p:nvSpPr>
          <p:cNvPr id="10" name="Rectangle 9" descr="Open Folder">
            <a:extLst>
              <a:ext uri="{FF2B5EF4-FFF2-40B4-BE49-F238E27FC236}">
                <a16:creationId xmlns:a16="http://schemas.microsoft.com/office/drawing/2014/main" id="{49DCB059-BCA3-449E-92FD-DFD4935C6026}"/>
              </a:ext>
            </a:extLst>
          </p:cNvPr>
          <p:cNvSpPr/>
          <p:nvPr/>
        </p:nvSpPr>
        <p:spPr>
          <a:xfrm>
            <a:off x="4114800" y="2195982"/>
            <a:ext cx="216617" cy="216405"/>
          </a:xfrm>
          <a:prstGeom prst="rect">
            <a:avLst/>
          </a:prstGeom>
          <a: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a:blipFill>
          <a:ln>
            <a:noFill/>
          </a:ln>
        </p:spPr>
        <p:style>
          <a:lnRef idx="2">
            <a:scrgbClr r="0" g="0" b="0"/>
          </a:lnRef>
          <a:fillRef idx="1">
            <a:scrgbClr r="0" g="0" b="0"/>
          </a:fillRef>
          <a:effectRef idx="0">
            <a:schemeClr val="bg1">
              <a:hueOff val="0"/>
              <a:satOff val="0"/>
              <a:lumOff val="0"/>
              <a:alphaOff val="0"/>
            </a:schemeClr>
          </a:effectRef>
          <a:fontRef idx="minor">
            <a:schemeClr val="dk1">
              <a:hueOff val="0"/>
              <a:satOff val="0"/>
              <a:lumOff val="0"/>
              <a:alphaOff val="0"/>
            </a:schemeClr>
          </a:fontRef>
        </p:style>
      </p:sp>
      <p:sp>
        <p:nvSpPr>
          <p:cNvPr id="11" name="Freeform: Shape 10">
            <a:extLst>
              <a:ext uri="{FF2B5EF4-FFF2-40B4-BE49-F238E27FC236}">
                <a16:creationId xmlns:a16="http://schemas.microsoft.com/office/drawing/2014/main" id="{DC6F07F2-C035-4CDD-9794-3682F9B1EED2}"/>
              </a:ext>
            </a:extLst>
          </p:cNvPr>
          <p:cNvSpPr/>
          <p:nvPr/>
        </p:nvSpPr>
        <p:spPr>
          <a:xfrm>
            <a:off x="4450441" y="2107453"/>
            <a:ext cx="3715660" cy="504127"/>
          </a:xfrm>
          <a:custGeom>
            <a:avLst/>
            <a:gdLst>
              <a:gd name="connsiteX0" fmla="*/ 0 w 3715660"/>
              <a:gd name="connsiteY0" fmla="*/ 0 h 504127"/>
              <a:gd name="connsiteX1" fmla="*/ 3715660 w 3715660"/>
              <a:gd name="connsiteY1" fmla="*/ 0 h 504127"/>
              <a:gd name="connsiteX2" fmla="*/ 3715660 w 3715660"/>
              <a:gd name="connsiteY2" fmla="*/ 504127 h 504127"/>
              <a:gd name="connsiteX3" fmla="*/ 0 w 3715660"/>
              <a:gd name="connsiteY3" fmla="*/ 504127 h 504127"/>
              <a:gd name="connsiteX4" fmla="*/ 0 w 3715660"/>
              <a:gd name="connsiteY4" fmla="*/ 0 h 50412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715660" h="504127">
                <a:moveTo>
                  <a:pt x="0" y="0"/>
                </a:moveTo>
                <a:lnTo>
                  <a:pt x="3715660" y="0"/>
                </a:lnTo>
                <a:lnTo>
                  <a:pt x="3715660" y="504127"/>
                </a:lnTo>
                <a:lnTo>
                  <a:pt x="0" y="504127"/>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bg1">
              <a:hueOff val="0"/>
              <a:satOff val="0"/>
              <a:lumOff val="0"/>
              <a:alphaOff val="0"/>
            </a:schemeClr>
          </a:fontRef>
        </p:style>
        <p:txBody>
          <a:bodyPr spcFirstLastPara="0" vert="horz" wrap="square" lIns="53354" tIns="53354" rIns="53354" bIns="53354" numCol="1" spcCol="1270" anchor="ctr" anchorCtr="0">
            <a:noAutofit/>
          </a:bodyPr>
          <a:lstStyle/>
          <a:p>
            <a:pPr marL="0" lvl="0" indent="0" algn="l" defTabSz="889000">
              <a:lnSpc>
                <a:spcPct val="90000"/>
              </a:lnSpc>
              <a:spcBef>
                <a:spcPct val="0"/>
              </a:spcBef>
              <a:spcAft>
                <a:spcPct val="35000"/>
              </a:spcAft>
              <a:buNone/>
            </a:pPr>
            <a:r>
              <a:rPr lang="en-US" sz="2000" kern="1200" dirty="0"/>
              <a:t>Policies and procedures</a:t>
            </a:r>
          </a:p>
        </p:txBody>
      </p:sp>
      <p:sp>
        <p:nvSpPr>
          <p:cNvPr id="12" name="Rectangle: Rounded Corners 11">
            <a:extLst>
              <a:ext uri="{FF2B5EF4-FFF2-40B4-BE49-F238E27FC236}">
                <a16:creationId xmlns:a16="http://schemas.microsoft.com/office/drawing/2014/main" id="{7CDDE34D-8C96-485E-B5BC-FAE34229A465}"/>
              </a:ext>
            </a:extLst>
          </p:cNvPr>
          <p:cNvSpPr/>
          <p:nvPr/>
        </p:nvSpPr>
        <p:spPr>
          <a:xfrm>
            <a:off x="3810000" y="2709458"/>
            <a:ext cx="4851399" cy="651593"/>
          </a:xfrm>
          <a:prstGeom prst="roundRect">
            <a:avLst>
              <a:gd name="adj" fmla="val 10000"/>
            </a:avLst>
          </a:prstGeom>
        </p:spPr>
        <p:style>
          <a:lnRef idx="0">
            <a:schemeClr val="lt1">
              <a:alpha val="0"/>
              <a:hueOff val="0"/>
              <a:satOff val="0"/>
              <a:lumOff val="0"/>
              <a:alphaOff val="0"/>
            </a:schemeClr>
          </a:lnRef>
          <a:fillRef idx="1">
            <a:schemeClr val="accent5">
              <a:hueOff val="0"/>
              <a:satOff val="0"/>
              <a:lumOff val="0"/>
              <a:alphaOff val="0"/>
            </a:schemeClr>
          </a:fillRef>
          <a:effectRef idx="0">
            <a:schemeClr val="accent5">
              <a:hueOff val="0"/>
              <a:satOff val="0"/>
              <a:lumOff val="0"/>
              <a:alphaOff val="0"/>
            </a:schemeClr>
          </a:effectRef>
          <a:fontRef idx="minor"/>
        </p:style>
      </p:sp>
      <p:sp>
        <p:nvSpPr>
          <p:cNvPr id="13" name="Rectangle 12" descr="Check List">
            <a:extLst>
              <a:ext uri="{FF2B5EF4-FFF2-40B4-BE49-F238E27FC236}">
                <a16:creationId xmlns:a16="http://schemas.microsoft.com/office/drawing/2014/main" id="{0ED47A4D-D5CE-470E-876F-33354864808F}"/>
              </a:ext>
            </a:extLst>
          </p:cNvPr>
          <p:cNvSpPr/>
          <p:nvPr/>
        </p:nvSpPr>
        <p:spPr>
          <a:xfrm>
            <a:off x="4114800" y="2896531"/>
            <a:ext cx="216617" cy="216405"/>
          </a:xfrm>
          <a:prstGeom prst="rect">
            <a:avLst/>
          </a:prstGeom>
          <a: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a:blipFill>
          <a:ln>
            <a:noFill/>
          </a:ln>
        </p:spPr>
        <p:style>
          <a:lnRef idx="2">
            <a:scrgbClr r="0" g="0" b="0"/>
          </a:lnRef>
          <a:fillRef idx="1">
            <a:scrgbClr r="0" g="0" b="0"/>
          </a:fillRef>
          <a:effectRef idx="0">
            <a:schemeClr val="bg1">
              <a:hueOff val="0"/>
              <a:satOff val="0"/>
              <a:lumOff val="0"/>
              <a:alphaOff val="0"/>
            </a:schemeClr>
          </a:effectRef>
          <a:fontRef idx="minor">
            <a:schemeClr val="dk1">
              <a:hueOff val="0"/>
              <a:satOff val="0"/>
              <a:lumOff val="0"/>
              <a:alphaOff val="0"/>
            </a:schemeClr>
          </a:fontRef>
        </p:style>
      </p:sp>
      <p:sp>
        <p:nvSpPr>
          <p:cNvPr id="14" name="Freeform: Shape 13">
            <a:extLst>
              <a:ext uri="{FF2B5EF4-FFF2-40B4-BE49-F238E27FC236}">
                <a16:creationId xmlns:a16="http://schemas.microsoft.com/office/drawing/2014/main" id="{8718EB5E-3CCB-471C-8867-E782AA4434A8}"/>
              </a:ext>
            </a:extLst>
          </p:cNvPr>
          <p:cNvSpPr/>
          <p:nvPr/>
        </p:nvSpPr>
        <p:spPr>
          <a:xfrm>
            <a:off x="4450440" y="2808001"/>
            <a:ext cx="3931559" cy="504127"/>
          </a:xfrm>
          <a:custGeom>
            <a:avLst/>
            <a:gdLst>
              <a:gd name="connsiteX0" fmla="*/ 0 w 3715660"/>
              <a:gd name="connsiteY0" fmla="*/ 0 h 504127"/>
              <a:gd name="connsiteX1" fmla="*/ 3715660 w 3715660"/>
              <a:gd name="connsiteY1" fmla="*/ 0 h 504127"/>
              <a:gd name="connsiteX2" fmla="*/ 3715660 w 3715660"/>
              <a:gd name="connsiteY2" fmla="*/ 504127 h 504127"/>
              <a:gd name="connsiteX3" fmla="*/ 0 w 3715660"/>
              <a:gd name="connsiteY3" fmla="*/ 504127 h 504127"/>
              <a:gd name="connsiteX4" fmla="*/ 0 w 3715660"/>
              <a:gd name="connsiteY4" fmla="*/ 0 h 50412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715660" h="504127">
                <a:moveTo>
                  <a:pt x="0" y="0"/>
                </a:moveTo>
                <a:lnTo>
                  <a:pt x="3715660" y="0"/>
                </a:lnTo>
                <a:lnTo>
                  <a:pt x="3715660" y="504127"/>
                </a:lnTo>
                <a:lnTo>
                  <a:pt x="0" y="504127"/>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bg1">
              <a:hueOff val="0"/>
              <a:satOff val="0"/>
              <a:lumOff val="0"/>
              <a:alphaOff val="0"/>
            </a:schemeClr>
          </a:fontRef>
        </p:style>
        <p:txBody>
          <a:bodyPr spcFirstLastPara="0" vert="horz" wrap="square" lIns="53354" tIns="53354" rIns="53354" bIns="53354" numCol="1" spcCol="1270" anchor="ctr" anchorCtr="0">
            <a:noAutofit/>
          </a:bodyPr>
          <a:lstStyle/>
          <a:p>
            <a:pPr marL="0" lvl="0" indent="0" algn="l" defTabSz="889000">
              <a:lnSpc>
                <a:spcPct val="90000"/>
              </a:lnSpc>
              <a:spcBef>
                <a:spcPct val="0"/>
              </a:spcBef>
              <a:spcAft>
                <a:spcPct val="35000"/>
              </a:spcAft>
              <a:buNone/>
            </a:pPr>
            <a:r>
              <a:rPr lang="en-US" sz="2000" kern="1200" dirty="0"/>
              <a:t>Supervisor priorities, responsibilities and accountability</a:t>
            </a:r>
          </a:p>
        </p:txBody>
      </p:sp>
      <p:sp>
        <p:nvSpPr>
          <p:cNvPr id="15" name="Rectangle: Rounded Corners 14">
            <a:extLst>
              <a:ext uri="{FF2B5EF4-FFF2-40B4-BE49-F238E27FC236}">
                <a16:creationId xmlns:a16="http://schemas.microsoft.com/office/drawing/2014/main" id="{A128CAD5-4553-4564-A3EA-02E343BA0A03}"/>
              </a:ext>
            </a:extLst>
          </p:cNvPr>
          <p:cNvSpPr/>
          <p:nvPr/>
        </p:nvSpPr>
        <p:spPr>
          <a:xfrm>
            <a:off x="3810000" y="3442855"/>
            <a:ext cx="4851399" cy="651593"/>
          </a:xfrm>
          <a:prstGeom prst="roundRect">
            <a:avLst>
              <a:gd name="adj" fmla="val 10000"/>
            </a:avLst>
          </a:prstGeom>
        </p:spPr>
        <p:style>
          <a:lnRef idx="0">
            <a:schemeClr val="lt1">
              <a:alpha val="0"/>
              <a:hueOff val="0"/>
              <a:satOff val="0"/>
              <a:lumOff val="0"/>
              <a:alphaOff val="0"/>
            </a:schemeClr>
          </a:lnRef>
          <a:fillRef idx="1">
            <a:schemeClr val="accent6">
              <a:hueOff val="0"/>
              <a:satOff val="0"/>
              <a:lumOff val="0"/>
              <a:alphaOff val="0"/>
            </a:schemeClr>
          </a:fillRef>
          <a:effectRef idx="0">
            <a:schemeClr val="accent6">
              <a:hueOff val="0"/>
              <a:satOff val="0"/>
              <a:lumOff val="0"/>
              <a:alphaOff val="0"/>
            </a:schemeClr>
          </a:effectRef>
          <a:fontRef idx="minor"/>
        </p:style>
      </p:sp>
      <p:sp>
        <p:nvSpPr>
          <p:cNvPr id="16" name="Rectangle 15" descr="Checkmark">
            <a:extLst>
              <a:ext uri="{FF2B5EF4-FFF2-40B4-BE49-F238E27FC236}">
                <a16:creationId xmlns:a16="http://schemas.microsoft.com/office/drawing/2014/main" id="{A27EBB26-088D-41F8-9AE7-DB9CD9125CDA}"/>
              </a:ext>
            </a:extLst>
          </p:cNvPr>
          <p:cNvSpPr/>
          <p:nvPr/>
        </p:nvSpPr>
        <p:spPr>
          <a:xfrm>
            <a:off x="4114800" y="3629928"/>
            <a:ext cx="216617" cy="216405"/>
          </a:xfrm>
          <a:prstGeom prst="rect">
            <a:avLst/>
          </a:prstGeom>
          <a:blipFill>
            <a:blip r:embed="rId12">
              <a:extLst>
                <a:ext uri="{28A0092B-C50C-407E-A947-70E740481C1C}">
                  <a14:useLocalDpi xmlns:a14="http://schemas.microsoft.com/office/drawing/2010/main" val="0"/>
                </a:ext>
                <a:ext uri="{96DAC541-7B7A-43D3-8B79-37D633B846F1}">
                  <asvg:svgBlip xmlns:asvg="http://schemas.microsoft.com/office/drawing/2016/SVG/main" r:embed="rId13"/>
                </a:ext>
              </a:extLst>
            </a:blip>
            <a:stretch>
              <a:fillRect/>
            </a:stretch>
          </a:blipFill>
          <a:ln>
            <a:noFill/>
          </a:ln>
        </p:spPr>
        <p:style>
          <a:lnRef idx="2">
            <a:scrgbClr r="0" g="0" b="0"/>
          </a:lnRef>
          <a:fillRef idx="1">
            <a:scrgbClr r="0" g="0" b="0"/>
          </a:fillRef>
          <a:effectRef idx="0">
            <a:schemeClr val="bg1">
              <a:hueOff val="0"/>
              <a:satOff val="0"/>
              <a:lumOff val="0"/>
              <a:alphaOff val="0"/>
            </a:schemeClr>
          </a:effectRef>
          <a:fontRef idx="minor">
            <a:schemeClr val="dk1">
              <a:hueOff val="0"/>
              <a:satOff val="0"/>
              <a:lumOff val="0"/>
              <a:alphaOff val="0"/>
            </a:schemeClr>
          </a:fontRef>
        </p:style>
      </p:sp>
      <p:sp>
        <p:nvSpPr>
          <p:cNvPr id="17" name="Freeform: Shape 16">
            <a:extLst>
              <a:ext uri="{FF2B5EF4-FFF2-40B4-BE49-F238E27FC236}">
                <a16:creationId xmlns:a16="http://schemas.microsoft.com/office/drawing/2014/main" id="{359F5BBE-1FA3-4F52-8155-B2DD3320120E}"/>
              </a:ext>
            </a:extLst>
          </p:cNvPr>
          <p:cNvSpPr/>
          <p:nvPr/>
        </p:nvSpPr>
        <p:spPr>
          <a:xfrm>
            <a:off x="4450441" y="3541398"/>
            <a:ext cx="3715660" cy="504127"/>
          </a:xfrm>
          <a:custGeom>
            <a:avLst/>
            <a:gdLst>
              <a:gd name="connsiteX0" fmla="*/ 0 w 3715660"/>
              <a:gd name="connsiteY0" fmla="*/ 0 h 504127"/>
              <a:gd name="connsiteX1" fmla="*/ 3715660 w 3715660"/>
              <a:gd name="connsiteY1" fmla="*/ 0 h 504127"/>
              <a:gd name="connsiteX2" fmla="*/ 3715660 w 3715660"/>
              <a:gd name="connsiteY2" fmla="*/ 504127 h 504127"/>
              <a:gd name="connsiteX3" fmla="*/ 0 w 3715660"/>
              <a:gd name="connsiteY3" fmla="*/ 504127 h 504127"/>
              <a:gd name="connsiteX4" fmla="*/ 0 w 3715660"/>
              <a:gd name="connsiteY4" fmla="*/ 0 h 50412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715660" h="504127">
                <a:moveTo>
                  <a:pt x="0" y="0"/>
                </a:moveTo>
                <a:lnTo>
                  <a:pt x="3715660" y="0"/>
                </a:lnTo>
                <a:lnTo>
                  <a:pt x="3715660" y="504127"/>
                </a:lnTo>
                <a:lnTo>
                  <a:pt x="0" y="504127"/>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bg1">
              <a:hueOff val="0"/>
              <a:satOff val="0"/>
              <a:lumOff val="0"/>
              <a:alphaOff val="0"/>
            </a:schemeClr>
          </a:fontRef>
        </p:style>
        <p:txBody>
          <a:bodyPr spcFirstLastPara="0" vert="horz" wrap="square" lIns="53354" tIns="53354" rIns="53354" bIns="53354" numCol="1" spcCol="1270" anchor="ctr" anchorCtr="0">
            <a:noAutofit/>
          </a:bodyPr>
          <a:lstStyle/>
          <a:p>
            <a:pPr marL="0" lvl="0" indent="0" algn="l" defTabSz="889000">
              <a:lnSpc>
                <a:spcPct val="90000"/>
              </a:lnSpc>
              <a:spcBef>
                <a:spcPct val="0"/>
              </a:spcBef>
              <a:spcAft>
                <a:spcPct val="35000"/>
              </a:spcAft>
              <a:buNone/>
            </a:pPr>
            <a:r>
              <a:rPr lang="en-US" sz="2000" kern="1200" dirty="0"/>
              <a:t>Practices</a:t>
            </a:r>
          </a:p>
        </p:txBody>
      </p:sp>
      <p:sp>
        <p:nvSpPr>
          <p:cNvPr id="18" name="Rectangle: Rounded Corners 17">
            <a:extLst>
              <a:ext uri="{FF2B5EF4-FFF2-40B4-BE49-F238E27FC236}">
                <a16:creationId xmlns:a16="http://schemas.microsoft.com/office/drawing/2014/main" id="{3315297D-E6FD-429F-AAE6-DCB13FA9D26D}"/>
              </a:ext>
            </a:extLst>
          </p:cNvPr>
          <p:cNvSpPr/>
          <p:nvPr/>
        </p:nvSpPr>
        <p:spPr>
          <a:xfrm>
            <a:off x="3810000" y="4142510"/>
            <a:ext cx="4851399" cy="651593"/>
          </a:xfrm>
          <a:prstGeom prst="roundRect">
            <a:avLst>
              <a:gd name="adj" fmla="val 10000"/>
            </a:avLst>
          </a:prstGeom>
        </p:spPr>
        <p:style>
          <a:lnRef idx="0">
            <a:schemeClr val="lt1">
              <a:alpha val="0"/>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p:style>
      </p:sp>
      <p:sp>
        <p:nvSpPr>
          <p:cNvPr id="19" name="Rectangle 18" descr="Warning">
            <a:extLst>
              <a:ext uri="{FF2B5EF4-FFF2-40B4-BE49-F238E27FC236}">
                <a16:creationId xmlns:a16="http://schemas.microsoft.com/office/drawing/2014/main" id="{33675BF7-E7FE-44CC-B0A5-7E1FC0E8B99F}"/>
              </a:ext>
            </a:extLst>
          </p:cNvPr>
          <p:cNvSpPr/>
          <p:nvPr/>
        </p:nvSpPr>
        <p:spPr>
          <a:xfrm>
            <a:off x="4114800" y="4329583"/>
            <a:ext cx="216617" cy="216405"/>
          </a:xfrm>
          <a:prstGeom prst="rect">
            <a:avLst/>
          </a:prstGeom>
          <a:blipFill>
            <a:blip r:embed="rId14">
              <a:extLst>
                <a:ext uri="{28A0092B-C50C-407E-A947-70E740481C1C}">
                  <a14:useLocalDpi xmlns:a14="http://schemas.microsoft.com/office/drawing/2010/main" val="0"/>
                </a:ext>
                <a:ext uri="{96DAC541-7B7A-43D3-8B79-37D633B846F1}">
                  <asvg:svgBlip xmlns:asvg="http://schemas.microsoft.com/office/drawing/2016/SVG/main" r:embed="rId15"/>
                </a:ext>
              </a:extLst>
            </a:blip>
            <a:stretch>
              <a:fillRect/>
            </a:stretch>
          </a:blipFill>
          <a:ln>
            <a:noFill/>
          </a:ln>
        </p:spPr>
        <p:style>
          <a:lnRef idx="2">
            <a:scrgbClr r="0" g="0" b="0"/>
          </a:lnRef>
          <a:fillRef idx="1">
            <a:scrgbClr r="0" g="0" b="0"/>
          </a:fillRef>
          <a:effectRef idx="0">
            <a:schemeClr val="bg1">
              <a:hueOff val="0"/>
              <a:satOff val="0"/>
              <a:lumOff val="0"/>
              <a:alphaOff val="0"/>
            </a:schemeClr>
          </a:effectRef>
          <a:fontRef idx="minor">
            <a:schemeClr val="dk1">
              <a:hueOff val="0"/>
              <a:satOff val="0"/>
              <a:lumOff val="0"/>
              <a:alphaOff val="0"/>
            </a:schemeClr>
          </a:fontRef>
        </p:style>
      </p:sp>
      <p:sp>
        <p:nvSpPr>
          <p:cNvPr id="20" name="Freeform: Shape 19">
            <a:extLst>
              <a:ext uri="{FF2B5EF4-FFF2-40B4-BE49-F238E27FC236}">
                <a16:creationId xmlns:a16="http://schemas.microsoft.com/office/drawing/2014/main" id="{F436927C-C286-43FA-9172-B75BEFC886E1}"/>
              </a:ext>
            </a:extLst>
          </p:cNvPr>
          <p:cNvSpPr/>
          <p:nvPr/>
        </p:nvSpPr>
        <p:spPr>
          <a:xfrm>
            <a:off x="4450441" y="4241053"/>
            <a:ext cx="3715660" cy="504127"/>
          </a:xfrm>
          <a:custGeom>
            <a:avLst/>
            <a:gdLst>
              <a:gd name="connsiteX0" fmla="*/ 0 w 3715660"/>
              <a:gd name="connsiteY0" fmla="*/ 0 h 504127"/>
              <a:gd name="connsiteX1" fmla="*/ 3715660 w 3715660"/>
              <a:gd name="connsiteY1" fmla="*/ 0 h 504127"/>
              <a:gd name="connsiteX2" fmla="*/ 3715660 w 3715660"/>
              <a:gd name="connsiteY2" fmla="*/ 504127 h 504127"/>
              <a:gd name="connsiteX3" fmla="*/ 0 w 3715660"/>
              <a:gd name="connsiteY3" fmla="*/ 504127 h 504127"/>
              <a:gd name="connsiteX4" fmla="*/ 0 w 3715660"/>
              <a:gd name="connsiteY4" fmla="*/ 0 h 50412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715660" h="504127">
                <a:moveTo>
                  <a:pt x="0" y="0"/>
                </a:moveTo>
                <a:lnTo>
                  <a:pt x="3715660" y="0"/>
                </a:lnTo>
                <a:lnTo>
                  <a:pt x="3715660" y="504127"/>
                </a:lnTo>
                <a:lnTo>
                  <a:pt x="0" y="504127"/>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bg1">
              <a:hueOff val="0"/>
              <a:satOff val="0"/>
              <a:lumOff val="0"/>
              <a:alphaOff val="0"/>
            </a:schemeClr>
          </a:fontRef>
        </p:style>
        <p:txBody>
          <a:bodyPr spcFirstLastPara="0" vert="horz" wrap="square" lIns="53354" tIns="53354" rIns="53354" bIns="53354" numCol="1" spcCol="1270" anchor="ctr" anchorCtr="0">
            <a:noAutofit/>
          </a:bodyPr>
          <a:lstStyle/>
          <a:p>
            <a:pPr marL="0" lvl="0" indent="0" algn="l" defTabSz="889000">
              <a:lnSpc>
                <a:spcPct val="90000"/>
              </a:lnSpc>
              <a:spcBef>
                <a:spcPct val="0"/>
              </a:spcBef>
              <a:spcAft>
                <a:spcPct val="35000"/>
              </a:spcAft>
              <a:buNone/>
            </a:pPr>
            <a:r>
              <a:rPr lang="en-US" sz="2000" kern="1200" dirty="0"/>
              <a:t>Unsafe behavior response</a:t>
            </a:r>
          </a:p>
        </p:txBody>
      </p:sp>
      <p:sp>
        <p:nvSpPr>
          <p:cNvPr id="21" name="Rectangle: Rounded Corners 20">
            <a:extLst>
              <a:ext uri="{FF2B5EF4-FFF2-40B4-BE49-F238E27FC236}">
                <a16:creationId xmlns:a16="http://schemas.microsoft.com/office/drawing/2014/main" id="{E7FBDB06-8578-44AE-88B6-0A6390B65869}"/>
              </a:ext>
            </a:extLst>
          </p:cNvPr>
          <p:cNvSpPr/>
          <p:nvPr/>
        </p:nvSpPr>
        <p:spPr>
          <a:xfrm>
            <a:off x="3810000" y="4842165"/>
            <a:ext cx="4851399" cy="651593"/>
          </a:xfrm>
          <a:prstGeom prst="roundRect">
            <a:avLst>
              <a:gd name="adj" fmla="val 10000"/>
            </a:avLst>
          </a:prstGeom>
        </p:spPr>
        <p:style>
          <a:lnRef idx="0">
            <a:schemeClr val="lt1">
              <a:alpha val="0"/>
              <a:hueOff val="0"/>
              <a:satOff val="0"/>
              <a:lumOff val="0"/>
              <a:alphaOff val="0"/>
            </a:schemeClr>
          </a:lnRef>
          <a:fillRef idx="1">
            <a:schemeClr val="accent3">
              <a:hueOff val="0"/>
              <a:satOff val="0"/>
              <a:lumOff val="0"/>
              <a:alphaOff val="0"/>
            </a:schemeClr>
          </a:fillRef>
          <a:effectRef idx="0">
            <a:schemeClr val="accent3">
              <a:hueOff val="0"/>
              <a:satOff val="0"/>
              <a:lumOff val="0"/>
              <a:alphaOff val="0"/>
            </a:schemeClr>
          </a:effectRef>
          <a:fontRef idx="minor"/>
        </p:style>
      </p:sp>
      <p:sp>
        <p:nvSpPr>
          <p:cNvPr id="22" name="Rectangle 21" descr="Teacher">
            <a:extLst>
              <a:ext uri="{FF2B5EF4-FFF2-40B4-BE49-F238E27FC236}">
                <a16:creationId xmlns:a16="http://schemas.microsoft.com/office/drawing/2014/main" id="{CAF3F72D-F567-4C68-9CD1-BB49FC076F93}"/>
              </a:ext>
            </a:extLst>
          </p:cNvPr>
          <p:cNvSpPr/>
          <p:nvPr/>
        </p:nvSpPr>
        <p:spPr>
          <a:xfrm>
            <a:off x="4114800" y="5029238"/>
            <a:ext cx="216617" cy="216405"/>
          </a:xfrm>
          <a:prstGeom prst="rect">
            <a:avLst/>
          </a:prstGeom>
          <a:blipFill>
            <a:blip r:embed="rId16">
              <a:extLst>
                <a:ext uri="{28A0092B-C50C-407E-A947-70E740481C1C}">
                  <a14:useLocalDpi xmlns:a14="http://schemas.microsoft.com/office/drawing/2010/main" val="0"/>
                </a:ext>
                <a:ext uri="{96DAC541-7B7A-43D3-8B79-37D633B846F1}">
                  <asvg:svgBlip xmlns:asvg="http://schemas.microsoft.com/office/drawing/2016/SVG/main" r:embed="rId17"/>
                </a:ext>
              </a:extLst>
            </a:blip>
            <a:stretch>
              <a:fillRect/>
            </a:stretch>
          </a:blipFill>
          <a:ln>
            <a:noFill/>
          </a:ln>
        </p:spPr>
        <p:style>
          <a:lnRef idx="2">
            <a:scrgbClr r="0" g="0" b="0"/>
          </a:lnRef>
          <a:fillRef idx="1">
            <a:scrgbClr r="0" g="0" b="0"/>
          </a:fillRef>
          <a:effectRef idx="0">
            <a:schemeClr val="bg1">
              <a:hueOff val="0"/>
              <a:satOff val="0"/>
              <a:lumOff val="0"/>
              <a:alphaOff val="0"/>
            </a:schemeClr>
          </a:effectRef>
          <a:fontRef idx="minor">
            <a:schemeClr val="dk1">
              <a:hueOff val="0"/>
              <a:satOff val="0"/>
              <a:lumOff val="0"/>
              <a:alphaOff val="0"/>
            </a:schemeClr>
          </a:fontRef>
        </p:style>
      </p:sp>
      <p:sp>
        <p:nvSpPr>
          <p:cNvPr id="23" name="Freeform: Shape 22">
            <a:extLst>
              <a:ext uri="{FF2B5EF4-FFF2-40B4-BE49-F238E27FC236}">
                <a16:creationId xmlns:a16="http://schemas.microsoft.com/office/drawing/2014/main" id="{F7A4C2F8-B844-4C38-B1B9-DFF7D872AA9F}"/>
              </a:ext>
            </a:extLst>
          </p:cNvPr>
          <p:cNvSpPr/>
          <p:nvPr/>
        </p:nvSpPr>
        <p:spPr>
          <a:xfrm>
            <a:off x="4450441" y="4940708"/>
            <a:ext cx="3715660" cy="504127"/>
          </a:xfrm>
          <a:custGeom>
            <a:avLst/>
            <a:gdLst>
              <a:gd name="connsiteX0" fmla="*/ 0 w 3715660"/>
              <a:gd name="connsiteY0" fmla="*/ 0 h 504127"/>
              <a:gd name="connsiteX1" fmla="*/ 3715660 w 3715660"/>
              <a:gd name="connsiteY1" fmla="*/ 0 h 504127"/>
              <a:gd name="connsiteX2" fmla="*/ 3715660 w 3715660"/>
              <a:gd name="connsiteY2" fmla="*/ 504127 h 504127"/>
              <a:gd name="connsiteX3" fmla="*/ 0 w 3715660"/>
              <a:gd name="connsiteY3" fmla="*/ 504127 h 504127"/>
              <a:gd name="connsiteX4" fmla="*/ 0 w 3715660"/>
              <a:gd name="connsiteY4" fmla="*/ 0 h 50412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715660" h="504127">
                <a:moveTo>
                  <a:pt x="0" y="0"/>
                </a:moveTo>
                <a:lnTo>
                  <a:pt x="3715660" y="0"/>
                </a:lnTo>
                <a:lnTo>
                  <a:pt x="3715660" y="504127"/>
                </a:lnTo>
                <a:lnTo>
                  <a:pt x="0" y="504127"/>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bg1">
              <a:hueOff val="0"/>
              <a:satOff val="0"/>
              <a:lumOff val="0"/>
              <a:alphaOff val="0"/>
            </a:schemeClr>
          </a:fontRef>
        </p:style>
        <p:txBody>
          <a:bodyPr spcFirstLastPara="0" vert="horz" wrap="square" lIns="53354" tIns="53354" rIns="53354" bIns="53354" numCol="1" spcCol="1270" anchor="ctr" anchorCtr="0">
            <a:noAutofit/>
          </a:bodyPr>
          <a:lstStyle/>
          <a:p>
            <a:pPr marL="0" lvl="0" indent="0" algn="l" defTabSz="889000">
              <a:lnSpc>
                <a:spcPct val="90000"/>
              </a:lnSpc>
              <a:spcBef>
                <a:spcPct val="0"/>
              </a:spcBef>
              <a:spcAft>
                <a:spcPct val="35000"/>
              </a:spcAft>
              <a:buNone/>
            </a:pPr>
            <a:r>
              <a:rPr lang="en-US" sz="2000" kern="1200" dirty="0"/>
              <a:t>Training</a:t>
            </a:r>
          </a:p>
        </p:txBody>
      </p:sp>
      <p:sp>
        <p:nvSpPr>
          <p:cNvPr id="24" name="Rectangle: Rounded Corners 23">
            <a:extLst>
              <a:ext uri="{FF2B5EF4-FFF2-40B4-BE49-F238E27FC236}">
                <a16:creationId xmlns:a16="http://schemas.microsoft.com/office/drawing/2014/main" id="{F8E4C311-C583-49AB-A470-1924DA04C293}"/>
              </a:ext>
            </a:extLst>
          </p:cNvPr>
          <p:cNvSpPr/>
          <p:nvPr/>
        </p:nvSpPr>
        <p:spPr>
          <a:xfrm>
            <a:off x="3810000" y="5569530"/>
            <a:ext cx="4851399" cy="651593"/>
          </a:xfrm>
          <a:prstGeom prst="roundRect">
            <a:avLst>
              <a:gd name="adj" fmla="val 10000"/>
            </a:avLst>
          </a:prstGeom>
        </p:spPr>
        <p:style>
          <a:lnRef idx="0">
            <a:schemeClr val="lt1">
              <a:alpha val="0"/>
              <a:hueOff val="0"/>
              <a:satOff val="0"/>
              <a:lumOff val="0"/>
              <a:alphaOff val="0"/>
            </a:schemeClr>
          </a:lnRef>
          <a:fillRef idx="1">
            <a:schemeClr val="accent4">
              <a:hueOff val="0"/>
              <a:satOff val="0"/>
              <a:lumOff val="0"/>
              <a:alphaOff val="0"/>
            </a:schemeClr>
          </a:fillRef>
          <a:effectRef idx="0">
            <a:schemeClr val="accent4">
              <a:hueOff val="0"/>
              <a:satOff val="0"/>
              <a:lumOff val="0"/>
              <a:alphaOff val="0"/>
            </a:schemeClr>
          </a:effectRef>
          <a:fontRef idx="minor"/>
        </p:style>
      </p:sp>
      <p:sp>
        <p:nvSpPr>
          <p:cNvPr id="25" name="Rectangle 24" descr="Handshake">
            <a:extLst>
              <a:ext uri="{FF2B5EF4-FFF2-40B4-BE49-F238E27FC236}">
                <a16:creationId xmlns:a16="http://schemas.microsoft.com/office/drawing/2014/main" id="{601F685B-EC30-42A4-B657-EFD6E8D69F2C}"/>
              </a:ext>
            </a:extLst>
          </p:cNvPr>
          <p:cNvSpPr/>
          <p:nvPr/>
        </p:nvSpPr>
        <p:spPr>
          <a:xfrm>
            <a:off x="4114800" y="5756603"/>
            <a:ext cx="216617" cy="216405"/>
          </a:xfrm>
          <a:prstGeom prst="rect">
            <a:avLst/>
          </a:prstGeom>
          <a:blipFill>
            <a:blip r:embed="rId18">
              <a:extLst>
                <a:ext uri="{28A0092B-C50C-407E-A947-70E740481C1C}">
                  <a14:useLocalDpi xmlns:a14="http://schemas.microsoft.com/office/drawing/2010/main" val="0"/>
                </a:ext>
                <a:ext uri="{96DAC541-7B7A-43D3-8B79-37D633B846F1}">
                  <asvg:svgBlip xmlns:asvg="http://schemas.microsoft.com/office/drawing/2016/SVG/main" r:embed="rId19"/>
                </a:ext>
              </a:extLst>
            </a:blip>
            <a:stretch>
              <a:fillRect/>
            </a:stretch>
          </a:blipFill>
          <a:ln>
            <a:noFill/>
          </a:ln>
        </p:spPr>
        <p:style>
          <a:lnRef idx="2">
            <a:scrgbClr r="0" g="0" b="0"/>
          </a:lnRef>
          <a:fillRef idx="1">
            <a:scrgbClr r="0" g="0" b="0"/>
          </a:fillRef>
          <a:effectRef idx="0">
            <a:schemeClr val="bg1">
              <a:hueOff val="0"/>
              <a:satOff val="0"/>
              <a:lumOff val="0"/>
              <a:alphaOff val="0"/>
            </a:schemeClr>
          </a:effectRef>
          <a:fontRef idx="minor">
            <a:schemeClr val="dk1">
              <a:hueOff val="0"/>
              <a:satOff val="0"/>
              <a:lumOff val="0"/>
              <a:alphaOff val="0"/>
            </a:schemeClr>
          </a:fontRef>
        </p:style>
      </p:sp>
      <p:sp>
        <p:nvSpPr>
          <p:cNvPr id="26" name="Freeform: Shape 25">
            <a:extLst>
              <a:ext uri="{FF2B5EF4-FFF2-40B4-BE49-F238E27FC236}">
                <a16:creationId xmlns:a16="http://schemas.microsoft.com/office/drawing/2014/main" id="{6B312AAA-50A1-424E-A624-47525D91272F}"/>
              </a:ext>
            </a:extLst>
          </p:cNvPr>
          <p:cNvSpPr/>
          <p:nvPr/>
        </p:nvSpPr>
        <p:spPr>
          <a:xfrm>
            <a:off x="4450441" y="5668073"/>
            <a:ext cx="3715660" cy="504127"/>
          </a:xfrm>
          <a:custGeom>
            <a:avLst/>
            <a:gdLst>
              <a:gd name="connsiteX0" fmla="*/ 0 w 3715660"/>
              <a:gd name="connsiteY0" fmla="*/ 0 h 504127"/>
              <a:gd name="connsiteX1" fmla="*/ 3715660 w 3715660"/>
              <a:gd name="connsiteY1" fmla="*/ 0 h 504127"/>
              <a:gd name="connsiteX2" fmla="*/ 3715660 w 3715660"/>
              <a:gd name="connsiteY2" fmla="*/ 504127 h 504127"/>
              <a:gd name="connsiteX3" fmla="*/ 0 w 3715660"/>
              <a:gd name="connsiteY3" fmla="*/ 504127 h 504127"/>
              <a:gd name="connsiteX4" fmla="*/ 0 w 3715660"/>
              <a:gd name="connsiteY4" fmla="*/ 0 h 50412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715660" h="504127">
                <a:moveTo>
                  <a:pt x="0" y="0"/>
                </a:moveTo>
                <a:lnTo>
                  <a:pt x="3715660" y="0"/>
                </a:lnTo>
                <a:lnTo>
                  <a:pt x="3715660" y="504127"/>
                </a:lnTo>
                <a:lnTo>
                  <a:pt x="0" y="504127"/>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bg1">
              <a:hueOff val="0"/>
              <a:satOff val="0"/>
              <a:lumOff val="0"/>
              <a:alphaOff val="0"/>
            </a:schemeClr>
          </a:fontRef>
        </p:style>
        <p:txBody>
          <a:bodyPr spcFirstLastPara="0" vert="horz" wrap="square" lIns="53354" tIns="53354" rIns="53354" bIns="53354" numCol="1" spcCol="1270" anchor="ctr" anchorCtr="0">
            <a:noAutofit/>
          </a:bodyPr>
          <a:lstStyle/>
          <a:p>
            <a:pPr marL="0" lvl="0" indent="0" algn="l" defTabSz="889000">
              <a:lnSpc>
                <a:spcPct val="90000"/>
              </a:lnSpc>
              <a:spcBef>
                <a:spcPct val="0"/>
              </a:spcBef>
              <a:spcAft>
                <a:spcPct val="35000"/>
              </a:spcAft>
              <a:buNone/>
            </a:pPr>
            <a:r>
              <a:rPr lang="en-US" sz="2000" kern="1200" dirty="0"/>
              <a:t>Engagement</a:t>
            </a:r>
          </a:p>
        </p:txBody>
      </p:sp>
    </p:spTree>
    <p:custDataLst>
      <p:tags r:id="rId1"/>
    </p:custData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6" name="Rectangle 15">
            <a:extLst>
              <a:ext uri="{FF2B5EF4-FFF2-40B4-BE49-F238E27FC236}">
                <a16:creationId xmlns:a16="http://schemas.microsoft.com/office/drawing/2014/main" id="{B8D726A5-7900-41B4-8D49-49B4A2010E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rial" panose="020B0604020202020204"/>
              <a:ea typeface="+mn-ea"/>
              <a:cs typeface="+mn-cs"/>
            </a:endParaRPr>
          </a:p>
        </p:txBody>
      </p:sp>
      <p:pic>
        <p:nvPicPr>
          <p:cNvPr id="12" name="Picture 11" descr="Chicken wire close-up">
            <a:extLst>
              <a:ext uri="{FF2B5EF4-FFF2-40B4-BE49-F238E27FC236}">
                <a16:creationId xmlns:a16="http://schemas.microsoft.com/office/drawing/2014/main" id="{7BEE797F-56FB-7B29-18EC-237CD5DA1A72}"/>
              </a:ext>
            </a:extLst>
          </p:cNvPr>
          <p:cNvPicPr>
            <a:picLocks noChangeAspect="1"/>
          </p:cNvPicPr>
          <p:nvPr/>
        </p:nvPicPr>
        <p:blipFill rotWithShape="1">
          <a:blip r:embed="rId4">
            <a:alphaModFix amt="45000"/>
          </a:blip>
          <a:srcRect l="3676" r="7346" b="-2"/>
          <a:stretch/>
        </p:blipFill>
        <p:spPr>
          <a:xfrm>
            <a:off x="20" y="-1"/>
            <a:ext cx="9141694" cy="6858000"/>
          </a:xfrm>
          <a:prstGeom prst="rect">
            <a:avLst/>
          </a:prstGeom>
        </p:spPr>
      </p:pic>
      <p:sp>
        <p:nvSpPr>
          <p:cNvPr id="2" name="Title 1">
            <a:extLst>
              <a:ext uri="{FF2B5EF4-FFF2-40B4-BE49-F238E27FC236}">
                <a16:creationId xmlns:a16="http://schemas.microsoft.com/office/drawing/2014/main" id="{BBEC35E9-0363-4D31-85DE-2C9D90259BAA}"/>
              </a:ext>
            </a:extLst>
          </p:cNvPr>
          <p:cNvSpPr>
            <a:spLocks noGrp="1"/>
          </p:cNvSpPr>
          <p:nvPr>
            <p:ph type="ctrTitle"/>
          </p:nvPr>
        </p:nvSpPr>
        <p:spPr>
          <a:xfrm>
            <a:off x="482600" y="643467"/>
            <a:ext cx="5373505" cy="5571066"/>
          </a:xfrm>
        </p:spPr>
        <p:txBody>
          <a:bodyPr>
            <a:normAutofit/>
          </a:bodyPr>
          <a:lstStyle/>
          <a:p>
            <a:pPr defTabSz="914378" eaLnBrk="1" fontAlgn="auto" hangingPunct="1">
              <a:spcAft>
                <a:spcPts val="0"/>
              </a:spcAft>
              <a:defRPr/>
            </a:pPr>
            <a:r>
              <a:rPr lang="en-US" sz="5700" dirty="0">
                <a:solidFill>
                  <a:schemeClr val="tx1"/>
                </a:solidFill>
              </a:rPr>
              <a:t>Barriers to a Strong Safety Culture</a:t>
            </a:r>
          </a:p>
        </p:txBody>
      </p:sp>
      <p:sp>
        <p:nvSpPr>
          <p:cNvPr id="3" name="Subtitle 2">
            <a:extLst>
              <a:ext uri="{FF2B5EF4-FFF2-40B4-BE49-F238E27FC236}">
                <a16:creationId xmlns:a16="http://schemas.microsoft.com/office/drawing/2014/main" id="{B42262C2-86A8-4533-B544-80DABF10FBCF}"/>
              </a:ext>
            </a:extLst>
          </p:cNvPr>
          <p:cNvSpPr>
            <a:spLocks noGrp="1"/>
          </p:cNvSpPr>
          <p:nvPr>
            <p:ph type="subTitle" idx="1"/>
          </p:nvPr>
        </p:nvSpPr>
        <p:spPr>
          <a:xfrm>
            <a:off x="6338706" y="643467"/>
            <a:ext cx="2322694" cy="5571066"/>
          </a:xfrm>
        </p:spPr>
        <p:txBody>
          <a:bodyPr>
            <a:normAutofit/>
          </a:bodyPr>
          <a:lstStyle/>
          <a:p>
            <a:pPr defTabSz="914378" eaLnBrk="1" fontAlgn="auto" hangingPunct="1">
              <a:spcAft>
                <a:spcPts val="600"/>
              </a:spcAft>
              <a:defRPr/>
            </a:pPr>
            <a:r>
              <a:rPr lang="en-US" sz="1700" dirty="0">
                <a:solidFill>
                  <a:schemeClr val="tx1"/>
                </a:solidFill>
              </a:rPr>
              <a:t>Small Group Discussion</a:t>
            </a:r>
          </a:p>
        </p:txBody>
      </p:sp>
      <p:cxnSp>
        <p:nvCxnSpPr>
          <p:cNvPr id="18" name="Straight Connector 17">
            <a:extLst>
              <a:ext uri="{FF2B5EF4-FFF2-40B4-BE49-F238E27FC236}">
                <a16:creationId xmlns:a16="http://schemas.microsoft.com/office/drawing/2014/main" id="{46E49661-E258-450C-8150-A91A6B30D1C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6104703" y="1828800"/>
            <a:ext cx="0" cy="320040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Tree>
    <p:custDataLst>
      <p:tags r:id="rId1"/>
    </p:custDataLst>
  </p:cSld>
  <p:clrMapOvr>
    <a:overrideClrMapping bg1="dk1" tx1="lt1" bg2="dk2" tx2="lt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500"/>
                                  </p:stCondLst>
                                  <p:iterate>
                                    <p:tmPct val="10000"/>
                                  </p:iterate>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700"/>
                                        <p:tgtEl>
                                          <p:spTgt spid="3">
                                            <p:txEl>
                                              <p:pRg st="0" end="0"/>
                                            </p:txEl>
                                          </p:spTgt>
                                        </p:tgtEl>
                                      </p:cBhvr>
                                    </p:animEffect>
                                  </p:childTnLst>
                                </p:cTn>
                              </p:par>
                              <p:par>
                                <p:cTn id="8" presetID="10" presetClass="entr" presetSubtype="0" fill="hold" grpId="0" nodeType="withEffect">
                                  <p:stCondLst>
                                    <p:cond delay="1000"/>
                                  </p:stCondLst>
                                  <p:iterate>
                                    <p:tmPct val="10000"/>
                                  </p:iterate>
                                  <p:childTnLst>
                                    <p:set>
                                      <p:cBhvr>
                                        <p:cTn id="9" dur="1" fill="hold">
                                          <p:stCondLst>
                                            <p:cond delay="0"/>
                                          </p:stCondLst>
                                        </p:cTn>
                                        <p:tgtEl>
                                          <p:spTgt spid="2"/>
                                        </p:tgtEl>
                                        <p:attrNameLst>
                                          <p:attrName>style.visibility</p:attrName>
                                        </p:attrNameLst>
                                      </p:cBhvr>
                                      <p:to>
                                        <p:strVal val="visible"/>
                                      </p:to>
                                    </p:set>
                                    <p:animEffect transition="in" filter="fade">
                                      <p:cBhvr>
                                        <p:cTn id="10" dur="7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7" name="Rectangle 136">
            <a:extLst>
              <a:ext uri="{FF2B5EF4-FFF2-40B4-BE49-F238E27FC236}">
                <a16:creationId xmlns:a16="http://schemas.microsoft.com/office/drawing/2014/main" id="{1BFB7AEF-EBE4-4D09-8CB7-8EABCB3BE4E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9" name="Rectangle 138">
            <a:extLst>
              <a:ext uri="{FF2B5EF4-FFF2-40B4-BE49-F238E27FC236}">
                <a16:creationId xmlns:a16="http://schemas.microsoft.com/office/drawing/2014/main" id="{9FAFEBEB-E7DF-4119-99EC-3C2C5F3C7AA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45660" y="321731"/>
            <a:ext cx="4266015" cy="6214535"/>
          </a:xfrm>
          <a:prstGeom prst="rect">
            <a:avLst/>
          </a:pr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Title 2">
            <a:extLst>
              <a:ext uri="{FF2B5EF4-FFF2-40B4-BE49-F238E27FC236}">
                <a16:creationId xmlns:a16="http://schemas.microsoft.com/office/drawing/2014/main" id="{802F76D7-FBAD-4F7B-8361-7E3C4FF74D2C}"/>
              </a:ext>
            </a:extLst>
          </p:cNvPr>
          <p:cNvSpPr>
            <a:spLocks noGrp="1"/>
          </p:cNvSpPr>
          <p:nvPr>
            <p:ph type="title"/>
          </p:nvPr>
        </p:nvSpPr>
        <p:spPr>
          <a:xfrm>
            <a:off x="630748" y="965200"/>
            <a:ext cx="3517454" cy="4815596"/>
          </a:xfrm>
        </p:spPr>
        <p:txBody>
          <a:bodyPr>
            <a:normAutofit/>
          </a:bodyPr>
          <a:lstStyle/>
          <a:p>
            <a:pPr algn="r" defTabSz="914378" eaLnBrk="1" fontAlgn="auto" hangingPunct="1">
              <a:spcAft>
                <a:spcPts val="0"/>
              </a:spcAft>
              <a:defRPr/>
            </a:pPr>
            <a:r>
              <a:rPr lang="en-US" dirty="0">
                <a:solidFill>
                  <a:srgbClr val="FFFFFF"/>
                </a:solidFill>
              </a:rPr>
              <a:t>Why Are We Here?</a:t>
            </a:r>
          </a:p>
        </p:txBody>
      </p:sp>
      <p:sp>
        <p:nvSpPr>
          <p:cNvPr id="141" name="Rectangle 140">
            <a:extLst>
              <a:ext uri="{FF2B5EF4-FFF2-40B4-BE49-F238E27FC236}">
                <a16:creationId xmlns:a16="http://schemas.microsoft.com/office/drawing/2014/main" id="{8E25F227-C9F5-44BC-8ECE-188763D8538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32325" y="321732"/>
            <a:ext cx="4270376" cy="621453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338" name="Content Placeholder 1">
            <a:extLst>
              <a:ext uri="{FF2B5EF4-FFF2-40B4-BE49-F238E27FC236}">
                <a16:creationId xmlns:a16="http://schemas.microsoft.com/office/drawing/2014/main" id="{020F1864-3467-4F09-A502-6E5CC291A19F}"/>
              </a:ext>
            </a:extLst>
          </p:cNvPr>
          <p:cNvSpPr>
            <a:spLocks noGrp="1"/>
          </p:cNvSpPr>
          <p:nvPr>
            <p:ph idx="1"/>
          </p:nvPr>
        </p:nvSpPr>
        <p:spPr>
          <a:xfrm>
            <a:off x="4995798" y="974875"/>
            <a:ext cx="3543430" cy="4852362"/>
          </a:xfrm>
        </p:spPr>
        <p:txBody>
          <a:bodyPr anchor="ctr">
            <a:normAutofit/>
          </a:bodyPr>
          <a:lstStyle/>
          <a:p>
            <a:pPr marL="0" indent="0" defTabSz="914378" eaLnBrk="1" fontAlgn="auto" hangingPunct="1">
              <a:spcAft>
                <a:spcPts val="0"/>
              </a:spcAft>
              <a:buFont typeface="Arial" panose="020B0604020202020204" pitchFamily="34" charset="0"/>
              <a:buNone/>
              <a:defRPr/>
            </a:pPr>
            <a:r>
              <a:rPr lang="en-US" altLang="en-US" sz="2800" dirty="0">
                <a:solidFill>
                  <a:srgbClr val="FFFFFF"/>
                </a:solidFill>
              </a:rPr>
              <a:t>Build development of a strong safety culture</a:t>
            </a:r>
          </a:p>
        </p:txBody>
      </p:sp>
      <p:sp>
        <p:nvSpPr>
          <p:cNvPr id="34820" name="Slide Number Placeholder 3">
            <a:extLst>
              <a:ext uri="{FF2B5EF4-FFF2-40B4-BE49-F238E27FC236}">
                <a16:creationId xmlns:a16="http://schemas.microsoft.com/office/drawing/2014/main" id="{4DBF3856-6636-4CFD-9DF0-7518049EB738}"/>
              </a:ext>
            </a:extLst>
          </p:cNvPr>
          <p:cNvSpPr>
            <a:spLocks noGrp="1"/>
          </p:cNvSpPr>
          <p:nvPr>
            <p:ph type="sldNum" sz="quarter" idx="12"/>
          </p:nvPr>
        </p:nvSpPr>
        <p:spPr bwMode="auto">
          <a:xfrm>
            <a:off x="8127999" y="6535157"/>
            <a:ext cx="730251" cy="274320"/>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ormAutofit/>
          </a:bodyPr>
          <a:lstStyle>
            <a:lvl1pPr>
              <a:spcBef>
                <a:spcPct val="20000"/>
              </a:spcBef>
              <a:buClr>
                <a:schemeClr val="accent1"/>
              </a:buClr>
              <a:buFont typeface="Arial" panose="020B0604020202020204" pitchFamily="34" charset="0"/>
              <a:buChar char="•"/>
              <a:defRPr sz="1500">
                <a:solidFill>
                  <a:schemeClr val="tx1"/>
                </a:solidFill>
                <a:latin typeface="Open Sans Light"/>
              </a:defRPr>
            </a:lvl1pPr>
            <a:lvl2pPr marL="342900" indent="-171450">
              <a:spcBef>
                <a:spcPct val="20000"/>
              </a:spcBef>
              <a:buClr>
                <a:schemeClr val="accent1"/>
              </a:buClr>
              <a:buFont typeface="Arial" panose="020B0604020202020204" pitchFamily="34" charset="0"/>
              <a:buChar char="–"/>
              <a:defRPr sz="1200">
                <a:solidFill>
                  <a:schemeClr val="tx1"/>
                </a:solidFill>
                <a:latin typeface="Open Sans Light"/>
              </a:defRPr>
            </a:lvl2pPr>
            <a:lvl3pPr marL="514350" indent="-169863">
              <a:spcBef>
                <a:spcPct val="20000"/>
              </a:spcBef>
              <a:buClr>
                <a:schemeClr val="accent1"/>
              </a:buClr>
              <a:buFont typeface="Arial" panose="020B0604020202020204" pitchFamily="34" charset="0"/>
              <a:buChar char="•"/>
              <a:defRPr sz="1200">
                <a:solidFill>
                  <a:schemeClr val="tx1"/>
                </a:solidFill>
                <a:latin typeface="Open Sans Light"/>
              </a:defRPr>
            </a:lvl3pPr>
            <a:lvl4pPr marL="685800" indent="-169863">
              <a:spcBef>
                <a:spcPct val="20000"/>
              </a:spcBef>
              <a:buClr>
                <a:schemeClr val="accent1"/>
              </a:buClr>
              <a:buFont typeface="Arial" panose="020B0604020202020204" pitchFamily="34" charset="0"/>
              <a:buChar char="–"/>
              <a:defRPr sz="1200">
                <a:solidFill>
                  <a:schemeClr val="tx1"/>
                </a:solidFill>
                <a:latin typeface="Open Sans Light"/>
              </a:defRPr>
            </a:lvl4pPr>
            <a:lvl5pPr marL="857250" indent="-169863">
              <a:spcBef>
                <a:spcPct val="20000"/>
              </a:spcBef>
              <a:buClr>
                <a:schemeClr val="accent1"/>
              </a:buClr>
              <a:buFont typeface="Arial" panose="020B0604020202020204" pitchFamily="34" charset="0"/>
              <a:buChar char="»"/>
              <a:defRPr sz="1200">
                <a:solidFill>
                  <a:schemeClr val="tx1"/>
                </a:solidFill>
                <a:latin typeface="Open Sans Light"/>
              </a:defRPr>
            </a:lvl5pPr>
            <a:lvl6pPr marL="1314450" indent="-169863" eaLnBrk="0" fontAlgn="base" hangingPunct="0">
              <a:spcBef>
                <a:spcPct val="20000"/>
              </a:spcBef>
              <a:spcAft>
                <a:spcPct val="0"/>
              </a:spcAft>
              <a:buClr>
                <a:schemeClr val="accent1"/>
              </a:buClr>
              <a:buFont typeface="Arial" panose="020B0604020202020204" pitchFamily="34" charset="0"/>
              <a:buChar char="»"/>
              <a:defRPr sz="1200">
                <a:solidFill>
                  <a:schemeClr val="tx1"/>
                </a:solidFill>
                <a:latin typeface="Open Sans Light"/>
              </a:defRPr>
            </a:lvl6pPr>
            <a:lvl7pPr marL="1771650" indent="-169863" eaLnBrk="0" fontAlgn="base" hangingPunct="0">
              <a:spcBef>
                <a:spcPct val="20000"/>
              </a:spcBef>
              <a:spcAft>
                <a:spcPct val="0"/>
              </a:spcAft>
              <a:buClr>
                <a:schemeClr val="accent1"/>
              </a:buClr>
              <a:buFont typeface="Arial" panose="020B0604020202020204" pitchFamily="34" charset="0"/>
              <a:buChar char="»"/>
              <a:defRPr sz="1200">
                <a:solidFill>
                  <a:schemeClr val="tx1"/>
                </a:solidFill>
                <a:latin typeface="Open Sans Light"/>
              </a:defRPr>
            </a:lvl7pPr>
            <a:lvl8pPr marL="2228850" indent="-169863" eaLnBrk="0" fontAlgn="base" hangingPunct="0">
              <a:spcBef>
                <a:spcPct val="20000"/>
              </a:spcBef>
              <a:spcAft>
                <a:spcPct val="0"/>
              </a:spcAft>
              <a:buClr>
                <a:schemeClr val="accent1"/>
              </a:buClr>
              <a:buFont typeface="Arial" panose="020B0604020202020204" pitchFamily="34" charset="0"/>
              <a:buChar char="»"/>
              <a:defRPr sz="1200">
                <a:solidFill>
                  <a:schemeClr val="tx1"/>
                </a:solidFill>
                <a:latin typeface="Open Sans Light"/>
              </a:defRPr>
            </a:lvl8pPr>
            <a:lvl9pPr marL="2686050" indent="-169863" eaLnBrk="0" fontAlgn="base" hangingPunct="0">
              <a:spcBef>
                <a:spcPct val="20000"/>
              </a:spcBef>
              <a:spcAft>
                <a:spcPct val="0"/>
              </a:spcAft>
              <a:buClr>
                <a:schemeClr val="accent1"/>
              </a:buClr>
              <a:buFont typeface="Arial" panose="020B0604020202020204" pitchFamily="34" charset="0"/>
              <a:buChar char="»"/>
              <a:defRPr sz="1200">
                <a:solidFill>
                  <a:schemeClr val="tx1"/>
                </a:solidFill>
                <a:latin typeface="Open Sans Light"/>
              </a:defRPr>
            </a:lvl9pPr>
          </a:lstStyle>
          <a:p>
            <a:pPr eaLnBrk="1" hangingPunct="1">
              <a:lnSpc>
                <a:spcPct val="90000"/>
              </a:lnSpc>
              <a:spcBef>
                <a:spcPct val="0"/>
              </a:spcBef>
              <a:spcAft>
                <a:spcPts val="600"/>
              </a:spcAft>
              <a:buClrTx/>
              <a:buFontTx/>
              <a:buNone/>
            </a:pPr>
            <a:fld id="{5FF87530-454C-45BA-A279-0BB8704F04D8}" type="slidenum">
              <a:rPr lang="en-US" altLang="en-US" sz="1300">
                <a:solidFill>
                  <a:schemeClr val="bg1">
                    <a:lumMod val="75000"/>
                    <a:lumOff val="25000"/>
                  </a:schemeClr>
                </a:solidFill>
                <a:latin typeface="Arial" panose="020B0604020202020204" pitchFamily="34" charset="0"/>
              </a:rPr>
              <a:pPr eaLnBrk="1" hangingPunct="1">
                <a:lnSpc>
                  <a:spcPct val="90000"/>
                </a:lnSpc>
                <a:spcBef>
                  <a:spcPct val="0"/>
                </a:spcBef>
                <a:spcAft>
                  <a:spcPts val="600"/>
                </a:spcAft>
                <a:buClrTx/>
                <a:buFontTx/>
                <a:buNone/>
              </a:pPr>
              <a:t>2</a:t>
            </a:fld>
            <a:endParaRPr lang="en-US" altLang="en-US" sz="1300" dirty="0">
              <a:solidFill>
                <a:schemeClr val="bg1">
                  <a:lumMod val="75000"/>
                  <a:lumOff val="25000"/>
                </a:schemeClr>
              </a:solidFill>
              <a:latin typeface="Arial" panose="020B0604020202020204" pitchFamily="34" charset="0"/>
            </a:endParaRPr>
          </a:p>
        </p:txBody>
      </p:sp>
    </p:spTree>
    <p:custDataLst>
      <p:tags r:id="rId1"/>
    </p:custDataLst>
  </p:cSld>
  <p:clrMapOvr>
    <a:overrideClrMapping bg1="dk1" tx1="lt1" bg2="dk2" tx2="lt2" accent1="accent1" accent2="accent2" accent3="accent3" accent4="accent4" accent5="accent5" accent6="accent6" hlink="hlink" folHlink="folHlink"/>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Slide Number Placeholder 3">
            <a:extLst>
              <a:ext uri="{FF2B5EF4-FFF2-40B4-BE49-F238E27FC236}">
                <a16:creationId xmlns:a16="http://schemas.microsoft.com/office/drawing/2014/main" id="{62208769-5AF2-4FB5-BB47-AF8C1DF90A32}"/>
              </a:ext>
            </a:extLst>
          </p:cNvPr>
          <p:cNvSpPr>
            <a:spLocks noGrp="1"/>
          </p:cNvSpPr>
          <p:nvPr>
            <p:ph type="sldNum" sz="quarter" idx="12"/>
          </p:nvPr>
        </p:nvSpPr>
        <p:spPr bwMode="auto">
          <a:xfrm>
            <a:off x="8647113" y="6408738"/>
            <a:ext cx="366712" cy="36512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spcBef>
                <a:spcPct val="20000"/>
              </a:spcBef>
              <a:buClr>
                <a:schemeClr val="accent1"/>
              </a:buClr>
              <a:buFont typeface="Arial" panose="020B0604020202020204" pitchFamily="34" charset="0"/>
              <a:buChar char="•"/>
              <a:defRPr sz="1500">
                <a:solidFill>
                  <a:schemeClr val="tx1"/>
                </a:solidFill>
                <a:latin typeface="Open Sans Light"/>
              </a:defRPr>
            </a:lvl1pPr>
            <a:lvl2pPr marL="342900" indent="-171450">
              <a:spcBef>
                <a:spcPct val="20000"/>
              </a:spcBef>
              <a:buClr>
                <a:schemeClr val="accent1"/>
              </a:buClr>
              <a:buFont typeface="Arial" panose="020B0604020202020204" pitchFamily="34" charset="0"/>
              <a:buChar char="–"/>
              <a:defRPr sz="1200">
                <a:solidFill>
                  <a:schemeClr val="tx1"/>
                </a:solidFill>
                <a:latin typeface="Open Sans Light"/>
              </a:defRPr>
            </a:lvl2pPr>
            <a:lvl3pPr marL="514350" indent="-169863">
              <a:spcBef>
                <a:spcPct val="20000"/>
              </a:spcBef>
              <a:buClr>
                <a:schemeClr val="accent1"/>
              </a:buClr>
              <a:buFont typeface="Arial" panose="020B0604020202020204" pitchFamily="34" charset="0"/>
              <a:buChar char="•"/>
              <a:defRPr sz="1200">
                <a:solidFill>
                  <a:schemeClr val="tx1"/>
                </a:solidFill>
                <a:latin typeface="Open Sans Light"/>
              </a:defRPr>
            </a:lvl3pPr>
            <a:lvl4pPr marL="685800" indent="-169863">
              <a:spcBef>
                <a:spcPct val="20000"/>
              </a:spcBef>
              <a:buClr>
                <a:schemeClr val="accent1"/>
              </a:buClr>
              <a:buFont typeface="Arial" panose="020B0604020202020204" pitchFamily="34" charset="0"/>
              <a:buChar char="–"/>
              <a:defRPr sz="1200">
                <a:solidFill>
                  <a:schemeClr val="tx1"/>
                </a:solidFill>
                <a:latin typeface="Open Sans Light"/>
              </a:defRPr>
            </a:lvl4pPr>
            <a:lvl5pPr marL="857250" indent="-169863">
              <a:spcBef>
                <a:spcPct val="20000"/>
              </a:spcBef>
              <a:buClr>
                <a:schemeClr val="accent1"/>
              </a:buClr>
              <a:buFont typeface="Arial" panose="020B0604020202020204" pitchFamily="34" charset="0"/>
              <a:buChar char="»"/>
              <a:defRPr sz="1200">
                <a:solidFill>
                  <a:schemeClr val="tx1"/>
                </a:solidFill>
                <a:latin typeface="Open Sans Light"/>
              </a:defRPr>
            </a:lvl5pPr>
            <a:lvl6pPr marL="1314450" indent="-169863" eaLnBrk="0" fontAlgn="base" hangingPunct="0">
              <a:spcBef>
                <a:spcPct val="20000"/>
              </a:spcBef>
              <a:spcAft>
                <a:spcPct val="0"/>
              </a:spcAft>
              <a:buClr>
                <a:schemeClr val="accent1"/>
              </a:buClr>
              <a:buFont typeface="Arial" panose="020B0604020202020204" pitchFamily="34" charset="0"/>
              <a:buChar char="»"/>
              <a:defRPr sz="1200">
                <a:solidFill>
                  <a:schemeClr val="tx1"/>
                </a:solidFill>
                <a:latin typeface="Open Sans Light"/>
              </a:defRPr>
            </a:lvl6pPr>
            <a:lvl7pPr marL="1771650" indent="-169863" eaLnBrk="0" fontAlgn="base" hangingPunct="0">
              <a:spcBef>
                <a:spcPct val="20000"/>
              </a:spcBef>
              <a:spcAft>
                <a:spcPct val="0"/>
              </a:spcAft>
              <a:buClr>
                <a:schemeClr val="accent1"/>
              </a:buClr>
              <a:buFont typeface="Arial" panose="020B0604020202020204" pitchFamily="34" charset="0"/>
              <a:buChar char="»"/>
              <a:defRPr sz="1200">
                <a:solidFill>
                  <a:schemeClr val="tx1"/>
                </a:solidFill>
                <a:latin typeface="Open Sans Light"/>
              </a:defRPr>
            </a:lvl7pPr>
            <a:lvl8pPr marL="2228850" indent="-169863" eaLnBrk="0" fontAlgn="base" hangingPunct="0">
              <a:spcBef>
                <a:spcPct val="20000"/>
              </a:spcBef>
              <a:spcAft>
                <a:spcPct val="0"/>
              </a:spcAft>
              <a:buClr>
                <a:schemeClr val="accent1"/>
              </a:buClr>
              <a:buFont typeface="Arial" panose="020B0604020202020204" pitchFamily="34" charset="0"/>
              <a:buChar char="»"/>
              <a:defRPr sz="1200">
                <a:solidFill>
                  <a:schemeClr val="tx1"/>
                </a:solidFill>
                <a:latin typeface="Open Sans Light"/>
              </a:defRPr>
            </a:lvl8pPr>
            <a:lvl9pPr marL="2686050" indent="-169863" eaLnBrk="0" fontAlgn="base" hangingPunct="0">
              <a:spcBef>
                <a:spcPct val="20000"/>
              </a:spcBef>
              <a:spcAft>
                <a:spcPct val="0"/>
              </a:spcAft>
              <a:buClr>
                <a:schemeClr val="accent1"/>
              </a:buClr>
              <a:buFont typeface="Arial" panose="020B0604020202020204" pitchFamily="34" charset="0"/>
              <a:buChar char="»"/>
              <a:defRPr sz="1200">
                <a:solidFill>
                  <a:schemeClr val="tx1"/>
                </a:solidFill>
                <a:latin typeface="Open Sans Light"/>
              </a:defRPr>
            </a:lvl9pPr>
          </a:lstStyle>
          <a:p>
            <a:pPr algn="r" eaLnBrk="1" hangingPunct="1">
              <a:spcBef>
                <a:spcPct val="0"/>
              </a:spcBef>
              <a:buClrTx/>
              <a:buFontTx/>
              <a:buNone/>
            </a:pPr>
            <a:fld id="{9B790CE9-33D3-4FDE-A93A-106CC4502812}" type="slidenum">
              <a:rPr lang="en-US" altLang="en-US" sz="1000">
                <a:latin typeface="Arial" panose="020B0604020202020204" pitchFamily="34" charset="0"/>
              </a:rPr>
              <a:pPr algn="r" eaLnBrk="1" hangingPunct="1">
                <a:spcBef>
                  <a:spcPct val="0"/>
                </a:spcBef>
                <a:buClrTx/>
                <a:buFontTx/>
                <a:buNone/>
              </a:pPr>
              <a:t>20</a:t>
            </a:fld>
            <a:endParaRPr lang="en-US" altLang="en-US" sz="1000" dirty="0">
              <a:latin typeface="Arial" panose="020B0604020202020204" pitchFamily="34" charset="0"/>
            </a:endParaRPr>
          </a:p>
        </p:txBody>
      </p:sp>
      <p:pic>
        <p:nvPicPr>
          <p:cNvPr id="75779" name="Picture 4">
            <a:extLst>
              <a:ext uri="{FF2B5EF4-FFF2-40B4-BE49-F238E27FC236}">
                <a16:creationId xmlns:a16="http://schemas.microsoft.com/office/drawing/2014/main" id="{732D8565-0D8C-4230-B4DD-47A3FA9F0332}"/>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914400" y="1752600"/>
            <a:ext cx="2857500" cy="2857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5780" name="Picture 5">
            <a:extLst>
              <a:ext uri="{FF2B5EF4-FFF2-40B4-BE49-F238E27FC236}">
                <a16:creationId xmlns:a16="http://schemas.microsoft.com/office/drawing/2014/main" id="{64C2C848-BE8B-45AE-B0D5-23C5CFF0AAC0}"/>
              </a:ext>
            </a:extLst>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4640263" y="1847850"/>
            <a:ext cx="3768725" cy="2762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ustDataLst>
      <p:tags r:id="rId1"/>
    </p:custData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218" name="Title 1">
            <a:extLst>
              <a:ext uri="{FF2B5EF4-FFF2-40B4-BE49-F238E27FC236}">
                <a16:creationId xmlns:a16="http://schemas.microsoft.com/office/drawing/2014/main" id="{1F159D43-30C2-4722-BF11-573A27A567B1}"/>
              </a:ext>
            </a:extLst>
          </p:cNvPr>
          <p:cNvSpPr>
            <a:spLocks noGrp="1"/>
          </p:cNvSpPr>
          <p:nvPr>
            <p:ph type="title"/>
          </p:nvPr>
        </p:nvSpPr>
        <p:spPr>
          <a:xfrm>
            <a:off x="768096" y="585216"/>
            <a:ext cx="4400295" cy="1499616"/>
          </a:xfrm>
        </p:spPr>
        <p:txBody>
          <a:bodyPr>
            <a:normAutofit/>
          </a:bodyPr>
          <a:lstStyle/>
          <a:p>
            <a:pPr defTabSz="914378" eaLnBrk="1" fontAlgn="auto" hangingPunct="1">
              <a:spcAft>
                <a:spcPts val="0"/>
              </a:spcAft>
              <a:defRPr/>
            </a:pPr>
            <a:r>
              <a:rPr lang="en-US" altLang="en-US" dirty="0"/>
              <a:t>OSHA Perspective</a:t>
            </a:r>
          </a:p>
        </p:txBody>
      </p:sp>
      <p:pic>
        <p:nvPicPr>
          <p:cNvPr id="79876" name="Picture 1">
            <a:extLst>
              <a:ext uri="{FF2B5EF4-FFF2-40B4-BE49-F238E27FC236}">
                <a16:creationId xmlns:a16="http://schemas.microsoft.com/office/drawing/2014/main" id="{86BB943F-CE27-4FAC-BC09-E30FE55216BA}"/>
              </a:ext>
            </a:extLst>
          </p:cNvPr>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768096" y="2887547"/>
            <a:ext cx="4400295" cy="2683106"/>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8" name="Rectangle 137">
            <a:extLst>
              <a:ext uri="{FF2B5EF4-FFF2-40B4-BE49-F238E27FC236}">
                <a16:creationId xmlns:a16="http://schemas.microsoft.com/office/drawing/2014/main" id="{CA4D39DB-AFA4-47BA-A7F2-13A71D210C6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650992" y="-2"/>
            <a:ext cx="3493008" cy="685800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274" name="Content Placeholder 2">
            <a:extLst>
              <a:ext uri="{FF2B5EF4-FFF2-40B4-BE49-F238E27FC236}">
                <a16:creationId xmlns:a16="http://schemas.microsoft.com/office/drawing/2014/main" id="{B7C2C816-32DB-4408-88C1-854F44F99F44}"/>
              </a:ext>
            </a:extLst>
          </p:cNvPr>
          <p:cNvSpPr>
            <a:spLocks noGrp="1"/>
          </p:cNvSpPr>
          <p:nvPr>
            <p:ph idx="1"/>
          </p:nvPr>
        </p:nvSpPr>
        <p:spPr>
          <a:xfrm>
            <a:off x="6016117" y="585216"/>
            <a:ext cx="2645282" cy="5586984"/>
          </a:xfrm>
        </p:spPr>
        <p:txBody>
          <a:bodyPr anchor="ctr">
            <a:normAutofit/>
          </a:bodyPr>
          <a:lstStyle/>
          <a:p>
            <a:pPr marL="0" indent="0" defTabSz="914378" eaLnBrk="1" fontAlgn="auto" hangingPunct="1">
              <a:spcAft>
                <a:spcPts val="0"/>
              </a:spcAft>
              <a:buNone/>
              <a:defRPr/>
            </a:pPr>
            <a:r>
              <a:rPr lang="en-US" altLang="en-US" sz="2400" dirty="0">
                <a:solidFill>
                  <a:srgbClr val="FFFFFF"/>
                </a:solidFill>
              </a:rPr>
              <a:t>Employer (Supervisor) responsibilities include:</a:t>
            </a:r>
          </a:p>
          <a:p>
            <a:pPr marL="182880" lvl="1" indent="-182880" defTabSz="914378" eaLnBrk="1" fontAlgn="auto" hangingPunct="1">
              <a:spcAft>
                <a:spcPts val="0"/>
              </a:spcAft>
              <a:buClr>
                <a:schemeClr val="bg1"/>
              </a:buClr>
              <a:buFont typeface="Arial" panose="020B0604020202020204" pitchFamily="34" charset="0"/>
              <a:buChar char="•"/>
              <a:defRPr/>
            </a:pPr>
            <a:r>
              <a:rPr lang="en-US" altLang="en-US" sz="2400" dirty="0">
                <a:solidFill>
                  <a:srgbClr val="FFFFFF"/>
                </a:solidFill>
              </a:rPr>
              <a:t>Workplace free from recognized hazards</a:t>
            </a:r>
          </a:p>
          <a:p>
            <a:pPr marL="182880" lvl="1" indent="-182880" defTabSz="914378" eaLnBrk="1" fontAlgn="auto" hangingPunct="1">
              <a:spcAft>
                <a:spcPts val="0"/>
              </a:spcAft>
              <a:buClr>
                <a:schemeClr val="bg1"/>
              </a:buClr>
              <a:buFont typeface="Arial" panose="020B0604020202020204" pitchFamily="34" charset="0"/>
              <a:buChar char="•"/>
              <a:defRPr/>
            </a:pPr>
            <a:r>
              <a:rPr lang="en-US" altLang="en-US" sz="2400" dirty="0">
                <a:solidFill>
                  <a:srgbClr val="FFFFFF"/>
                </a:solidFill>
              </a:rPr>
              <a:t>Examine workplace conditions</a:t>
            </a:r>
          </a:p>
          <a:p>
            <a:pPr marL="182880" lvl="1" indent="-182880" defTabSz="914378" eaLnBrk="1" fontAlgn="auto" hangingPunct="1">
              <a:spcAft>
                <a:spcPts val="0"/>
              </a:spcAft>
              <a:buClr>
                <a:schemeClr val="bg1"/>
              </a:buClr>
              <a:buFont typeface="Arial" panose="020B0604020202020204" pitchFamily="34" charset="0"/>
              <a:buChar char="•"/>
              <a:defRPr/>
            </a:pPr>
            <a:r>
              <a:rPr lang="en-US" altLang="en-US" sz="2400" dirty="0">
                <a:solidFill>
                  <a:srgbClr val="FFFFFF"/>
                </a:solidFill>
              </a:rPr>
              <a:t>Assure employees have safety equipment</a:t>
            </a:r>
          </a:p>
          <a:p>
            <a:pPr marL="182880" lvl="1" indent="-182880" defTabSz="914378" eaLnBrk="1" fontAlgn="auto" hangingPunct="1">
              <a:spcAft>
                <a:spcPts val="0"/>
              </a:spcAft>
              <a:buClr>
                <a:schemeClr val="bg1"/>
              </a:buClr>
              <a:buFont typeface="Arial" panose="020B0604020202020204" pitchFamily="34" charset="0"/>
              <a:buChar char="•"/>
              <a:defRPr/>
            </a:pPr>
            <a:r>
              <a:rPr lang="en-US" altLang="en-US" sz="2400" dirty="0">
                <a:solidFill>
                  <a:srgbClr val="FFFFFF"/>
                </a:solidFill>
              </a:rPr>
              <a:t>Provide effective training</a:t>
            </a:r>
          </a:p>
          <a:p>
            <a:pPr marL="171446" indent="-171446" defTabSz="914378" eaLnBrk="1" fontAlgn="auto" hangingPunct="1">
              <a:spcAft>
                <a:spcPts val="0"/>
              </a:spcAft>
              <a:defRPr/>
            </a:pPr>
            <a:endParaRPr lang="en-US" altLang="en-US" sz="1700" dirty="0">
              <a:solidFill>
                <a:srgbClr val="FFFFFF"/>
              </a:solidFill>
            </a:endParaRPr>
          </a:p>
        </p:txBody>
      </p:sp>
    </p:spTree>
    <p:custDataLst>
      <p:tags r:id="rId1"/>
    </p:custData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0" name="Rectangle 2">
            <a:extLst>
              <a:ext uri="{FF2B5EF4-FFF2-40B4-BE49-F238E27FC236}">
                <a16:creationId xmlns:a16="http://schemas.microsoft.com/office/drawing/2014/main" id="{F5BEA9B8-8AFF-4520-BCF7-D63E3CEB64DE}"/>
              </a:ext>
            </a:extLst>
          </p:cNvPr>
          <p:cNvSpPr>
            <a:spLocks noGrp="1" noChangeArrowheads="1"/>
          </p:cNvSpPr>
          <p:nvPr>
            <p:ph type="title"/>
          </p:nvPr>
        </p:nvSpPr>
        <p:spPr>
          <a:xfrm>
            <a:off x="698090" y="933450"/>
            <a:ext cx="7772400" cy="819150"/>
          </a:xfrm>
        </p:spPr>
        <p:txBody>
          <a:bodyPr>
            <a:noAutofit/>
          </a:bodyPr>
          <a:lstStyle/>
          <a:p>
            <a:pPr eaLnBrk="1" hangingPunct="1">
              <a:defRPr/>
            </a:pPr>
            <a:r>
              <a:rPr lang="en-US" altLang="en-US" dirty="0"/>
              <a:t>Good Leadership Linked with Healthy Workers</a:t>
            </a:r>
          </a:p>
        </p:txBody>
      </p:sp>
      <p:sp>
        <p:nvSpPr>
          <p:cNvPr id="114691" name="Rectangle 3">
            <a:extLst>
              <a:ext uri="{FF2B5EF4-FFF2-40B4-BE49-F238E27FC236}">
                <a16:creationId xmlns:a16="http://schemas.microsoft.com/office/drawing/2014/main" id="{48044109-44F3-41A2-9534-E0F11AD28D5B}"/>
              </a:ext>
            </a:extLst>
          </p:cNvPr>
          <p:cNvSpPr>
            <a:spLocks noGrp="1" noChangeArrowheads="1"/>
          </p:cNvSpPr>
          <p:nvPr>
            <p:ph idx="1"/>
          </p:nvPr>
        </p:nvSpPr>
        <p:spPr>
          <a:xfrm>
            <a:off x="685800" y="2209800"/>
            <a:ext cx="7772400" cy="3636963"/>
          </a:xfrm>
        </p:spPr>
        <p:txBody>
          <a:bodyPr>
            <a:normAutofit lnSpcReduction="10000"/>
          </a:bodyPr>
          <a:lstStyle/>
          <a:p>
            <a:pPr marL="0" indent="0" eaLnBrk="1" hangingPunct="1">
              <a:lnSpc>
                <a:spcPct val="90000"/>
              </a:lnSpc>
              <a:buFont typeface="Wingdings" panose="05000000000000000000" pitchFamily="2" charset="2"/>
              <a:buNone/>
              <a:defRPr/>
            </a:pPr>
            <a:r>
              <a:rPr lang="en-US" altLang="en-US" sz="2800" i="1" dirty="0"/>
              <a:t>Employees working under good leadership were found to be..</a:t>
            </a:r>
          </a:p>
          <a:p>
            <a:pPr marL="182880" indent="-182880" eaLnBrk="1" hangingPunct="1">
              <a:lnSpc>
                <a:spcPct val="90000"/>
              </a:lnSpc>
              <a:buFont typeface="Arial" panose="020B0604020202020204" pitchFamily="34" charset="0"/>
              <a:buChar char="•"/>
              <a:defRPr/>
            </a:pPr>
            <a:r>
              <a:rPr lang="en-US" altLang="en-US" sz="2800" dirty="0"/>
              <a:t>40% more likely to fall into the highest category of well-being (lowest levels of stress, anxiety and depression)</a:t>
            </a:r>
          </a:p>
          <a:p>
            <a:pPr marL="182880" indent="-182880" eaLnBrk="1" hangingPunct="1">
              <a:lnSpc>
                <a:spcPct val="90000"/>
              </a:lnSpc>
              <a:buFont typeface="Arial" panose="020B0604020202020204" pitchFamily="34" charset="0"/>
              <a:buChar char="•"/>
              <a:defRPr/>
            </a:pPr>
            <a:r>
              <a:rPr lang="en-US" altLang="en-US" sz="2800" dirty="0"/>
              <a:t>27% reduction in sick leave</a:t>
            </a:r>
          </a:p>
          <a:p>
            <a:pPr marL="182880" indent="-182880" eaLnBrk="1" hangingPunct="1">
              <a:lnSpc>
                <a:spcPct val="90000"/>
              </a:lnSpc>
              <a:buFont typeface="Arial" panose="020B0604020202020204" pitchFamily="34" charset="0"/>
              <a:buChar char="•"/>
              <a:defRPr/>
            </a:pPr>
            <a:r>
              <a:rPr lang="en-US" altLang="en-US" sz="2800" dirty="0"/>
              <a:t>46% reduction in disability pensions</a:t>
            </a:r>
          </a:p>
          <a:p>
            <a:pPr eaLnBrk="1" hangingPunct="1">
              <a:lnSpc>
                <a:spcPct val="90000"/>
              </a:lnSpc>
              <a:buFont typeface="Wingdings" panose="05000000000000000000" pitchFamily="2" charset="2"/>
              <a:buNone/>
              <a:defRPr/>
            </a:pPr>
            <a:r>
              <a:rPr lang="en-US" altLang="en-US" sz="1900" dirty="0"/>
              <a:t>Journal of Occupational and Environmental Medicine (Vol. 50, Issue 8)</a:t>
            </a:r>
          </a:p>
          <a:p>
            <a:pPr eaLnBrk="1" hangingPunct="1">
              <a:lnSpc>
                <a:spcPct val="90000"/>
              </a:lnSpc>
              <a:defRPr/>
            </a:pPr>
            <a:endParaRPr lang="en-US" altLang="en-US" dirty="0"/>
          </a:p>
        </p:txBody>
      </p:sp>
      <p:sp>
        <p:nvSpPr>
          <p:cNvPr id="88066" name="Slide Number Placeholder 5">
            <a:extLst>
              <a:ext uri="{FF2B5EF4-FFF2-40B4-BE49-F238E27FC236}">
                <a16:creationId xmlns:a16="http://schemas.microsoft.com/office/drawing/2014/main" id="{8B4C8437-B073-4091-8FC8-18E745653143}"/>
              </a:ext>
            </a:extLst>
          </p:cNvPr>
          <p:cNvSpPr>
            <a:spLocks noGrp="1"/>
          </p:cNvSpPr>
          <p:nvPr>
            <p:ph type="sldNum" sz="quarter" idx="12"/>
          </p:nvPr>
        </p:nvSpPr>
        <p:spPr bwMode="auto">
          <a:xfrm>
            <a:off x="6553200" y="6248400"/>
            <a:ext cx="2133600" cy="457200"/>
          </a:xfrm>
          <a:prstGeom prst="rect">
            <a:avLst/>
          </a:prstGeo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lr>
                <a:schemeClr val="accent1"/>
              </a:buClr>
              <a:buFont typeface="Arial" panose="020B0604020202020204" pitchFamily="34" charset="0"/>
              <a:buChar char="•"/>
              <a:defRPr sz="1500">
                <a:solidFill>
                  <a:schemeClr val="tx1"/>
                </a:solidFill>
                <a:latin typeface="Open Sans Light"/>
              </a:defRPr>
            </a:lvl1pPr>
            <a:lvl2pPr marL="342900" indent="-171450">
              <a:spcBef>
                <a:spcPct val="20000"/>
              </a:spcBef>
              <a:buClr>
                <a:schemeClr val="accent1"/>
              </a:buClr>
              <a:buFont typeface="Arial" panose="020B0604020202020204" pitchFamily="34" charset="0"/>
              <a:buChar char="–"/>
              <a:defRPr sz="1200">
                <a:solidFill>
                  <a:schemeClr val="tx1"/>
                </a:solidFill>
                <a:latin typeface="Open Sans Light"/>
              </a:defRPr>
            </a:lvl2pPr>
            <a:lvl3pPr marL="514350" indent="-169863">
              <a:spcBef>
                <a:spcPct val="20000"/>
              </a:spcBef>
              <a:buClr>
                <a:schemeClr val="accent1"/>
              </a:buClr>
              <a:buFont typeface="Arial" panose="020B0604020202020204" pitchFamily="34" charset="0"/>
              <a:buChar char="•"/>
              <a:defRPr sz="1200">
                <a:solidFill>
                  <a:schemeClr val="tx1"/>
                </a:solidFill>
                <a:latin typeface="Open Sans Light"/>
              </a:defRPr>
            </a:lvl3pPr>
            <a:lvl4pPr marL="685800" indent="-169863">
              <a:spcBef>
                <a:spcPct val="20000"/>
              </a:spcBef>
              <a:buClr>
                <a:schemeClr val="accent1"/>
              </a:buClr>
              <a:buFont typeface="Arial" panose="020B0604020202020204" pitchFamily="34" charset="0"/>
              <a:buChar char="–"/>
              <a:defRPr sz="1200">
                <a:solidFill>
                  <a:schemeClr val="tx1"/>
                </a:solidFill>
                <a:latin typeface="Open Sans Light"/>
              </a:defRPr>
            </a:lvl4pPr>
            <a:lvl5pPr marL="857250" indent="-169863">
              <a:spcBef>
                <a:spcPct val="20000"/>
              </a:spcBef>
              <a:buClr>
                <a:schemeClr val="accent1"/>
              </a:buClr>
              <a:buFont typeface="Arial" panose="020B0604020202020204" pitchFamily="34" charset="0"/>
              <a:buChar char="»"/>
              <a:defRPr sz="1200">
                <a:solidFill>
                  <a:schemeClr val="tx1"/>
                </a:solidFill>
                <a:latin typeface="Open Sans Light"/>
              </a:defRPr>
            </a:lvl5pPr>
            <a:lvl6pPr marL="1314450" indent="-169863" eaLnBrk="0" fontAlgn="base" hangingPunct="0">
              <a:spcBef>
                <a:spcPct val="20000"/>
              </a:spcBef>
              <a:spcAft>
                <a:spcPct val="0"/>
              </a:spcAft>
              <a:buClr>
                <a:schemeClr val="accent1"/>
              </a:buClr>
              <a:buFont typeface="Arial" panose="020B0604020202020204" pitchFamily="34" charset="0"/>
              <a:buChar char="»"/>
              <a:defRPr sz="1200">
                <a:solidFill>
                  <a:schemeClr val="tx1"/>
                </a:solidFill>
                <a:latin typeface="Open Sans Light"/>
              </a:defRPr>
            </a:lvl6pPr>
            <a:lvl7pPr marL="1771650" indent="-169863" eaLnBrk="0" fontAlgn="base" hangingPunct="0">
              <a:spcBef>
                <a:spcPct val="20000"/>
              </a:spcBef>
              <a:spcAft>
                <a:spcPct val="0"/>
              </a:spcAft>
              <a:buClr>
                <a:schemeClr val="accent1"/>
              </a:buClr>
              <a:buFont typeface="Arial" panose="020B0604020202020204" pitchFamily="34" charset="0"/>
              <a:buChar char="»"/>
              <a:defRPr sz="1200">
                <a:solidFill>
                  <a:schemeClr val="tx1"/>
                </a:solidFill>
                <a:latin typeface="Open Sans Light"/>
              </a:defRPr>
            </a:lvl7pPr>
            <a:lvl8pPr marL="2228850" indent="-169863" eaLnBrk="0" fontAlgn="base" hangingPunct="0">
              <a:spcBef>
                <a:spcPct val="20000"/>
              </a:spcBef>
              <a:spcAft>
                <a:spcPct val="0"/>
              </a:spcAft>
              <a:buClr>
                <a:schemeClr val="accent1"/>
              </a:buClr>
              <a:buFont typeface="Arial" panose="020B0604020202020204" pitchFamily="34" charset="0"/>
              <a:buChar char="»"/>
              <a:defRPr sz="1200">
                <a:solidFill>
                  <a:schemeClr val="tx1"/>
                </a:solidFill>
                <a:latin typeface="Open Sans Light"/>
              </a:defRPr>
            </a:lvl8pPr>
            <a:lvl9pPr marL="2686050" indent="-169863" eaLnBrk="0" fontAlgn="base" hangingPunct="0">
              <a:spcBef>
                <a:spcPct val="20000"/>
              </a:spcBef>
              <a:spcAft>
                <a:spcPct val="0"/>
              </a:spcAft>
              <a:buClr>
                <a:schemeClr val="accent1"/>
              </a:buClr>
              <a:buFont typeface="Arial" panose="020B0604020202020204" pitchFamily="34" charset="0"/>
              <a:buChar char="»"/>
              <a:defRPr sz="1200">
                <a:solidFill>
                  <a:schemeClr val="tx1"/>
                </a:solidFill>
                <a:latin typeface="Open Sans Light"/>
              </a:defRPr>
            </a:lvl9pPr>
          </a:lstStyle>
          <a:p>
            <a:pPr algn="r" eaLnBrk="1" hangingPunct="1">
              <a:spcBef>
                <a:spcPct val="0"/>
              </a:spcBef>
              <a:buClrTx/>
              <a:buFontTx/>
              <a:buNone/>
            </a:pPr>
            <a:fld id="{79867720-B625-4DD6-8D36-14294B3AFC1D}" type="slidenum">
              <a:rPr lang="en-US" altLang="en-US" sz="1000">
                <a:latin typeface="Verdana" panose="020B0604030504040204" pitchFamily="34" charset="0"/>
              </a:rPr>
              <a:pPr algn="r" eaLnBrk="1" hangingPunct="1">
                <a:spcBef>
                  <a:spcPct val="0"/>
                </a:spcBef>
                <a:buClrTx/>
                <a:buFontTx/>
                <a:buNone/>
              </a:pPr>
              <a:t>22</a:t>
            </a:fld>
            <a:endParaRPr lang="en-US" altLang="en-US" sz="1000" dirty="0">
              <a:latin typeface="Verdana" panose="020B0604030504040204" pitchFamily="34" charset="0"/>
            </a:endParaRPr>
          </a:p>
        </p:txBody>
      </p:sp>
    </p:spTree>
    <p:custDataLst>
      <p:tags r:id="rId1"/>
    </p:custData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7650" name="Rectangle 2">
            <a:extLst>
              <a:ext uri="{FF2B5EF4-FFF2-40B4-BE49-F238E27FC236}">
                <a16:creationId xmlns:a16="http://schemas.microsoft.com/office/drawing/2014/main" id="{800A5A68-9C38-4924-BB07-4AB6F9F3E06D}"/>
              </a:ext>
            </a:extLst>
          </p:cNvPr>
          <p:cNvSpPr>
            <a:spLocks noGrp="1" noChangeArrowheads="1"/>
          </p:cNvSpPr>
          <p:nvPr>
            <p:ph type="title"/>
          </p:nvPr>
        </p:nvSpPr>
        <p:spPr>
          <a:xfrm>
            <a:off x="342900" y="4191000"/>
            <a:ext cx="5829300" cy="2232178"/>
          </a:xfrm>
        </p:spPr>
        <p:txBody>
          <a:bodyPr>
            <a:noAutofit/>
          </a:bodyPr>
          <a:lstStyle/>
          <a:p>
            <a:r>
              <a:rPr lang="en-US" altLang="en-US" dirty="0"/>
              <a:t>You cannot sell(influence) anything until you, yourself are sold</a:t>
            </a:r>
          </a:p>
        </p:txBody>
      </p:sp>
      <p:sp>
        <p:nvSpPr>
          <p:cNvPr id="62468" name="Rectangle 3">
            <a:extLst>
              <a:ext uri="{FF2B5EF4-FFF2-40B4-BE49-F238E27FC236}">
                <a16:creationId xmlns:a16="http://schemas.microsoft.com/office/drawing/2014/main" id="{394EB38C-7ADC-49FD-9C47-CD98FA1A9C61}"/>
              </a:ext>
            </a:extLst>
          </p:cNvPr>
          <p:cNvSpPr>
            <a:spLocks noGrp="1" noChangeArrowheads="1"/>
          </p:cNvSpPr>
          <p:nvPr>
            <p:ph type="body" sz="half" idx="2"/>
          </p:nvPr>
        </p:nvSpPr>
        <p:spPr/>
        <p:txBody>
          <a:bodyPr/>
          <a:lstStyle/>
          <a:p>
            <a:r>
              <a:rPr lang="en-US" altLang="en-US" dirty="0"/>
              <a:t> </a:t>
            </a:r>
          </a:p>
          <a:p>
            <a:endParaRPr lang="en-US" altLang="en-US" dirty="0"/>
          </a:p>
        </p:txBody>
      </p:sp>
      <p:pic>
        <p:nvPicPr>
          <p:cNvPr id="89090" name="Picture 9" descr="sold">
            <a:extLst>
              <a:ext uri="{FF2B5EF4-FFF2-40B4-BE49-F238E27FC236}">
                <a16:creationId xmlns:a16="http://schemas.microsoft.com/office/drawing/2014/main" id="{05C40E74-854F-42EF-AB2D-EB0733ED500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1249478">
            <a:off x="1149640" y="585654"/>
            <a:ext cx="2987648" cy="29945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ustDataLst>
      <p:tags r:id="rId1"/>
    </p:custDataLst>
  </p:cSld>
  <p:clrMapOvr>
    <a:masterClrMapping/>
  </p:clrMapOvr>
  <p:transition>
    <p:cover dir="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7" presetClass="entr" presetSubtype="4" fill="hold" nodeType="afterEffect">
                                  <p:stCondLst>
                                    <p:cond delay="0"/>
                                  </p:stCondLst>
                                  <p:childTnLst>
                                    <p:set>
                                      <p:cBhvr>
                                        <p:cTn id="6" dur="1" fill="hold">
                                          <p:stCondLst>
                                            <p:cond delay="0"/>
                                          </p:stCondLst>
                                        </p:cTn>
                                        <p:tgtEl>
                                          <p:spTgt spid="27650"/>
                                        </p:tgtEl>
                                        <p:attrNameLst>
                                          <p:attrName>style.visibility</p:attrName>
                                        </p:attrNameLst>
                                      </p:cBhvr>
                                      <p:to>
                                        <p:strVal val="visible"/>
                                      </p:to>
                                    </p:set>
                                    <p:anim calcmode="lin" valueType="num">
                                      <p:cBhvr additive="base">
                                        <p:cTn id="7" dur="5000" fill="hold"/>
                                        <p:tgtEl>
                                          <p:spTgt spid="27650"/>
                                        </p:tgtEl>
                                        <p:attrNameLst>
                                          <p:attrName>ppt_x</p:attrName>
                                        </p:attrNameLst>
                                      </p:cBhvr>
                                      <p:tavLst>
                                        <p:tav tm="0">
                                          <p:val>
                                            <p:strVal val="#ppt_x"/>
                                          </p:val>
                                        </p:tav>
                                        <p:tav tm="100000">
                                          <p:val>
                                            <p:strVal val="#ppt_x"/>
                                          </p:val>
                                        </p:tav>
                                      </p:tavLst>
                                    </p:anim>
                                    <p:anim calcmode="lin" valueType="num">
                                      <p:cBhvr additive="base">
                                        <p:cTn id="8" dur="5000" fill="hold"/>
                                        <p:tgtEl>
                                          <p:spTgt spid="2765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cxnSp>
        <p:nvCxnSpPr>
          <p:cNvPr id="72" name="Straight Connector 71">
            <a:extLst>
              <a:ext uri="{FF2B5EF4-FFF2-40B4-BE49-F238E27FC236}">
                <a16:creationId xmlns:a16="http://schemas.microsoft.com/office/drawing/2014/main" id="{15F1CC53-719A-4763-BF30-5E25A63CEF3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571500" y="826324"/>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
        <p:nvSpPr>
          <p:cNvPr id="74" name="Rectangle 73">
            <a:extLst>
              <a:ext uri="{FF2B5EF4-FFF2-40B4-BE49-F238E27FC236}">
                <a16:creationId xmlns:a16="http://schemas.microsoft.com/office/drawing/2014/main" id="{4038CB10-1F5C-4D54-9DF7-12586DE5B00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45659" y="4572000"/>
            <a:ext cx="5293730" cy="1964266"/>
          </a:xfrm>
          <a:prstGeom prst="rect">
            <a:avLst/>
          </a:prstGeom>
          <a:solidFill>
            <a:srgbClr val="383A5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Title 3">
            <a:extLst>
              <a:ext uri="{FF2B5EF4-FFF2-40B4-BE49-F238E27FC236}">
                <a16:creationId xmlns:a16="http://schemas.microsoft.com/office/drawing/2014/main" id="{AA37125D-A5DF-479A-BC9B-73DFEBAA35FD}"/>
              </a:ext>
            </a:extLst>
          </p:cNvPr>
          <p:cNvSpPr>
            <a:spLocks noGrp="1"/>
          </p:cNvSpPr>
          <p:nvPr>
            <p:ph type="title"/>
          </p:nvPr>
        </p:nvSpPr>
        <p:spPr>
          <a:xfrm>
            <a:off x="393192" y="4767072"/>
            <a:ext cx="4945641" cy="1625210"/>
          </a:xfrm>
        </p:spPr>
        <p:txBody>
          <a:bodyPr vert="horz" lIns="91440" tIns="45720" rIns="91440" bIns="45720" rtlCol="0" anchor="ctr">
            <a:normAutofit/>
          </a:bodyPr>
          <a:lstStyle/>
          <a:p>
            <a:pPr algn="r" fontAlgn="auto">
              <a:spcAft>
                <a:spcPts val="0"/>
              </a:spcAft>
              <a:defRPr/>
            </a:pPr>
            <a:r>
              <a:rPr lang="en-US" sz="5000" dirty="0">
                <a:solidFill>
                  <a:srgbClr val="FFFFFF"/>
                </a:solidFill>
              </a:rPr>
              <a:t>VISION</a:t>
            </a:r>
          </a:p>
        </p:txBody>
      </p:sp>
      <p:pic>
        <p:nvPicPr>
          <p:cNvPr id="91139" name="Content Placeholder 4">
            <a:extLst>
              <a:ext uri="{FF2B5EF4-FFF2-40B4-BE49-F238E27FC236}">
                <a16:creationId xmlns:a16="http://schemas.microsoft.com/office/drawing/2014/main" id="{A5B6733F-3BE1-4753-814D-7236E61064F5}"/>
              </a:ext>
            </a:extLst>
          </p:cNvPr>
          <p:cNvPicPr>
            <a:picLocks noGrp="1" noChangeAspect="1" noChangeArrowheads="1"/>
          </p:cNvPicPr>
          <p:nvPr>
            <p:ph idx="1"/>
          </p:nvPr>
        </p:nvPicPr>
        <p:blipFill rotWithShape="1">
          <a:blip r:embed="rId4">
            <a:extLst>
              <a:ext uri="{28A0092B-C50C-407E-A947-70E740481C1C}">
                <a14:useLocalDpi xmlns:a14="http://schemas.microsoft.com/office/drawing/2010/main" val="0"/>
              </a:ext>
            </a:extLst>
          </a:blip>
          <a:srcRect l="26883" r="702" b="1"/>
          <a:stretch/>
        </p:blipFill>
        <p:spPr bwMode="auto">
          <a:xfrm>
            <a:off x="245660" y="321733"/>
            <a:ext cx="5293729" cy="4107392"/>
          </a:xfrm>
          <a:prstGeom prst="rect">
            <a:avLst/>
          </a:prstGeom>
        </p:spPr>
      </p:pic>
      <p:sp>
        <p:nvSpPr>
          <p:cNvPr id="76" name="Rectangle 75">
            <a:extLst>
              <a:ext uri="{FF2B5EF4-FFF2-40B4-BE49-F238E27FC236}">
                <a16:creationId xmlns:a16="http://schemas.microsoft.com/office/drawing/2014/main" id="{73ED6512-6858-4552-B699-9A97FE9A4EA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650991" y="321732"/>
            <a:ext cx="3251710" cy="6214534"/>
          </a:xfrm>
          <a:prstGeom prst="rect">
            <a:avLst/>
          </a:pr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Text Placeholder 2">
            <a:extLst>
              <a:ext uri="{FF2B5EF4-FFF2-40B4-BE49-F238E27FC236}">
                <a16:creationId xmlns:a16="http://schemas.microsoft.com/office/drawing/2014/main" id="{3913F711-2EE8-4460-8888-68BF5214E18F}"/>
              </a:ext>
            </a:extLst>
          </p:cNvPr>
          <p:cNvSpPr>
            <a:spLocks noGrp="1"/>
          </p:cNvSpPr>
          <p:nvPr>
            <p:ph type="body" sz="quarter" idx="10"/>
          </p:nvPr>
        </p:nvSpPr>
        <p:spPr>
          <a:xfrm>
            <a:off x="6021989" y="917725"/>
            <a:ext cx="2568554" cy="4852362"/>
          </a:xfrm>
        </p:spPr>
        <p:txBody>
          <a:bodyPr vert="horz" lIns="45720" tIns="45720" rIns="45720" bIns="45720" rtlCol="0" anchor="ctr">
            <a:normAutofit/>
          </a:bodyPr>
          <a:lstStyle/>
          <a:p>
            <a:pPr algn="l" fontAlgn="auto">
              <a:lnSpc>
                <a:spcPct val="90000"/>
              </a:lnSpc>
              <a:spcAft>
                <a:spcPts val="600"/>
              </a:spcAft>
              <a:defRPr/>
            </a:pPr>
            <a:r>
              <a:rPr lang="en-US" altLang="en-US" sz="2800" i="1" dirty="0">
                <a:solidFill>
                  <a:srgbClr val="FFFFFF"/>
                </a:solidFill>
              </a:rPr>
              <a:t>Vision is dreaming with your eyes wide open. -Willie Jolley</a:t>
            </a:r>
          </a:p>
          <a:p>
            <a:pPr algn="l" fontAlgn="auto">
              <a:lnSpc>
                <a:spcPct val="90000"/>
              </a:lnSpc>
              <a:spcAft>
                <a:spcPts val="600"/>
              </a:spcAft>
              <a:defRPr/>
            </a:pPr>
            <a:endParaRPr lang="en-US" dirty="0">
              <a:solidFill>
                <a:srgbClr val="FFFFFF"/>
              </a:solidFill>
            </a:endParaRPr>
          </a:p>
        </p:txBody>
      </p:sp>
    </p:spTree>
    <p:custDataLst>
      <p:tags r:id="rId1"/>
    </p:custData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018CFE-5665-4A2B-9061-CED6DCC2FFFD}"/>
              </a:ext>
            </a:extLst>
          </p:cNvPr>
          <p:cNvSpPr>
            <a:spLocks noGrp="1"/>
          </p:cNvSpPr>
          <p:nvPr>
            <p:ph type="title"/>
          </p:nvPr>
        </p:nvSpPr>
        <p:spPr/>
        <p:txBody>
          <a:bodyPr>
            <a:normAutofit/>
          </a:bodyPr>
          <a:lstStyle/>
          <a:p>
            <a:pPr defTabSz="914378" eaLnBrk="1" fontAlgn="auto" hangingPunct="1">
              <a:spcAft>
                <a:spcPts val="0"/>
              </a:spcAft>
              <a:defRPr/>
            </a:pPr>
            <a:r>
              <a:rPr lang="en-US" dirty="0"/>
              <a:t>Leadership Skills </a:t>
            </a:r>
          </a:p>
        </p:txBody>
      </p:sp>
      <p:sp>
        <p:nvSpPr>
          <p:cNvPr id="3" name="Content Placeholder 2">
            <a:extLst>
              <a:ext uri="{FF2B5EF4-FFF2-40B4-BE49-F238E27FC236}">
                <a16:creationId xmlns:a16="http://schemas.microsoft.com/office/drawing/2014/main" id="{3DF55483-4A8A-4B73-8358-3884672CF20B}"/>
              </a:ext>
            </a:extLst>
          </p:cNvPr>
          <p:cNvSpPr>
            <a:spLocks noGrp="1"/>
          </p:cNvSpPr>
          <p:nvPr>
            <p:ph idx="1"/>
          </p:nvPr>
        </p:nvSpPr>
        <p:spPr/>
        <p:txBody>
          <a:bodyPr>
            <a:normAutofit lnSpcReduction="10000"/>
          </a:bodyPr>
          <a:lstStyle/>
          <a:p>
            <a:pPr marL="514350" indent="-514350" defTabSz="914378" eaLnBrk="1" fontAlgn="auto" hangingPunct="1">
              <a:spcAft>
                <a:spcPts val="0"/>
              </a:spcAft>
              <a:buFont typeface="Calibri Light" panose="020F0302020204030204" pitchFamily="34" charset="0"/>
              <a:buAutoNum type="arabicPeriod"/>
              <a:defRPr/>
            </a:pPr>
            <a:r>
              <a:rPr lang="en-US" altLang="en-US" sz="2800" b="1" dirty="0"/>
              <a:t>GOALS</a:t>
            </a:r>
            <a:r>
              <a:rPr lang="en-US" altLang="en-US" sz="2800" dirty="0"/>
              <a:t>: Let them know what you expect </a:t>
            </a:r>
          </a:p>
          <a:p>
            <a:pPr marL="514350" indent="-514350" defTabSz="914378" eaLnBrk="1" fontAlgn="auto" hangingPunct="1">
              <a:spcAft>
                <a:spcPts val="0"/>
              </a:spcAft>
              <a:buFont typeface="Calibri Light" panose="020F0302020204030204" pitchFamily="34" charset="0"/>
              <a:buAutoNum type="arabicPeriod"/>
              <a:defRPr/>
            </a:pPr>
            <a:r>
              <a:rPr lang="en-US" altLang="en-US" sz="2800" b="1" dirty="0"/>
              <a:t>TOOLS: </a:t>
            </a:r>
            <a:r>
              <a:rPr lang="en-US" altLang="en-US" sz="2800" dirty="0"/>
              <a:t>Provide them the tools and resources to do the job </a:t>
            </a:r>
          </a:p>
          <a:p>
            <a:pPr marL="514350" indent="-514350" defTabSz="914378" eaLnBrk="1" fontAlgn="auto" hangingPunct="1">
              <a:spcAft>
                <a:spcPts val="0"/>
              </a:spcAft>
              <a:buFont typeface="Calibri Light" panose="020F0302020204030204" pitchFamily="34" charset="0"/>
              <a:buAutoNum type="arabicPeriod"/>
              <a:defRPr/>
            </a:pPr>
            <a:r>
              <a:rPr lang="en-US" altLang="en-US" sz="2800" b="1" dirty="0"/>
              <a:t>FEEDBACK: </a:t>
            </a:r>
            <a:r>
              <a:rPr lang="en-US" altLang="en-US" sz="2800" dirty="0"/>
              <a:t>Measure performance and let them know how their doing </a:t>
            </a:r>
          </a:p>
          <a:p>
            <a:pPr marL="514350" indent="-514350" defTabSz="914378" eaLnBrk="1" fontAlgn="auto" hangingPunct="1">
              <a:spcAft>
                <a:spcPts val="0"/>
              </a:spcAft>
              <a:buFont typeface="Calibri Light" panose="020F0302020204030204" pitchFamily="34" charset="0"/>
              <a:buAutoNum type="arabicPeriod"/>
              <a:defRPr/>
            </a:pPr>
            <a:r>
              <a:rPr lang="en-US" altLang="en-US" sz="2800" b="1" dirty="0"/>
              <a:t>COACHING: </a:t>
            </a:r>
            <a:r>
              <a:rPr lang="en-US" altLang="en-US" sz="2800" dirty="0"/>
              <a:t>Help them succeed </a:t>
            </a:r>
          </a:p>
          <a:p>
            <a:pPr marL="514350" indent="-514350" defTabSz="914378" eaLnBrk="1" fontAlgn="auto" hangingPunct="1">
              <a:spcAft>
                <a:spcPts val="0"/>
              </a:spcAft>
              <a:buFont typeface="Calibri Light" panose="020F0302020204030204" pitchFamily="34" charset="0"/>
              <a:buAutoNum type="arabicPeriod"/>
              <a:defRPr/>
            </a:pPr>
            <a:r>
              <a:rPr lang="en-US" altLang="en-US" sz="2800" b="1" dirty="0"/>
              <a:t>ACCOUNTABILITY: </a:t>
            </a:r>
            <a:r>
              <a:rPr lang="en-US" altLang="en-US" sz="2800" dirty="0"/>
              <a:t>Hold people accountable for results and how those results are achieved</a:t>
            </a:r>
          </a:p>
        </p:txBody>
      </p:sp>
      <p:sp>
        <p:nvSpPr>
          <p:cNvPr id="93188" name="Slide Number Placeholder 3">
            <a:extLst>
              <a:ext uri="{FF2B5EF4-FFF2-40B4-BE49-F238E27FC236}">
                <a16:creationId xmlns:a16="http://schemas.microsoft.com/office/drawing/2014/main" id="{7825DBDD-C676-4101-A53A-9CA3C8BE3869}"/>
              </a:ext>
            </a:extLst>
          </p:cNvPr>
          <p:cNvSpPr>
            <a:spLocks noGrp="1"/>
          </p:cNvSpPr>
          <p:nvPr>
            <p:ph type="sldNum" sz="quarter" idx="12"/>
          </p:nvPr>
        </p:nvSpPr>
        <p:spPr bwMode="auto">
          <a:xfrm>
            <a:off x="8647113" y="6408738"/>
            <a:ext cx="366712" cy="36512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spcBef>
                <a:spcPct val="20000"/>
              </a:spcBef>
              <a:buClr>
                <a:schemeClr val="accent1"/>
              </a:buClr>
              <a:buFont typeface="Arial" panose="020B0604020202020204" pitchFamily="34" charset="0"/>
              <a:buChar char="•"/>
              <a:defRPr sz="1500">
                <a:solidFill>
                  <a:schemeClr val="tx1"/>
                </a:solidFill>
                <a:latin typeface="Open Sans Light"/>
              </a:defRPr>
            </a:lvl1pPr>
            <a:lvl2pPr marL="342900" indent="-171450">
              <a:spcBef>
                <a:spcPct val="20000"/>
              </a:spcBef>
              <a:buClr>
                <a:schemeClr val="accent1"/>
              </a:buClr>
              <a:buFont typeface="Arial" panose="020B0604020202020204" pitchFamily="34" charset="0"/>
              <a:buChar char="–"/>
              <a:defRPr sz="1200">
                <a:solidFill>
                  <a:schemeClr val="tx1"/>
                </a:solidFill>
                <a:latin typeface="Open Sans Light"/>
              </a:defRPr>
            </a:lvl2pPr>
            <a:lvl3pPr marL="514350" indent="-169863">
              <a:spcBef>
                <a:spcPct val="20000"/>
              </a:spcBef>
              <a:buClr>
                <a:schemeClr val="accent1"/>
              </a:buClr>
              <a:buFont typeface="Arial" panose="020B0604020202020204" pitchFamily="34" charset="0"/>
              <a:buChar char="•"/>
              <a:defRPr sz="1200">
                <a:solidFill>
                  <a:schemeClr val="tx1"/>
                </a:solidFill>
                <a:latin typeface="Open Sans Light"/>
              </a:defRPr>
            </a:lvl3pPr>
            <a:lvl4pPr marL="685800" indent="-169863">
              <a:spcBef>
                <a:spcPct val="20000"/>
              </a:spcBef>
              <a:buClr>
                <a:schemeClr val="accent1"/>
              </a:buClr>
              <a:buFont typeface="Arial" panose="020B0604020202020204" pitchFamily="34" charset="0"/>
              <a:buChar char="–"/>
              <a:defRPr sz="1200">
                <a:solidFill>
                  <a:schemeClr val="tx1"/>
                </a:solidFill>
                <a:latin typeface="Open Sans Light"/>
              </a:defRPr>
            </a:lvl4pPr>
            <a:lvl5pPr marL="857250" indent="-169863">
              <a:spcBef>
                <a:spcPct val="20000"/>
              </a:spcBef>
              <a:buClr>
                <a:schemeClr val="accent1"/>
              </a:buClr>
              <a:buFont typeface="Arial" panose="020B0604020202020204" pitchFamily="34" charset="0"/>
              <a:buChar char="»"/>
              <a:defRPr sz="1200">
                <a:solidFill>
                  <a:schemeClr val="tx1"/>
                </a:solidFill>
                <a:latin typeface="Open Sans Light"/>
              </a:defRPr>
            </a:lvl5pPr>
            <a:lvl6pPr marL="1314450" indent="-169863" eaLnBrk="0" fontAlgn="base" hangingPunct="0">
              <a:spcBef>
                <a:spcPct val="20000"/>
              </a:spcBef>
              <a:spcAft>
                <a:spcPct val="0"/>
              </a:spcAft>
              <a:buClr>
                <a:schemeClr val="accent1"/>
              </a:buClr>
              <a:buFont typeface="Arial" panose="020B0604020202020204" pitchFamily="34" charset="0"/>
              <a:buChar char="»"/>
              <a:defRPr sz="1200">
                <a:solidFill>
                  <a:schemeClr val="tx1"/>
                </a:solidFill>
                <a:latin typeface="Open Sans Light"/>
              </a:defRPr>
            </a:lvl6pPr>
            <a:lvl7pPr marL="1771650" indent="-169863" eaLnBrk="0" fontAlgn="base" hangingPunct="0">
              <a:spcBef>
                <a:spcPct val="20000"/>
              </a:spcBef>
              <a:spcAft>
                <a:spcPct val="0"/>
              </a:spcAft>
              <a:buClr>
                <a:schemeClr val="accent1"/>
              </a:buClr>
              <a:buFont typeface="Arial" panose="020B0604020202020204" pitchFamily="34" charset="0"/>
              <a:buChar char="»"/>
              <a:defRPr sz="1200">
                <a:solidFill>
                  <a:schemeClr val="tx1"/>
                </a:solidFill>
                <a:latin typeface="Open Sans Light"/>
              </a:defRPr>
            </a:lvl7pPr>
            <a:lvl8pPr marL="2228850" indent="-169863" eaLnBrk="0" fontAlgn="base" hangingPunct="0">
              <a:spcBef>
                <a:spcPct val="20000"/>
              </a:spcBef>
              <a:spcAft>
                <a:spcPct val="0"/>
              </a:spcAft>
              <a:buClr>
                <a:schemeClr val="accent1"/>
              </a:buClr>
              <a:buFont typeface="Arial" panose="020B0604020202020204" pitchFamily="34" charset="0"/>
              <a:buChar char="»"/>
              <a:defRPr sz="1200">
                <a:solidFill>
                  <a:schemeClr val="tx1"/>
                </a:solidFill>
                <a:latin typeface="Open Sans Light"/>
              </a:defRPr>
            </a:lvl8pPr>
            <a:lvl9pPr marL="2686050" indent="-169863" eaLnBrk="0" fontAlgn="base" hangingPunct="0">
              <a:spcBef>
                <a:spcPct val="20000"/>
              </a:spcBef>
              <a:spcAft>
                <a:spcPct val="0"/>
              </a:spcAft>
              <a:buClr>
                <a:schemeClr val="accent1"/>
              </a:buClr>
              <a:buFont typeface="Arial" panose="020B0604020202020204" pitchFamily="34" charset="0"/>
              <a:buChar char="»"/>
              <a:defRPr sz="1200">
                <a:solidFill>
                  <a:schemeClr val="tx1"/>
                </a:solidFill>
                <a:latin typeface="Open Sans Light"/>
              </a:defRPr>
            </a:lvl9pPr>
          </a:lstStyle>
          <a:p>
            <a:pPr algn="r" eaLnBrk="1" hangingPunct="1">
              <a:spcBef>
                <a:spcPct val="0"/>
              </a:spcBef>
              <a:buClrTx/>
              <a:buFontTx/>
              <a:buNone/>
            </a:pPr>
            <a:fld id="{CAE98FAD-50F8-4CA9-8B06-4BE5FFEF26F8}" type="slidenum">
              <a:rPr lang="en-US" altLang="en-US" sz="1000">
                <a:latin typeface="Arial" panose="020B0604020202020204" pitchFamily="34" charset="0"/>
              </a:rPr>
              <a:pPr algn="r" eaLnBrk="1" hangingPunct="1">
                <a:spcBef>
                  <a:spcPct val="0"/>
                </a:spcBef>
                <a:buClrTx/>
                <a:buFontTx/>
                <a:buNone/>
              </a:pPr>
              <a:t>25</a:t>
            </a:fld>
            <a:endParaRPr lang="en-US" altLang="en-US" sz="1000" dirty="0">
              <a:latin typeface="Arial" panose="020B0604020202020204" pitchFamily="34" charset="0"/>
            </a:endParaRPr>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dissolve">
                                      <p:cBhvr>
                                        <p:cTn id="7" dur="500"/>
                                        <p:tgtEl>
                                          <p:spTgt spid="3">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9"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dissolve">
                                      <p:cBhvr>
                                        <p:cTn id="12" dur="500"/>
                                        <p:tgtEl>
                                          <p:spTgt spid="3">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9"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dissolve">
                                      <p:cBhvr>
                                        <p:cTn id="17" dur="500"/>
                                        <p:tgtEl>
                                          <p:spTgt spid="3">
                                            <p:txEl>
                                              <p:pRg st="2" end="2"/>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9" presetClass="entr" presetSubtype="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dissolve">
                                      <p:cBhvr>
                                        <p:cTn id="22" dur="500"/>
                                        <p:tgtEl>
                                          <p:spTgt spid="3">
                                            <p:txEl>
                                              <p:pRg st="3" end="3"/>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9" presetClass="entr" presetSubtype="0"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dissolve">
                                      <p:cBhvr>
                                        <p:cTn id="2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687B5B44-68E5-4F52-BF90-9AB21CC30E12}"/>
              </a:ext>
            </a:extLst>
          </p:cNvPr>
          <p:cNvSpPr>
            <a:spLocks noGrp="1"/>
          </p:cNvSpPr>
          <p:nvPr>
            <p:ph type="title"/>
          </p:nvPr>
        </p:nvSpPr>
        <p:spPr/>
        <p:txBody>
          <a:bodyPr/>
          <a:lstStyle/>
          <a:p>
            <a:pPr defTabSz="914378" eaLnBrk="1" fontAlgn="auto" hangingPunct="1">
              <a:spcAft>
                <a:spcPts val="0"/>
              </a:spcAft>
              <a:defRPr/>
            </a:pPr>
            <a:r>
              <a:rPr lang="en-US" sz="3200" dirty="0"/>
              <a:t>Goals</a:t>
            </a:r>
          </a:p>
        </p:txBody>
      </p:sp>
      <p:sp>
        <p:nvSpPr>
          <p:cNvPr id="68610" name="Content Placeholder 1">
            <a:extLst>
              <a:ext uri="{FF2B5EF4-FFF2-40B4-BE49-F238E27FC236}">
                <a16:creationId xmlns:a16="http://schemas.microsoft.com/office/drawing/2014/main" id="{FBA702B4-3E11-4A25-900A-FC133A6C848C}"/>
              </a:ext>
            </a:extLst>
          </p:cNvPr>
          <p:cNvSpPr>
            <a:spLocks noGrp="1"/>
          </p:cNvSpPr>
          <p:nvPr>
            <p:ph sz="half" idx="1"/>
          </p:nvPr>
        </p:nvSpPr>
        <p:spPr/>
        <p:txBody>
          <a:bodyPr/>
          <a:lstStyle/>
          <a:p>
            <a:pPr marL="0" indent="0" defTabSz="914378" eaLnBrk="1" fontAlgn="auto" hangingPunct="1">
              <a:spcAft>
                <a:spcPts val="0"/>
              </a:spcAft>
              <a:buFont typeface="Arial" panose="020B0604020202020204" pitchFamily="34" charset="0"/>
              <a:buNone/>
              <a:defRPr/>
            </a:pPr>
            <a:r>
              <a:rPr lang="en-US" altLang="en-US" sz="2800" dirty="0"/>
              <a:t>Leading Indicators</a:t>
            </a:r>
          </a:p>
          <a:p>
            <a:pPr marL="171446" indent="-171446" defTabSz="914378" eaLnBrk="1" fontAlgn="auto" hangingPunct="1">
              <a:spcAft>
                <a:spcPts val="0"/>
              </a:spcAft>
              <a:defRPr/>
            </a:pPr>
            <a:endParaRPr lang="en-US" altLang="en-US" sz="2800" dirty="0"/>
          </a:p>
          <a:p>
            <a:pPr marL="171446" indent="-171446" defTabSz="914378" eaLnBrk="1" fontAlgn="auto" hangingPunct="1">
              <a:spcAft>
                <a:spcPts val="0"/>
              </a:spcAft>
              <a:defRPr/>
            </a:pPr>
            <a:endParaRPr lang="en-US" altLang="en-US" sz="2800" dirty="0"/>
          </a:p>
          <a:p>
            <a:pPr marL="0" indent="0" defTabSz="914378" eaLnBrk="1" fontAlgn="auto" hangingPunct="1">
              <a:spcAft>
                <a:spcPts val="0"/>
              </a:spcAft>
              <a:buFont typeface="Arial" panose="020B0604020202020204" pitchFamily="34" charset="0"/>
              <a:buNone/>
              <a:defRPr/>
            </a:pPr>
            <a:endParaRPr lang="en-US" altLang="en-US" sz="2800" dirty="0"/>
          </a:p>
        </p:txBody>
      </p:sp>
      <p:sp>
        <p:nvSpPr>
          <p:cNvPr id="2" name="Content Placeholder 1">
            <a:extLst>
              <a:ext uri="{FF2B5EF4-FFF2-40B4-BE49-F238E27FC236}">
                <a16:creationId xmlns:a16="http://schemas.microsoft.com/office/drawing/2014/main" id="{8E3B14E0-82A8-4CA5-9A9C-5A305BB80476}"/>
              </a:ext>
            </a:extLst>
          </p:cNvPr>
          <p:cNvSpPr>
            <a:spLocks noGrp="1"/>
          </p:cNvSpPr>
          <p:nvPr>
            <p:ph sz="half" idx="2"/>
          </p:nvPr>
        </p:nvSpPr>
        <p:spPr/>
        <p:txBody>
          <a:bodyPr/>
          <a:lstStyle/>
          <a:p>
            <a:pPr marL="0" indent="0" defTabSz="914378" eaLnBrk="1" fontAlgn="auto" hangingPunct="1">
              <a:spcAft>
                <a:spcPts val="0"/>
              </a:spcAft>
              <a:buFont typeface="Arial" panose="020B0604020202020204" pitchFamily="34" charset="0"/>
              <a:buNone/>
              <a:defRPr/>
            </a:pPr>
            <a:r>
              <a:rPr lang="en-US" altLang="en-US" sz="2800" dirty="0"/>
              <a:t>Lagging Indicators</a:t>
            </a:r>
          </a:p>
          <a:p>
            <a:pPr marL="171446" indent="-171446" defTabSz="914378" eaLnBrk="1" fontAlgn="auto" hangingPunct="1">
              <a:spcAft>
                <a:spcPts val="0"/>
              </a:spcAft>
              <a:defRPr/>
            </a:pPr>
            <a:endParaRPr lang="en-US" dirty="0"/>
          </a:p>
        </p:txBody>
      </p:sp>
      <p:sp>
        <p:nvSpPr>
          <p:cNvPr id="95237" name="Slide Number Placeholder 3">
            <a:extLst>
              <a:ext uri="{FF2B5EF4-FFF2-40B4-BE49-F238E27FC236}">
                <a16:creationId xmlns:a16="http://schemas.microsoft.com/office/drawing/2014/main" id="{C250739E-9FF5-4A22-9679-571630816C5D}"/>
              </a:ext>
            </a:extLst>
          </p:cNvPr>
          <p:cNvSpPr>
            <a:spLocks noGrp="1"/>
          </p:cNvSpPr>
          <p:nvPr>
            <p:ph type="sldNum" sz="quarter" idx="12"/>
          </p:nvPr>
        </p:nvSpPr>
        <p:spPr bwMode="auto">
          <a:xfrm>
            <a:off x="8777288" y="6408738"/>
            <a:ext cx="366712" cy="36512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spcBef>
                <a:spcPct val="20000"/>
              </a:spcBef>
              <a:buClr>
                <a:schemeClr val="accent1"/>
              </a:buClr>
              <a:buFont typeface="Arial" panose="020B0604020202020204" pitchFamily="34" charset="0"/>
              <a:buChar char="•"/>
              <a:defRPr sz="1500">
                <a:solidFill>
                  <a:schemeClr val="tx1"/>
                </a:solidFill>
                <a:latin typeface="Open Sans Light"/>
              </a:defRPr>
            </a:lvl1pPr>
            <a:lvl2pPr marL="342900" indent="-171450">
              <a:spcBef>
                <a:spcPct val="20000"/>
              </a:spcBef>
              <a:buClr>
                <a:schemeClr val="accent1"/>
              </a:buClr>
              <a:buFont typeface="Arial" panose="020B0604020202020204" pitchFamily="34" charset="0"/>
              <a:buChar char="–"/>
              <a:defRPr sz="1200">
                <a:solidFill>
                  <a:schemeClr val="tx1"/>
                </a:solidFill>
                <a:latin typeface="Open Sans Light"/>
              </a:defRPr>
            </a:lvl2pPr>
            <a:lvl3pPr marL="514350" indent="-169863">
              <a:spcBef>
                <a:spcPct val="20000"/>
              </a:spcBef>
              <a:buClr>
                <a:schemeClr val="accent1"/>
              </a:buClr>
              <a:buFont typeface="Arial" panose="020B0604020202020204" pitchFamily="34" charset="0"/>
              <a:buChar char="•"/>
              <a:defRPr sz="1200">
                <a:solidFill>
                  <a:schemeClr val="tx1"/>
                </a:solidFill>
                <a:latin typeface="Open Sans Light"/>
              </a:defRPr>
            </a:lvl3pPr>
            <a:lvl4pPr marL="685800" indent="-169863">
              <a:spcBef>
                <a:spcPct val="20000"/>
              </a:spcBef>
              <a:buClr>
                <a:schemeClr val="accent1"/>
              </a:buClr>
              <a:buFont typeface="Arial" panose="020B0604020202020204" pitchFamily="34" charset="0"/>
              <a:buChar char="–"/>
              <a:defRPr sz="1200">
                <a:solidFill>
                  <a:schemeClr val="tx1"/>
                </a:solidFill>
                <a:latin typeface="Open Sans Light"/>
              </a:defRPr>
            </a:lvl4pPr>
            <a:lvl5pPr marL="857250" indent="-169863">
              <a:spcBef>
                <a:spcPct val="20000"/>
              </a:spcBef>
              <a:buClr>
                <a:schemeClr val="accent1"/>
              </a:buClr>
              <a:buFont typeface="Arial" panose="020B0604020202020204" pitchFamily="34" charset="0"/>
              <a:buChar char="»"/>
              <a:defRPr sz="1200">
                <a:solidFill>
                  <a:schemeClr val="tx1"/>
                </a:solidFill>
                <a:latin typeface="Open Sans Light"/>
              </a:defRPr>
            </a:lvl5pPr>
            <a:lvl6pPr marL="1314450" indent="-169863" eaLnBrk="0" fontAlgn="base" hangingPunct="0">
              <a:spcBef>
                <a:spcPct val="20000"/>
              </a:spcBef>
              <a:spcAft>
                <a:spcPct val="0"/>
              </a:spcAft>
              <a:buClr>
                <a:schemeClr val="accent1"/>
              </a:buClr>
              <a:buFont typeface="Arial" panose="020B0604020202020204" pitchFamily="34" charset="0"/>
              <a:buChar char="»"/>
              <a:defRPr sz="1200">
                <a:solidFill>
                  <a:schemeClr val="tx1"/>
                </a:solidFill>
                <a:latin typeface="Open Sans Light"/>
              </a:defRPr>
            </a:lvl6pPr>
            <a:lvl7pPr marL="1771650" indent="-169863" eaLnBrk="0" fontAlgn="base" hangingPunct="0">
              <a:spcBef>
                <a:spcPct val="20000"/>
              </a:spcBef>
              <a:spcAft>
                <a:spcPct val="0"/>
              </a:spcAft>
              <a:buClr>
                <a:schemeClr val="accent1"/>
              </a:buClr>
              <a:buFont typeface="Arial" panose="020B0604020202020204" pitchFamily="34" charset="0"/>
              <a:buChar char="»"/>
              <a:defRPr sz="1200">
                <a:solidFill>
                  <a:schemeClr val="tx1"/>
                </a:solidFill>
                <a:latin typeface="Open Sans Light"/>
              </a:defRPr>
            </a:lvl7pPr>
            <a:lvl8pPr marL="2228850" indent="-169863" eaLnBrk="0" fontAlgn="base" hangingPunct="0">
              <a:spcBef>
                <a:spcPct val="20000"/>
              </a:spcBef>
              <a:spcAft>
                <a:spcPct val="0"/>
              </a:spcAft>
              <a:buClr>
                <a:schemeClr val="accent1"/>
              </a:buClr>
              <a:buFont typeface="Arial" panose="020B0604020202020204" pitchFamily="34" charset="0"/>
              <a:buChar char="»"/>
              <a:defRPr sz="1200">
                <a:solidFill>
                  <a:schemeClr val="tx1"/>
                </a:solidFill>
                <a:latin typeface="Open Sans Light"/>
              </a:defRPr>
            </a:lvl8pPr>
            <a:lvl9pPr marL="2686050" indent="-169863" eaLnBrk="0" fontAlgn="base" hangingPunct="0">
              <a:spcBef>
                <a:spcPct val="20000"/>
              </a:spcBef>
              <a:spcAft>
                <a:spcPct val="0"/>
              </a:spcAft>
              <a:buClr>
                <a:schemeClr val="accent1"/>
              </a:buClr>
              <a:buFont typeface="Arial" panose="020B0604020202020204" pitchFamily="34" charset="0"/>
              <a:buChar char="»"/>
              <a:defRPr sz="1200">
                <a:solidFill>
                  <a:schemeClr val="tx1"/>
                </a:solidFill>
                <a:latin typeface="Open Sans Light"/>
              </a:defRPr>
            </a:lvl9pPr>
          </a:lstStyle>
          <a:p>
            <a:pPr algn="r" eaLnBrk="1" hangingPunct="1">
              <a:spcBef>
                <a:spcPct val="0"/>
              </a:spcBef>
              <a:buClrTx/>
              <a:buFontTx/>
              <a:buNone/>
            </a:pPr>
            <a:fld id="{6388C9C4-45E7-4793-AB44-3FE2E1D11BE4}" type="slidenum">
              <a:rPr lang="en-US" altLang="en-US" sz="1000">
                <a:latin typeface="Arial" panose="020B0604020202020204" pitchFamily="34" charset="0"/>
              </a:rPr>
              <a:pPr algn="r" eaLnBrk="1" hangingPunct="1">
                <a:spcBef>
                  <a:spcPct val="0"/>
                </a:spcBef>
                <a:buClrTx/>
                <a:buFontTx/>
                <a:buNone/>
              </a:pPr>
              <a:t>26</a:t>
            </a:fld>
            <a:endParaRPr lang="en-US" altLang="en-US" sz="1000" dirty="0">
              <a:latin typeface="Arial" panose="020B0604020202020204" pitchFamily="34" charset="0"/>
            </a:endParaRPr>
          </a:p>
        </p:txBody>
      </p:sp>
      <p:pic>
        <p:nvPicPr>
          <p:cNvPr id="95238" name="Picture 3">
            <a:extLst>
              <a:ext uri="{FF2B5EF4-FFF2-40B4-BE49-F238E27FC236}">
                <a16:creationId xmlns:a16="http://schemas.microsoft.com/office/drawing/2014/main" id="{8BAC8A7D-B54F-46F9-935E-A472FCA8C2CE}"/>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38200" y="2252663"/>
            <a:ext cx="7315200" cy="36147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ustDataLst>
      <p:tags r:id="rId1"/>
    </p:custData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6264" name="Rectangle 138">
            <a:extLst>
              <a:ext uri="{FF2B5EF4-FFF2-40B4-BE49-F238E27FC236}">
                <a16:creationId xmlns:a16="http://schemas.microsoft.com/office/drawing/2014/main" id="{0AE4C84F-7457-4662-AFA3-554A32B9C3D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1714" cy="685754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6265" name="Rectangle 140">
            <a:extLst>
              <a:ext uri="{FF2B5EF4-FFF2-40B4-BE49-F238E27FC236}">
                <a16:creationId xmlns:a16="http://schemas.microsoft.com/office/drawing/2014/main" id="{9DF9B39E-8A25-4BC3-B3C0-ACD46B94E6D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572457"/>
            <a:ext cx="9141714" cy="228554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Title 2">
            <a:extLst>
              <a:ext uri="{FF2B5EF4-FFF2-40B4-BE49-F238E27FC236}">
                <a16:creationId xmlns:a16="http://schemas.microsoft.com/office/drawing/2014/main" id="{68B00FCB-CADB-4A54-A8D4-C5942B9EE558}"/>
              </a:ext>
            </a:extLst>
          </p:cNvPr>
          <p:cNvSpPr>
            <a:spLocks noGrp="1"/>
          </p:cNvSpPr>
          <p:nvPr>
            <p:ph type="title"/>
          </p:nvPr>
        </p:nvSpPr>
        <p:spPr>
          <a:xfrm>
            <a:off x="768096" y="4971088"/>
            <a:ext cx="7290054" cy="1499616"/>
          </a:xfrm>
        </p:spPr>
        <p:txBody>
          <a:bodyPr>
            <a:normAutofit/>
          </a:bodyPr>
          <a:lstStyle/>
          <a:p>
            <a:pPr defTabSz="914378" eaLnBrk="1" fontAlgn="auto" hangingPunct="1">
              <a:spcAft>
                <a:spcPts val="0"/>
              </a:spcAft>
              <a:defRPr/>
            </a:pPr>
            <a:r>
              <a:rPr lang="en-US" dirty="0">
                <a:solidFill>
                  <a:srgbClr val="FFFFFF"/>
                </a:solidFill>
              </a:rPr>
              <a:t>Tools</a:t>
            </a:r>
          </a:p>
        </p:txBody>
      </p:sp>
      <p:cxnSp>
        <p:nvCxnSpPr>
          <p:cNvPr id="96266" name="Straight Connector 142">
            <a:extLst>
              <a:ext uri="{FF2B5EF4-FFF2-40B4-BE49-F238E27FC236}">
                <a16:creationId xmlns:a16="http://schemas.microsoft.com/office/drawing/2014/main" id="{BA91CE2E-0B4F-41F3-95F2-0EB7003685D2}"/>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571500" y="5242273"/>
            <a:ext cx="0" cy="914400"/>
          </a:xfrm>
          <a:prstGeom prst="line">
            <a:avLst/>
          </a:prstGeom>
          <a:ln w="19050">
            <a:solidFill>
              <a:srgbClr val="FFFFFF">
                <a:alpha val="80000"/>
              </a:srgbClr>
            </a:solidFill>
          </a:ln>
        </p:spPr>
        <p:style>
          <a:lnRef idx="1">
            <a:schemeClr val="accent1"/>
          </a:lnRef>
          <a:fillRef idx="0">
            <a:schemeClr val="accent1"/>
          </a:fillRef>
          <a:effectRef idx="0">
            <a:schemeClr val="accent1"/>
          </a:effectRef>
          <a:fontRef idx="minor">
            <a:schemeClr val="tx1"/>
          </a:fontRef>
        </p:style>
      </p:cxnSp>
      <p:sp>
        <p:nvSpPr>
          <p:cNvPr id="96260" name="Slide Number Placeholder 3">
            <a:extLst>
              <a:ext uri="{FF2B5EF4-FFF2-40B4-BE49-F238E27FC236}">
                <a16:creationId xmlns:a16="http://schemas.microsoft.com/office/drawing/2014/main" id="{8C7BF8BD-2F1E-481B-8DBD-A979A61838F5}"/>
              </a:ext>
            </a:extLst>
          </p:cNvPr>
          <p:cNvSpPr>
            <a:spLocks noGrp="1"/>
          </p:cNvSpPr>
          <p:nvPr>
            <p:ph type="sldNum" sz="quarter" idx="12"/>
          </p:nvPr>
        </p:nvSpPr>
        <p:spPr bwMode="auto">
          <a:xfrm>
            <a:off x="8127999" y="6470704"/>
            <a:ext cx="730251" cy="274320"/>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ormAutofit/>
          </a:bodyPr>
          <a:lstStyle>
            <a:lvl1pPr>
              <a:spcBef>
                <a:spcPct val="20000"/>
              </a:spcBef>
              <a:buClr>
                <a:schemeClr val="accent1"/>
              </a:buClr>
              <a:buFont typeface="Arial" panose="020B0604020202020204" pitchFamily="34" charset="0"/>
              <a:buChar char="•"/>
              <a:defRPr sz="1500">
                <a:solidFill>
                  <a:schemeClr val="tx1"/>
                </a:solidFill>
                <a:latin typeface="Open Sans Light"/>
              </a:defRPr>
            </a:lvl1pPr>
            <a:lvl2pPr marL="342900" indent="-171450">
              <a:spcBef>
                <a:spcPct val="20000"/>
              </a:spcBef>
              <a:buClr>
                <a:schemeClr val="accent1"/>
              </a:buClr>
              <a:buFont typeface="Arial" panose="020B0604020202020204" pitchFamily="34" charset="0"/>
              <a:buChar char="–"/>
              <a:defRPr sz="1200">
                <a:solidFill>
                  <a:schemeClr val="tx1"/>
                </a:solidFill>
                <a:latin typeface="Open Sans Light"/>
              </a:defRPr>
            </a:lvl2pPr>
            <a:lvl3pPr marL="514350" indent="-169863">
              <a:spcBef>
                <a:spcPct val="20000"/>
              </a:spcBef>
              <a:buClr>
                <a:schemeClr val="accent1"/>
              </a:buClr>
              <a:buFont typeface="Arial" panose="020B0604020202020204" pitchFamily="34" charset="0"/>
              <a:buChar char="•"/>
              <a:defRPr sz="1200">
                <a:solidFill>
                  <a:schemeClr val="tx1"/>
                </a:solidFill>
                <a:latin typeface="Open Sans Light"/>
              </a:defRPr>
            </a:lvl3pPr>
            <a:lvl4pPr marL="685800" indent="-169863">
              <a:spcBef>
                <a:spcPct val="20000"/>
              </a:spcBef>
              <a:buClr>
                <a:schemeClr val="accent1"/>
              </a:buClr>
              <a:buFont typeface="Arial" panose="020B0604020202020204" pitchFamily="34" charset="0"/>
              <a:buChar char="–"/>
              <a:defRPr sz="1200">
                <a:solidFill>
                  <a:schemeClr val="tx1"/>
                </a:solidFill>
                <a:latin typeface="Open Sans Light"/>
              </a:defRPr>
            </a:lvl4pPr>
            <a:lvl5pPr marL="857250" indent="-169863">
              <a:spcBef>
                <a:spcPct val="20000"/>
              </a:spcBef>
              <a:buClr>
                <a:schemeClr val="accent1"/>
              </a:buClr>
              <a:buFont typeface="Arial" panose="020B0604020202020204" pitchFamily="34" charset="0"/>
              <a:buChar char="»"/>
              <a:defRPr sz="1200">
                <a:solidFill>
                  <a:schemeClr val="tx1"/>
                </a:solidFill>
                <a:latin typeface="Open Sans Light"/>
              </a:defRPr>
            </a:lvl5pPr>
            <a:lvl6pPr marL="1314450" indent="-169863" eaLnBrk="0" fontAlgn="base" hangingPunct="0">
              <a:spcBef>
                <a:spcPct val="20000"/>
              </a:spcBef>
              <a:spcAft>
                <a:spcPct val="0"/>
              </a:spcAft>
              <a:buClr>
                <a:schemeClr val="accent1"/>
              </a:buClr>
              <a:buFont typeface="Arial" panose="020B0604020202020204" pitchFamily="34" charset="0"/>
              <a:buChar char="»"/>
              <a:defRPr sz="1200">
                <a:solidFill>
                  <a:schemeClr val="tx1"/>
                </a:solidFill>
                <a:latin typeface="Open Sans Light"/>
              </a:defRPr>
            </a:lvl6pPr>
            <a:lvl7pPr marL="1771650" indent="-169863" eaLnBrk="0" fontAlgn="base" hangingPunct="0">
              <a:spcBef>
                <a:spcPct val="20000"/>
              </a:spcBef>
              <a:spcAft>
                <a:spcPct val="0"/>
              </a:spcAft>
              <a:buClr>
                <a:schemeClr val="accent1"/>
              </a:buClr>
              <a:buFont typeface="Arial" panose="020B0604020202020204" pitchFamily="34" charset="0"/>
              <a:buChar char="»"/>
              <a:defRPr sz="1200">
                <a:solidFill>
                  <a:schemeClr val="tx1"/>
                </a:solidFill>
                <a:latin typeface="Open Sans Light"/>
              </a:defRPr>
            </a:lvl7pPr>
            <a:lvl8pPr marL="2228850" indent="-169863" eaLnBrk="0" fontAlgn="base" hangingPunct="0">
              <a:spcBef>
                <a:spcPct val="20000"/>
              </a:spcBef>
              <a:spcAft>
                <a:spcPct val="0"/>
              </a:spcAft>
              <a:buClr>
                <a:schemeClr val="accent1"/>
              </a:buClr>
              <a:buFont typeface="Arial" panose="020B0604020202020204" pitchFamily="34" charset="0"/>
              <a:buChar char="»"/>
              <a:defRPr sz="1200">
                <a:solidFill>
                  <a:schemeClr val="tx1"/>
                </a:solidFill>
                <a:latin typeface="Open Sans Light"/>
              </a:defRPr>
            </a:lvl8pPr>
            <a:lvl9pPr marL="2686050" indent="-169863" eaLnBrk="0" fontAlgn="base" hangingPunct="0">
              <a:spcBef>
                <a:spcPct val="20000"/>
              </a:spcBef>
              <a:spcAft>
                <a:spcPct val="0"/>
              </a:spcAft>
              <a:buClr>
                <a:schemeClr val="accent1"/>
              </a:buClr>
              <a:buFont typeface="Arial" panose="020B0604020202020204" pitchFamily="34" charset="0"/>
              <a:buChar char="»"/>
              <a:defRPr sz="1200">
                <a:solidFill>
                  <a:schemeClr val="tx1"/>
                </a:solidFill>
                <a:latin typeface="Open Sans Light"/>
              </a:defRPr>
            </a:lvl9pPr>
          </a:lstStyle>
          <a:p>
            <a:pPr eaLnBrk="1" hangingPunct="1">
              <a:lnSpc>
                <a:spcPct val="90000"/>
              </a:lnSpc>
              <a:spcBef>
                <a:spcPct val="0"/>
              </a:spcBef>
              <a:spcAft>
                <a:spcPts val="600"/>
              </a:spcAft>
              <a:buClrTx/>
              <a:buFontTx/>
              <a:buNone/>
            </a:pPr>
            <a:fld id="{83D8ECC7-EB08-44E5-AEC1-4D48710EA530}" type="slidenum">
              <a:rPr lang="en-US" altLang="en-US" sz="1300">
                <a:solidFill>
                  <a:srgbClr val="FFFFFF"/>
                </a:solidFill>
                <a:latin typeface="Arial" panose="020B0604020202020204" pitchFamily="34" charset="0"/>
              </a:rPr>
              <a:pPr eaLnBrk="1" hangingPunct="1">
                <a:lnSpc>
                  <a:spcPct val="90000"/>
                </a:lnSpc>
                <a:spcBef>
                  <a:spcPct val="0"/>
                </a:spcBef>
                <a:spcAft>
                  <a:spcPts val="600"/>
                </a:spcAft>
                <a:buClrTx/>
                <a:buFontTx/>
                <a:buNone/>
              </a:pPr>
              <a:t>27</a:t>
            </a:fld>
            <a:endParaRPr lang="en-US" altLang="en-US" sz="1300" dirty="0">
              <a:solidFill>
                <a:srgbClr val="FFFFFF"/>
              </a:solidFill>
              <a:latin typeface="Arial" panose="020B0604020202020204" pitchFamily="34" charset="0"/>
            </a:endParaRPr>
          </a:p>
        </p:txBody>
      </p:sp>
      <p:sp>
        <p:nvSpPr>
          <p:cNvPr id="8" name="Oval 7">
            <a:extLst>
              <a:ext uri="{FF2B5EF4-FFF2-40B4-BE49-F238E27FC236}">
                <a16:creationId xmlns:a16="http://schemas.microsoft.com/office/drawing/2014/main" id="{2C606B02-2BD4-4042-ACDA-ECAEB1A6F488}"/>
              </a:ext>
            </a:extLst>
          </p:cNvPr>
          <p:cNvSpPr/>
          <p:nvPr/>
        </p:nvSpPr>
        <p:spPr>
          <a:xfrm>
            <a:off x="988677" y="993003"/>
            <a:ext cx="1475437" cy="1475437"/>
          </a:xfrm>
          <a:prstGeom prst="ellipse">
            <a:avLst/>
          </a:prstGeom>
        </p:spPr>
        <p:style>
          <a:lnRef idx="0">
            <a:schemeClr val="lt1">
              <a:alpha val="0"/>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p:style>
      </p:sp>
      <p:sp>
        <p:nvSpPr>
          <p:cNvPr id="9" name="Rectangle 8" descr="Clock">
            <a:extLst>
              <a:ext uri="{FF2B5EF4-FFF2-40B4-BE49-F238E27FC236}">
                <a16:creationId xmlns:a16="http://schemas.microsoft.com/office/drawing/2014/main" id="{F04A37ED-7BA0-4F14-857B-73E2B4743FFE}"/>
              </a:ext>
            </a:extLst>
          </p:cNvPr>
          <p:cNvSpPr/>
          <p:nvPr/>
        </p:nvSpPr>
        <p:spPr>
          <a:xfrm>
            <a:off x="1303115" y="1307440"/>
            <a:ext cx="846562" cy="846562"/>
          </a:xfrm>
          <a:prstGeom prst="rect">
            <a:avLst/>
          </a:prstGeom>
          <a: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a:blipFill>
          <a:ln>
            <a:noFill/>
          </a:ln>
        </p:spPr>
        <p:style>
          <a:lnRef idx="2">
            <a:scrgbClr r="0" g="0" b="0"/>
          </a:lnRef>
          <a:fillRef idx="1">
            <a:scrgbClr r="0" g="0" b="0"/>
          </a:fillRef>
          <a:effectRef idx="0">
            <a:schemeClr val="bg1">
              <a:hueOff val="0"/>
              <a:satOff val="0"/>
              <a:lumOff val="0"/>
              <a:alphaOff val="0"/>
            </a:schemeClr>
          </a:effectRef>
          <a:fontRef idx="minor">
            <a:schemeClr val="dk1">
              <a:hueOff val="0"/>
              <a:satOff val="0"/>
              <a:lumOff val="0"/>
              <a:alphaOff val="0"/>
            </a:schemeClr>
          </a:fontRef>
        </p:style>
      </p:sp>
      <p:sp>
        <p:nvSpPr>
          <p:cNvPr id="10" name="Freeform: Shape 9">
            <a:extLst>
              <a:ext uri="{FF2B5EF4-FFF2-40B4-BE49-F238E27FC236}">
                <a16:creationId xmlns:a16="http://schemas.microsoft.com/office/drawing/2014/main" id="{B4A2CFD1-694C-46C7-89EC-78CF6345E9C7}"/>
              </a:ext>
            </a:extLst>
          </p:cNvPr>
          <p:cNvSpPr/>
          <p:nvPr/>
        </p:nvSpPr>
        <p:spPr>
          <a:xfrm>
            <a:off x="517021" y="2928003"/>
            <a:ext cx="2418750" cy="720000"/>
          </a:xfrm>
          <a:custGeom>
            <a:avLst/>
            <a:gdLst>
              <a:gd name="connsiteX0" fmla="*/ 0 w 2418750"/>
              <a:gd name="connsiteY0" fmla="*/ 0 h 720000"/>
              <a:gd name="connsiteX1" fmla="*/ 2418750 w 2418750"/>
              <a:gd name="connsiteY1" fmla="*/ 0 h 720000"/>
              <a:gd name="connsiteX2" fmla="*/ 2418750 w 2418750"/>
              <a:gd name="connsiteY2" fmla="*/ 720000 h 720000"/>
              <a:gd name="connsiteX3" fmla="*/ 0 w 2418750"/>
              <a:gd name="connsiteY3" fmla="*/ 720000 h 720000"/>
              <a:gd name="connsiteX4" fmla="*/ 0 w 2418750"/>
              <a:gd name="connsiteY4" fmla="*/ 0 h 72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18750" h="720000">
                <a:moveTo>
                  <a:pt x="0" y="0"/>
                </a:moveTo>
                <a:lnTo>
                  <a:pt x="2418750" y="0"/>
                </a:lnTo>
                <a:lnTo>
                  <a:pt x="2418750" y="720000"/>
                </a:lnTo>
                <a:lnTo>
                  <a:pt x="0" y="720000"/>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0" tIns="0" rIns="0" bIns="0" numCol="1" spcCol="1270" anchor="t" anchorCtr="0">
            <a:noAutofit/>
          </a:bodyPr>
          <a:lstStyle/>
          <a:p>
            <a:pPr marL="0" lvl="0" indent="0" algn="ctr" defTabSz="1244600">
              <a:lnSpc>
                <a:spcPct val="90000"/>
              </a:lnSpc>
              <a:spcBef>
                <a:spcPct val="0"/>
              </a:spcBef>
              <a:spcAft>
                <a:spcPct val="35000"/>
              </a:spcAft>
              <a:buNone/>
              <a:defRPr cap="all"/>
            </a:pPr>
            <a:r>
              <a:rPr lang="en-US" sz="2800" kern="1200" dirty="0"/>
              <a:t>Time</a:t>
            </a:r>
          </a:p>
        </p:txBody>
      </p:sp>
      <p:sp>
        <p:nvSpPr>
          <p:cNvPr id="11" name="Oval 10">
            <a:extLst>
              <a:ext uri="{FF2B5EF4-FFF2-40B4-BE49-F238E27FC236}">
                <a16:creationId xmlns:a16="http://schemas.microsoft.com/office/drawing/2014/main" id="{F452BDE6-6B0C-4357-A0B2-2FE6208F663F}"/>
              </a:ext>
            </a:extLst>
          </p:cNvPr>
          <p:cNvSpPr/>
          <p:nvPr/>
        </p:nvSpPr>
        <p:spPr>
          <a:xfrm>
            <a:off x="3830709" y="993003"/>
            <a:ext cx="1475437" cy="1475437"/>
          </a:xfrm>
          <a:prstGeom prst="ellipse">
            <a:avLst/>
          </a:prstGeom>
        </p:spPr>
        <p:style>
          <a:lnRef idx="0">
            <a:schemeClr val="lt1">
              <a:alpha val="0"/>
              <a:hueOff val="0"/>
              <a:satOff val="0"/>
              <a:lumOff val="0"/>
              <a:alphaOff val="0"/>
            </a:schemeClr>
          </a:lnRef>
          <a:fillRef idx="1">
            <a:schemeClr val="accent3">
              <a:hueOff val="0"/>
              <a:satOff val="0"/>
              <a:lumOff val="0"/>
              <a:alphaOff val="0"/>
            </a:schemeClr>
          </a:fillRef>
          <a:effectRef idx="0">
            <a:schemeClr val="accent3">
              <a:hueOff val="0"/>
              <a:satOff val="0"/>
              <a:lumOff val="0"/>
              <a:alphaOff val="0"/>
            </a:schemeClr>
          </a:effectRef>
          <a:fontRef idx="minor"/>
        </p:style>
      </p:sp>
      <p:sp>
        <p:nvSpPr>
          <p:cNvPr id="13" name="Freeform: Shape 12">
            <a:extLst>
              <a:ext uri="{FF2B5EF4-FFF2-40B4-BE49-F238E27FC236}">
                <a16:creationId xmlns:a16="http://schemas.microsoft.com/office/drawing/2014/main" id="{E0AC7A31-7E9C-441E-9074-67BDA9E88188}"/>
              </a:ext>
            </a:extLst>
          </p:cNvPr>
          <p:cNvSpPr/>
          <p:nvPr/>
        </p:nvSpPr>
        <p:spPr>
          <a:xfrm>
            <a:off x="3359052" y="2928003"/>
            <a:ext cx="2418750" cy="720000"/>
          </a:xfrm>
          <a:custGeom>
            <a:avLst/>
            <a:gdLst>
              <a:gd name="connsiteX0" fmla="*/ 0 w 2418750"/>
              <a:gd name="connsiteY0" fmla="*/ 0 h 720000"/>
              <a:gd name="connsiteX1" fmla="*/ 2418750 w 2418750"/>
              <a:gd name="connsiteY1" fmla="*/ 0 h 720000"/>
              <a:gd name="connsiteX2" fmla="*/ 2418750 w 2418750"/>
              <a:gd name="connsiteY2" fmla="*/ 720000 h 720000"/>
              <a:gd name="connsiteX3" fmla="*/ 0 w 2418750"/>
              <a:gd name="connsiteY3" fmla="*/ 720000 h 720000"/>
              <a:gd name="connsiteX4" fmla="*/ 0 w 2418750"/>
              <a:gd name="connsiteY4" fmla="*/ 0 h 72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18750" h="720000">
                <a:moveTo>
                  <a:pt x="0" y="0"/>
                </a:moveTo>
                <a:lnTo>
                  <a:pt x="2418750" y="0"/>
                </a:lnTo>
                <a:lnTo>
                  <a:pt x="2418750" y="720000"/>
                </a:lnTo>
                <a:lnTo>
                  <a:pt x="0" y="720000"/>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0" tIns="0" rIns="0" bIns="0" numCol="1" spcCol="1270" anchor="t" anchorCtr="0">
            <a:noAutofit/>
          </a:bodyPr>
          <a:lstStyle/>
          <a:p>
            <a:pPr marL="0" lvl="0" indent="0" algn="ctr" defTabSz="1244600">
              <a:lnSpc>
                <a:spcPct val="90000"/>
              </a:lnSpc>
              <a:spcBef>
                <a:spcPct val="0"/>
              </a:spcBef>
              <a:spcAft>
                <a:spcPct val="35000"/>
              </a:spcAft>
              <a:buNone/>
              <a:defRPr cap="all"/>
            </a:pPr>
            <a:r>
              <a:rPr lang="en-US" sz="2800" kern="1200" dirty="0"/>
              <a:t>Proper equipment</a:t>
            </a:r>
          </a:p>
        </p:txBody>
      </p:sp>
      <p:sp>
        <p:nvSpPr>
          <p:cNvPr id="14" name="Oval 13">
            <a:extLst>
              <a:ext uri="{FF2B5EF4-FFF2-40B4-BE49-F238E27FC236}">
                <a16:creationId xmlns:a16="http://schemas.microsoft.com/office/drawing/2014/main" id="{CBC2FA81-BA23-4FB9-9011-9551AB22AFBC}"/>
              </a:ext>
            </a:extLst>
          </p:cNvPr>
          <p:cNvSpPr/>
          <p:nvPr/>
        </p:nvSpPr>
        <p:spPr>
          <a:xfrm>
            <a:off x="6672740" y="993003"/>
            <a:ext cx="1475437" cy="1475437"/>
          </a:xfrm>
          <a:prstGeom prst="ellipse">
            <a:avLst/>
          </a:prstGeom>
        </p:spPr>
        <p:style>
          <a:lnRef idx="0">
            <a:schemeClr val="lt1">
              <a:alpha val="0"/>
              <a:hueOff val="0"/>
              <a:satOff val="0"/>
              <a:lumOff val="0"/>
              <a:alphaOff val="0"/>
            </a:schemeClr>
          </a:lnRef>
          <a:fillRef idx="1">
            <a:schemeClr val="accent4">
              <a:hueOff val="0"/>
              <a:satOff val="0"/>
              <a:lumOff val="0"/>
              <a:alphaOff val="0"/>
            </a:schemeClr>
          </a:fillRef>
          <a:effectRef idx="0">
            <a:schemeClr val="accent4">
              <a:hueOff val="0"/>
              <a:satOff val="0"/>
              <a:lumOff val="0"/>
              <a:alphaOff val="0"/>
            </a:schemeClr>
          </a:effectRef>
          <a:fontRef idx="minor"/>
        </p:style>
      </p:sp>
      <p:sp>
        <p:nvSpPr>
          <p:cNvPr id="16" name="Freeform: Shape 15">
            <a:extLst>
              <a:ext uri="{FF2B5EF4-FFF2-40B4-BE49-F238E27FC236}">
                <a16:creationId xmlns:a16="http://schemas.microsoft.com/office/drawing/2014/main" id="{51EC430E-8642-49B1-8DFC-E5608668AEB7}"/>
              </a:ext>
            </a:extLst>
          </p:cNvPr>
          <p:cNvSpPr/>
          <p:nvPr/>
        </p:nvSpPr>
        <p:spPr>
          <a:xfrm>
            <a:off x="6201084" y="2928003"/>
            <a:ext cx="2418750" cy="720000"/>
          </a:xfrm>
          <a:custGeom>
            <a:avLst/>
            <a:gdLst>
              <a:gd name="connsiteX0" fmla="*/ 0 w 2418750"/>
              <a:gd name="connsiteY0" fmla="*/ 0 h 720000"/>
              <a:gd name="connsiteX1" fmla="*/ 2418750 w 2418750"/>
              <a:gd name="connsiteY1" fmla="*/ 0 h 720000"/>
              <a:gd name="connsiteX2" fmla="*/ 2418750 w 2418750"/>
              <a:gd name="connsiteY2" fmla="*/ 720000 h 720000"/>
              <a:gd name="connsiteX3" fmla="*/ 0 w 2418750"/>
              <a:gd name="connsiteY3" fmla="*/ 720000 h 720000"/>
              <a:gd name="connsiteX4" fmla="*/ 0 w 2418750"/>
              <a:gd name="connsiteY4" fmla="*/ 0 h 72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18750" h="720000">
                <a:moveTo>
                  <a:pt x="0" y="0"/>
                </a:moveTo>
                <a:lnTo>
                  <a:pt x="2418750" y="0"/>
                </a:lnTo>
                <a:lnTo>
                  <a:pt x="2418750" y="720000"/>
                </a:lnTo>
                <a:lnTo>
                  <a:pt x="0" y="720000"/>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0" tIns="0" rIns="0" bIns="0" numCol="1" spcCol="1270" anchor="t" anchorCtr="0">
            <a:noAutofit/>
          </a:bodyPr>
          <a:lstStyle/>
          <a:p>
            <a:pPr marL="0" lvl="0" indent="0" algn="ctr" defTabSz="1244600">
              <a:lnSpc>
                <a:spcPct val="90000"/>
              </a:lnSpc>
              <a:spcBef>
                <a:spcPct val="0"/>
              </a:spcBef>
              <a:spcAft>
                <a:spcPct val="35000"/>
              </a:spcAft>
              <a:buNone/>
              <a:defRPr cap="all"/>
            </a:pPr>
            <a:r>
              <a:rPr lang="en-US" sz="2800" kern="1200" dirty="0"/>
              <a:t>PPE</a:t>
            </a:r>
          </a:p>
        </p:txBody>
      </p:sp>
      <p:pic>
        <p:nvPicPr>
          <p:cNvPr id="4" name="Graphic 3" descr="Tools">
            <a:extLst>
              <a:ext uri="{FF2B5EF4-FFF2-40B4-BE49-F238E27FC236}">
                <a16:creationId xmlns:a16="http://schemas.microsoft.com/office/drawing/2014/main" id="{9E382B38-3BB1-477B-94E4-B62F0588F252}"/>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4187745" y="1358772"/>
            <a:ext cx="761363" cy="761363"/>
          </a:xfrm>
          <a:prstGeom prst="rect">
            <a:avLst/>
          </a:prstGeom>
        </p:spPr>
      </p:pic>
      <p:pic>
        <p:nvPicPr>
          <p:cNvPr id="6" name="Graphic 5" descr="Welder">
            <a:extLst>
              <a:ext uri="{FF2B5EF4-FFF2-40B4-BE49-F238E27FC236}">
                <a16:creationId xmlns:a16="http://schemas.microsoft.com/office/drawing/2014/main" id="{244D86D8-0F58-4801-B238-845FE8AA9CBB}"/>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7039313" y="1307440"/>
            <a:ext cx="761363" cy="761363"/>
          </a:xfrm>
          <a:prstGeom prst="rect">
            <a:avLst/>
          </a:prstGeom>
        </p:spPr>
      </p:pic>
    </p:spTree>
    <p:custDataLst>
      <p:tags r:id="rId1"/>
    </p:custData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4" name="Rectangle 73">
            <a:extLst>
              <a:ext uri="{FF2B5EF4-FFF2-40B4-BE49-F238E27FC236}">
                <a16:creationId xmlns:a16="http://schemas.microsoft.com/office/drawing/2014/main" id="{4038CB10-1F5C-4D54-9DF7-12586DE5B00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45659" y="4572000"/>
            <a:ext cx="5293730" cy="1964266"/>
          </a:xfrm>
          <a:prstGeom prst="rect">
            <a:avLst/>
          </a:prstGeom>
          <a:solidFill>
            <a:srgbClr val="A98C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Rectangle 2">
            <a:extLst>
              <a:ext uri="{FF2B5EF4-FFF2-40B4-BE49-F238E27FC236}">
                <a16:creationId xmlns:a16="http://schemas.microsoft.com/office/drawing/2014/main" id="{3129A9B1-A604-45DE-A7D6-C9BEF8BA7FC6}"/>
              </a:ext>
            </a:extLst>
          </p:cNvPr>
          <p:cNvSpPr>
            <a:spLocks noGrp="1" noChangeArrowheads="1"/>
          </p:cNvSpPr>
          <p:nvPr>
            <p:ph type="title"/>
          </p:nvPr>
        </p:nvSpPr>
        <p:spPr>
          <a:xfrm>
            <a:off x="393192" y="4767072"/>
            <a:ext cx="4945641" cy="1625210"/>
          </a:xfrm>
        </p:spPr>
        <p:txBody>
          <a:bodyPr>
            <a:normAutofit/>
          </a:bodyPr>
          <a:lstStyle/>
          <a:p>
            <a:pPr algn="r" defTabSz="914378" eaLnBrk="1" fontAlgn="auto" hangingPunct="1">
              <a:spcAft>
                <a:spcPts val="0"/>
              </a:spcAft>
              <a:defRPr/>
            </a:pPr>
            <a:r>
              <a:rPr lang="en-US" altLang="en-US" dirty="0">
                <a:solidFill>
                  <a:srgbClr val="FFFFFF"/>
                </a:solidFill>
              </a:rPr>
              <a:t>Feedback and Coaching</a:t>
            </a:r>
          </a:p>
        </p:txBody>
      </p:sp>
      <p:pic>
        <p:nvPicPr>
          <p:cNvPr id="97284" name="Picture 5" descr="CommunicateA">
            <a:extLst>
              <a:ext uri="{FF2B5EF4-FFF2-40B4-BE49-F238E27FC236}">
                <a16:creationId xmlns:a16="http://schemas.microsoft.com/office/drawing/2014/main" id="{6CC2C9DB-AA7A-4E97-967D-4F78407771C6}"/>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t="6258" r="-2" b="-2"/>
          <a:stretch/>
        </p:blipFill>
        <p:spPr bwMode="auto">
          <a:xfrm>
            <a:off x="245660" y="321733"/>
            <a:ext cx="5293729" cy="4107392"/>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6" name="Rectangle 75">
            <a:extLst>
              <a:ext uri="{FF2B5EF4-FFF2-40B4-BE49-F238E27FC236}">
                <a16:creationId xmlns:a16="http://schemas.microsoft.com/office/drawing/2014/main" id="{73ED6512-6858-4552-B699-9A97FE9A4EA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650991" y="321732"/>
            <a:ext cx="3251710" cy="6214534"/>
          </a:xfrm>
          <a:prstGeom prst="rect">
            <a:avLst/>
          </a:pr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0658" name="Rectangle 3">
            <a:extLst>
              <a:ext uri="{FF2B5EF4-FFF2-40B4-BE49-F238E27FC236}">
                <a16:creationId xmlns:a16="http://schemas.microsoft.com/office/drawing/2014/main" id="{46FFAF89-E7E6-4652-B527-3B052048C682}"/>
              </a:ext>
            </a:extLst>
          </p:cNvPr>
          <p:cNvSpPr>
            <a:spLocks noGrp="1" noChangeArrowheads="1"/>
          </p:cNvSpPr>
          <p:nvPr>
            <p:ph idx="1"/>
          </p:nvPr>
        </p:nvSpPr>
        <p:spPr>
          <a:xfrm>
            <a:off x="6021989" y="917725"/>
            <a:ext cx="2568554" cy="4852362"/>
          </a:xfrm>
        </p:spPr>
        <p:txBody>
          <a:bodyPr anchor="ctr">
            <a:normAutofit/>
          </a:bodyPr>
          <a:lstStyle/>
          <a:p>
            <a:pPr marL="228600" indent="-228600" defTabSz="914378" eaLnBrk="1" fontAlgn="auto" hangingPunct="1">
              <a:spcAft>
                <a:spcPts val="0"/>
              </a:spcAft>
              <a:buFont typeface="Wingdings" panose="05000000000000000000" pitchFamily="2" charset="2"/>
              <a:buChar char="§"/>
              <a:defRPr/>
            </a:pPr>
            <a:r>
              <a:rPr lang="en-US" altLang="en-US" sz="2800" dirty="0">
                <a:solidFill>
                  <a:srgbClr val="FFFFFF"/>
                </a:solidFill>
              </a:rPr>
              <a:t>Timely</a:t>
            </a:r>
          </a:p>
          <a:p>
            <a:pPr marL="228600" indent="-228600" defTabSz="914378" eaLnBrk="1" fontAlgn="auto" hangingPunct="1">
              <a:spcAft>
                <a:spcPts val="0"/>
              </a:spcAft>
              <a:buFont typeface="Wingdings" panose="05000000000000000000" pitchFamily="2" charset="2"/>
              <a:buChar char="§"/>
              <a:defRPr/>
            </a:pPr>
            <a:r>
              <a:rPr lang="en-US" altLang="en-US" sz="2800" dirty="0">
                <a:solidFill>
                  <a:srgbClr val="FFFFFF"/>
                </a:solidFill>
              </a:rPr>
              <a:t>Make it personal</a:t>
            </a:r>
          </a:p>
          <a:p>
            <a:pPr marL="228600" indent="-228600" defTabSz="914378" eaLnBrk="1" fontAlgn="auto" hangingPunct="1">
              <a:spcAft>
                <a:spcPts val="0"/>
              </a:spcAft>
              <a:buFont typeface="Wingdings" panose="05000000000000000000" pitchFamily="2" charset="2"/>
              <a:buChar char="§"/>
              <a:defRPr/>
            </a:pPr>
            <a:r>
              <a:rPr lang="en-US" altLang="en-US" sz="2800" dirty="0">
                <a:solidFill>
                  <a:srgbClr val="FFFFFF"/>
                </a:solidFill>
              </a:rPr>
              <a:t>Self discovery</a:t>
            </a:r>
          </a:p>
          <a:p>
            <a:pPr marL="344480" lvl="1" indent="-173034" defTabSz="914378" eaLnBrk="1" fontAlgn="auto" hangingPunct="1">
              <a:spcAft>
                <a:spcPts val="0"/>
              </a:spcAft>
              <a:defRPr/>
            </a:pPr>
            <a:endParaRPr lang="en-US" altLang="en-US" dirty="0">
              <a:solidFill>
                <a:srgbClr val="FFFFFF"/>
              </a:solidFill>
            </a:endParaRPr>
          </a:p>
        </p:txBody>
      </p:sp>
    </p:spTree>
    <p:custDataLst>
      <p:tags r:id="rId1"/>
    </p:custData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7" name="Rectangle 136">
            <a:extLst>
              <a:ext uri="{FF2B5EF4-FFF2-40B4-BE49-F238E27FC236}">
                <a16:creationId xmlns:a16="http://schemas.microsoft.com/office/drawing/2014/main" id="{E08749FB-5801-45C8-BF7B-840E23F8A25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9" name="Rectangle 138">
            <a:extLst>
              <a:ext uri="{FF2B5EF4-FFF2-40B4-BE49-F238E27FC236}">
                <a16:creationId xmlns:a16="http://schemas.microsoft.com/office/drawing/2014/main" id="{DAA7C513-277B-4325-9779-116946C0D31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63474" y="484632"/>
            <a:ext cx="8405876" cy="3511948"/>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1" name="Rectangle 140">
            <a:extLst>
              <a:ext uri="{FF2B5EF4-FFF2-40B4-BE49-F238E27FC236}">
                <a16:creationId xmlns:a16="http://schemas.microsoft.com/office/drawing/2014/main" id="{A20F6923-DC2F-4143-ACA0-519D0FE6C7E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63474" y="4150596"/>
            <a:ext cx="2436391" cy="2219668"/>
          </a:xfrm>
          <a:prstGeom prst="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3" name="Rectangle 142">
            <a:extLst>
              <a:ext uri="{FF2B5EF4-FFF2-40B4-BE49-F238E27FC236}">
                <a16:creationId xmlns:a16="http://schemas.microsoft.com/office/drawing/2014/main" id="{8319B32C-704E-4A0B-BD7B-186B70511A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923308" y="4150596"/>
            <a:ext cx="5846042" cy="221966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674" name="Rectangle 2">
            <a:extLst>
              <a:ext uri="{FF2B5EF4-FFF2-40B4-BE49-F238E27FC236}">
                <a16:creationId xmlns:a16="http://schemas.microsoft.com/office/drawing/2014/main" id="{DB6C6A16-7BB6-480B-AB68-DA338D244955}"/>
              </a:ext>
            </a:extLst>
          </p:cNvPr>
          <p:cNvSpPr>
            <a:spLocks noGrp="1" noChangeArrowheads="1"/>
          </p:cNvSpPr>
          <p:nvPr>
            <p:ph type="title"/>
          </p:nvPr>
        </p:nvSpPr>
        <p:spPr>
          <a:xfrm>
            <a:off x="2923308" y="4391024"/>
            <a:ext cx="5934941" cy="1966703"/>
          </a:xfrm>
        </p:spPr>
        <p:txBody>
          <a:bodyPr>
            <a:normAutofit/>
          </a:bodyPr>
          <a:lstStyle/>
          <a:p>
            <a:pPr defTabSz="914378" eaLnBrk="1" fontAlgn="auto" hangingPunct="1">
              <a:spcAft>
                <a:spcPts val="0"/>
              </a:spcAft>
              <a:defRPr/>
            </a:pPr>
            <a:r>
              <a:rPr lang="en-US" sz="3200" dirty="0">
                <a:solidFill>
                  <a:srgbClr val="FFFFFF"/>
                </a:solidFill>
              </a:rPr>
              <a:t>Effective Feedback and Coaching</a:t>
            </a:r>
            <a:br>
              <a:rPr lang="en-US" sz="3200" dirty="0">
                <a:solidFill>
                  <a:srgbClr val="FFFFFF"/>
                </a:solidFill>
              </a:rPr>
            </a:br>
            <a:r>
              <a:rPr lang="en-US" sz="3200" dirty="0">
                <a:solidFill>
                  <a:srgbClr val="FFFFFF"/>
                </a:solidFill>
              </a:rPr>
              <a:t>What Else is Critical?</a:t>
            </a:r>
          </a:p>
        </p:txBody>
      </p:sp>
      <p:sp>
        <p:nvSpPr>
          <p:cNvPr id="28675" name="Rectangle 3">
            <a:extLst>
              <a:ext uri="{FF2B5EF4-FFF2-40B4-BE49-F238E27FC236}">
                <a16:creationId xmlns:a16="http://schemas.microsoft.com/office/drawing/2014/main" id="{0E358B34-554A-42E1-B9F0-099CBFA6C0F0}"/>
              </a:ext>
            </a:extLst>
          </p:cNvPr>
          <p:cNvSpPr>
            <a:spLocks noGrp="1" noChangeArrowheads="1"/>
          </p:cNvSpPr>
          <p:nvPr>
            <p:ph idx="1"/>
          </p:nvPr>
        </p:nvSpPr>
        <p:spPr>
          <a:xfrm>
            <a:off x="861948" y="914400"/>
            <a:ext cx="7440676" cy="3184377"/>
          </a:xfrm>
        </p:spPr>
        <p:txBody>
          <a:bodyPr anchor="ctr">
            <a:noAutofit/>
          </a:bodyPr>
          <a:lstStyle/>
          <a:p>
            <a:pPr marL="0" indent="0" defTabSz="914378" eaLnBrk="1" fontAlgn="auto" hangingPunct="1">
              <a:spcBef>
                <a:spcPts val="600"/>
              </a:spcBef>
              <a:spcAft>
                <a:spcPts val="0"/>
              </a:spcAft>
              <a:buFont typeface="Arial" panose="020B0604020202020204" pitchFamily="34" charset="0"/>
              <a:buNone/>
              <a:defRPr/>
            </a:pPr>
            <a:r>
              <a:rPr lang="en-US" dirty="0">
                <a:latin typeface="Arial" charset="0"/>
              </a:rPr>
              <a:t>Communicate and build trust</a:t>
            </a:r>
          </a:p>
          <a:p>
            <a:pPr marL="182880" lvl="1" indent="-182880" defTabSz="914378" eaLnBrk="1" fontAlgn="auto" hangingPunct="1">
              <a:spcBef>
                <a:spcPts val="1200"/>
              </a:spcBef>
              <a:spcAft>
                <a:spcPts val="0"/>
              </a:spcAft>
              <a:defRPr/>
            </a:pPr>
            <a:r>
              <a:rPr lang="en-US" sz="1800" dirty="0">
                <a:latin typeface="Arial" charset="0"/>
              </a:rPr>
              <a:t>Repetitively</a:t>
            </a:r>
          </a:p>
          <a:p>
            <a:pPr marL="182880" lvl="1" indent="-182880" defTabSz="914378" eaLnBrk="1" fontAlgn="auto" hangingPunct="1">
              <a:spcBef>
                <a:spcPts val="1200"/>
              </a:spcBef>
              <a:spcAft>
                <a:spcPts val="0"/>
              </a:spcAft>
              <a:defRPr/>
            </a:pPr>
            <a:r>
              <a:rPr lang="en-US" sz="1800" dirty="0">
                <a:latin typeface="Arial" charset="0"/>
              </a:rPr>
              <a:t>Deliver what you promise</a:t>
            </a:r>
          </a:p>
          <a:p>
            <a:pPr marL="182880" lvl="1" indent="-182880" defTabSz="914378" eaLnBrk="1" fontAlgn="auto" hangingPunct="1">
              <a:spcBef>
                <a:spcPts val="1200"/>
              </a:spcBef>
              <a:spcAft>
                <a:spcPts val="0"/>
              </a:spcAft>
              <a:defRPr/>
            </a:pPr>
            <a:r>
              <a:rPr lang="en-US" sz="1800" dirty="0">
                <a:latin typeface="Arial" charset="0"/>
              </a:rPr>
              <a:t>Develop relationships on personal level</a:t>
            </a:r>
          </a:p>
          <a:p>
            <a:pPr marL="182880" lvl="1" indent="-182880" defTabSz="914378" eaLnBrk="1" fontAlgn="auto" hangingPunct="1">
              <a:spcBef>
                <a:spcPts val="1200"/>
              </a:spcBef>
              <a:spcAft>
                <a:spcPts val="0"/>
              </a:spcAft>
              <a:defRPr/>
            </a:pPr>
            <a:r>
              <a:rPr lang="en-US" sz="1800" dirty="0">
                <a:latin typeface="Arial" charset="0"/>
              </a:rPr>
              <a:t>Environment is constantly changing</a:t>
            </a:r>
          </a:p>
          <a:p>
            <a:pPr marL="182880" lvl="1" indent="-182880" defTabSz="914378" eaLnBrk="1" fontAlgn="auto" hangingPunct="1">
              <a:spcBef>
                <a:spcPts val="1200"/>
              </a:spcBef>
              <a:spcAft>
                <a:spcPts val="0"/>
              </a:spcAft>
              <a:defRPr/>
            </a:pPr>
            <a:r>
              <a:rPr lang="en-US" sz="1800" dirty="0">
                <a:latin typeface="Arial" charset="0"/>
              </a:rPr>
              <a:t>People forget fast</a:t>
            </a:r>
          </a:p>
          <a:p>
            <a:pPr marL="182880" lvl="1" indent="-182880" defTabSz="914378" eaLnBrk="1" fontAlgn="auto" hangingPunct="1">
              <a:spcBef>
                <a:spcPts val="1200"/>
              </a:spcBef>
              <a:spcAft>
                <a:spcPts val="0"/>
              </a:spcAft>
              <a:defRPr/>
            </a:pPr>
            <a:r>
              <a:rPr lang="en-US" sz="1800" dirty="0">
                <a:latin typeface="Arial" charset="0"/>
              </a:rPr>
              <a:t>Other competing messages</a:t>
            </a:r>
          </a:p>
          <a:p>
            <a:pPr marL="182880" lvl="1" indent="-182880" defTabSz="914378" eaLnBrk="1" fontAlgn="auto" hangingPunct="1">
              <a:spcBef>
                <a:spcPts val="1200"/>
              </a:spcBef>
              <a:spcAft>
                <a:spcPts val="0"/>
              </a:spcAft>
              <a:defRPr/>
            </a:pPr>
            <a:r>
              <a:rPr lang="en-US" sz="1800" dirty="0">
                <a:latin typeface="Arial" charset="0"/>
              </a:rPr>
              <a:t>Invested time and $ to date you don’t want to lose</a:t>
            </a:r>
          </a:p>
          <a:p>
            <a:pPr marL="171446" indent="-171446" defTabSz="914378" eaLnBrk="1" fontAlgn="auto" hangingPunct="1">
              <a:spcAft>
                <a:spcPts val="0"/>
              </a:spcAft>
              <a:defRPr/>
            </a:pPr>
            <a:endParaRPr lang="en-US" dirty="0">
              <a:latin typeface="Arial" charset="0"/>
            </a:endParaRPr>
          </a:p>
        </p:txBody>
      </p:sp>
      <p:sp>
        <p:nvSpPr>
          <p:cNvPr id="99332" name="Slide Number Placeholder 2">
            <a:extLst>
              <a:ext uri="{FF2B5EF4-FFF2-40B4-BE49-F238E27FC236}">
                <a16:creationId xmlns:a16="http://schemas.microsoft.com/office/drawing/2014/main" id="{D1B0EFD4-C404-4BEB-8F6A-5BDAA721EB98}"/>
              </a:ext>
            </a:extLst>
          </p:cNvPr>
          <p:cNvSpPr>
            <a:spLocks noGrp="1"/>
          </p:cNvSpPr>
          <p:nvPr>
            <p:ph type="sldNum" sz="quarter" idx="12"/>
          </p:nvPr>
        </p:nvSpPr>
        <p:spPr bwMode="auto">
          <a:xfrm>
            <a:off x="8127999" y="6470704"/>
            <a:ext cx="730251" cy="274320"/>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normAutofit/>
          </a:bodyPr>
          <a:lstStyle>
            <a:lvl1pPr>
              <a:spcBef>
                <a:spcPct val="20000"/>
              </a:spcBef>
              <a:buClr>
                <a:schemeClr val="accent1"/>
              </a:buClr>
              <a:buFont typeface="Arial" panose="020B0604020202020204" pitchFamily="34" charset="0"/>
              <a:buChar char="•"/>
              <a:defRPr sz="1500">
                <a:solidFill>
                  <a:schemeClr val="tx1"/>
                </a:solidFill>
                <a:latin typeface="Open Sans Light"/>
              </a:defRPr>
            </a:lvl1pPr>
            <a:lvl2pPr marL="342900" indent="-171450">
              <a:spcBef>
                <a:spcPct val="20000"/>
              </a:spcBef>
              <a:buClr>
                <a:schemeClr val="accent1"/>
              </a:buClr>
              <a:buFont typeface="Arial" panose="020B0604020202020204" pitchFamily="34" charset="0"/>
              <a:buChar char="–"/>
              <a:defRPr sz="1200">
                <a:solidFill>
                  <a:schemeClr val="tx1"/>
                </a:solidFill>
                <a:latin typeface="Open Sans Light"/>
              </a:defRPr>
            </a:lvl2pPr>
            <a:lvl3pPr marL="514350" indent="-169863">
              <a:spcBef>
                <a:spcPct val="20000"/>
              </a:spcBef>
              <a:buClr>
                <a:schemeClr val="accent1"/>
              </a:buClr>
              <a:buFont typeface="Arial" panose="020B0604020202020204" pitchFamily="34" charset="0"/>
              <a:buChar char="•"/>
              <a:defRPr sz="1200">
                <a:solidFill>
                  <a:schemeClr val="tx1"/>
                </a:solidFill>
                <a:latin typeface="Open Sans Light"/>
              </a:defRPr>
            </a:lvl3pPr>
            <a:lvl4pPr marL="685800" indent="-169863">
              <a:spcBef>
                <a:spcPct val="20000"/>
              </a:spcBef>
              <a:buClr>
                <a:schemeClr val="accent1"/>
              </a:buClr>
              <a:buFont typeface="Arial" panose="020B0604020202020204" pitchFamily="34" charset="0"/>
              <a:buChar char="–"/>
              <a:defRPr sz="1200">
                <a:solidFill>
                  <a:schemeClr val="tx1"/>
                </a:solidFill>
                <a:latin typeface="Open Sans Light"/>
              </a:defRPr>
            </a:lvl4pPr>
            <a:lvl5pPr marL="857250" indent="-169863">
              <a:spcBef>
                <a:spcPct val="20000"/>
              </a:spcBef>
              <a:buClr>
                <a:schemeClr val="accent1"/>
              </a:buClr>
              <a:buFont typeface="Arial" panose="020B0604020202020204" pitchFamily="34" charset="0"/>
              <a:buChar char="»"/>
              <a:defRPr sz="1200">
                <a:solidFill>
                  <a:schemeClr val="tx1"/>
                </a:solidFill>
                <a:latin typeface="Open Sans Light"/>
              </a:defRPr>
            </a:lvl5pPr>
            <a:lvl6pPr marL="1314450" indent="-169863" eaLnBrk="0" fontAlgn="base" hangingPunct="0">
              <a:spcBef>
                <a:spcPct val="20000"/>
              </a:spcBef>
              <a:spcAft>
                <a:spcPct val="0"/>
              </a:spcAft>
              <a:buClr>
                <a:schemeClr val="accent1"/>
              </a:buClr>
              <a:buFont typeface="Arial" panose="020B0604020202020204" pitchFamily="34" charset="0"/>
              <a:buChar char="»"/>
              <a:defRPr sz="1200">
                <a:solidFill>
                  <a:schemeClr val="tx1"/>
                </a:solidFill>
                <a:latin typeface="Open Sans Light"/>
              </a:defRPr>
            </a:lvl6pPr>
            <a:lvl7pPr marL="1771650" indent="-169863" eaLnBrk="0" fontAlgn="base" hangingPunct="0">
              <a:spcBef>
                <a:spcPct val="20000"/>
              </a:spcBef>
              <a:spcAft>
                <a:spcPct val="0"/>
              </a:spcAft>
              <a:buClr>
                <a:schemeClr val="accent1"/>
              </a:buClr>
              <a:buFont typeface="Arial" panose="020B0604020202020204" pitchFamily="34" charset="0"/>
              <a:buChar char="»"/>
              <a:defRPr sz="1200">
                <a:solidFill>
                  <a:schemeClr val="tx1"/>
                </a:solidFill>
                <a:latin typeface="Open Sans Light"/>
              </a:defRPr>
            </a:lvl7pPr>
            <a:lvl8pPr marL="2228850" indent="-169863" eaLnBrk="0" fontAlgn="base" hangingPunct="0">
              <a:spcBef>
                <a:spcPct val="20000"/>
              </a:spcBef>
              <a:spcAft>
                <a:spcPct val="0"/>
              </a:spcAft>
              <a:buClr>
                <a:schemeClr val="accent1"/>
              </a:buClr>
              <a:buFont typeface="Arial" panose="020B0604020202020204" pitchFamily="34" charset="0"/>
              <a:buChar char="»"/>
              <a:defRPr sz="1200">
                <a:solidFill>
                  <a:schemeClr val="tx1"/>
                </a:solidFill>
                <a:latin typeface="Open Sans Light"/>
              </a:defRPr>
            </a:lvl8pPr>
            <a:lvl9pPr marL="2686050" indent="-169863" eaLnBrk="0" fontAlgn="base" hangingPunct="0">
              <a:spcBef>
                <a:spcPct val="20000"/>
              </a:spcBef>
              <a:spcAft>
                <a:spcPct val="0"/>
              </a:spcAft>
              <a:buClr>
                <a:schemeClr val="accent1"/>
              </a:buClr>
              <a:buFont typeface="Arial" panose="020B0604020202020204" pitchFamily="34" charset="0"/>
              <a:buChar char="»"/>
              <a:defRPr sz="1200">
                <a:solidFill>
                  <a:schemeClr val="tx1"/>
                </a:solidFill>
                <a:latin typeface="Open Sans Light"/>
              </a:defRPr>
            </a:lvl9pPr>
          </a:lstStyle>
          <a:p>
            <a:pPr eaLnBrk="1" hangingPunct="1">
              <a:lnSpc>
                <a:spcPct val="90000"/>
              </a:lnSpc>
              <a:spcBef>
                <a:spcPct val="0"/>
              </a:spcBef>
              <a:spcAft>
                <a:spcPts val="600"/>
              </a:spcAft>
              <a:buClrTx/>
              <a:buFontTx/>
              <a:buNone/>
            </a:pPr>
            <a:fld id="{4F5967E0-7748-4E89-A743-6BCB44F43CBF}" type="slidenum">
              <a:rPr lang="en-US" altLang="en-US" sz="1300">
                <a:latin typeface="Arial" panose="020B0604020202020204" pitchFamily="34" charset="0"/>
              </a:rPr>
              <a:pPr eaLnBrk="1" hangingPunct="1">
                <a:lnSpc>
                  <a:spcPct val="90000"/>
                </a:lnSpc>
                <a:spcBef>
                  <a:spcPct val="0"/>
                </a:spcBef>
                <a:spcAft>
                  <a:spcPts val="600"/>
                </a:spcAft>
                <a:buClrTx/>
                <a:buFontTx/>
                <a:buNone/>
              </a:pPr>
              <a:t>29</a:t>
            </a:fld>
            <a:endParaRPr lang="en-US" altLang="en-US" sz="1300" dirty="0">
              <a:latin typeface="Arial" panose="020B0604020202020204" pitchFamily="34" charset="0"/>
            </a:endParaRPr>
          </a:p>
        </p:txBody>
      </p:sp>
    </p:spTree>
    <p:custDataLst>
      <p:tags r:id="rId1"/>
    </p:custDataLst>
  </p:cSld>
  <p:clrMapOvr>
    <a:masterClrMapping/>
  </p:clrMapOvr>
  <p:transition/>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7" name="Rectangle 136">
            <a:extLst>
              <a:ext uri="{FF2B5EF4-FFF2-40B4-BE49-F238E27FC236}">
                <a16:creationId xmlns:a16="http://schemas.microsoft.com/office/drawing/2014/main" id="{1BFB7AEF-EBE4-4D09-8CB7-8EABCB3BE4E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899" name="Rectangle 138">
            <a:extLst>
              <a:ext uri="{FF2B5EF4-FFF2-40B4-BE49-F238E27FC236}">
                <a16:creationId xmlns:a16="http://schemas.microsoft.com/office/drawing/2014/main" id="{9FAFEBEB-E7DF-4119-99EC-3C2C5F3C7AA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45660" y="321731"/>
            <a:ext cx="4266015" cy="6214535"/>
          </a:xfrm>
          <a:prstGeom prst="rect">
            <a:avLst/>
          </a:pr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9CA3AFE5-6EE3-4CEF-9376-9CED73BE5B27}"/>
              </a:ext>
            </a:extLst>
          </p:cNvPr>
          <p:cNvSpPr>
            <a:spLocks noGrp="1"/>
          </p:cNvSpPr>
          <p:nvPr>
            <p:ph type="title"/>
          </p:nvPr>
        </p:nvSpPr>
        <p:spPr>
          <a:xfrm>
            <a:off x="630748" y="965200"/>
            <a:ext cx="3517454" cy="4815596"/>
          </a:xfrm>
        </p:spPr>
        <p:txBody>
          <a:bodyPr>
            <a:normAutofit/>
          </a:bodyPr>
          <a:lstStyle/>
          <a:p>
            <a:pPr algn="r" defTabSz="914378" eaLnBrk="1" fontAlgn="auto" hangingPunct="1">
              <a:spcAft>
                <a:spcPts val="0"/>
              </a:spcAft>
              <a:defRPr/>
            </a:pPr>
            <a:r>
              <a:rPr lang="en-US" sz="4000" dirty="0">
                <a:solidFill>
                  <a:srgbClr val="FFFFFF"/>
                </a:solidFill>
              </a:rPr>
              <a:t>HSE Champions</a:t>
            </a:r>
          </a:p>
        </p:txBody>
      </p:sp>
      <p:sp>
        <p:nvSpPr>
          <p:cNvPr id="37900" name="Rectangle 140">
            <a:extLst>
              <a:ext uri="{FF2B5EF4-FFF2-40B4-BE49-F238E27FC236}">
                <a16:creationId xmlns:a16="http://schemas.microsoft.com/office/drawing/2014/main" id="{8E25F227-C9F5-44BC-8ECE-188763D8538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32325" y="321732"/>
            <a:ext cx="4270376" cy="621453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901" name="Content Placeholder 2">
            <a:extLst>
              <a:ext uri="{FF2B5EF4-FFF2-40B4-BE49-F238E27FC236}">
                <a16:creationId xmlns:a16="http://schemas.microsoft.com/office/drawing/2014/main" id="{0A631BF7-F0BC-484B-94E2-8FDE71A840FF}"/>
              </a:ext>
            </a:extLst>
          </p:cNvPr>
          <p:cNvSpPr>
            <a:spLocks noGrp="1"/>
          </p:cNvSpPr>
          <p:nvPr>
            <p:ph idx="1"/>
          </p:nvPr>
        </p:nvSpPr>
        <p:spPr>
          <a:xfrm>
            <a:off x="4995798" y="974875"/>
            <a:ext cx="3543430" cy="4852362"/>
          </a:xfrm>
        </p:spPr>
        <p:txBody>
          <a:bodyPr anchor="ctr">
            <a:normAutofit/>
          </a:bodyPr>
          <a:lstStyle/>
          <a:p>
            <a:pPr marL="182880" indent="-182880" defTabSz="914378" eaLnBrk="1" fontAlgn="auto" hangingPunct="1">
              <a:spcAft>
                <a:spcPts val="0"/>
              </a:spcAft>
              <a:buClr>
                <a:schemeClr val="tx1"/>
              </a:buClr>
              <a:buFont typeface="Wingdings" panose="05000000000000000000" pitchFamily="2" charset="2"/>
              <a:buChar char="§"/>
              <a:defRPr/>
            </a:pPr>
            <a:r>
              <a:rPr lang="en-US" altLang="en-US" dirty="0">
                <a:solidFill>
                  <a:srgbClr val="FFFFFF"/>
                </a:solidFill>
              </a:rPr>
              <a:t>Discuss the qualities of a good leader</a:t>
            </a:r>
          </a:p>
          <a:p>
            <a:pPr marL="182880" indent="-182880" defTabSz="914378" eaLnBrk="1" fontAlgn="auto" hangingPunct="1">
              <a:spcAft>
                <a:spcPts val="0"/>
              </a:spcAft>
              <a:buClr>
                <a:schemeClr val="tx1"/>
              </a:buClr>
              <a:buFont typeface="Wingdings" panose="05000000000000000000" pitchFamily="2" charset="2"/>
              <a:buChar char="§"/>
              <a:defRPr/>
            </a:pPr>
            <a:r>
              <a:rPr lang="en-US" altLang="en-US" dirty="0">
                <a:solidFill>
                  <a:srgbClr val="FFFFFF"/>
                </a:solidFill>
              </a:rPr>
              <a:t>Explain the role of leaders in building/maintaining safety culture</a:t>
            </a:r>
          </a:p>
          <a:p>
            <a:pPr marL="182880" indent="-182880" defTabSz="914378" eaLnBrk="1" fontAlgn="auto" hangingPunct="1">
              <a:spcAft>
                <a:spcPts val="0"/>
              </a:spcAft>
              <a:buClr>
                <a:schemeClr val="tx1"/>
              </a:buClr>
              <a:buFont typeface="Wingdings" panose="05000000000000000000" pitchFamily="2" charset="2"/>
              <a:buChar char="§"/>
              <a:defRPr/>
            </a:pPr>
            <a:r>
              <a:rPr lang="en-US" altLang="en-US" dirty="0">
                <a:solidFill>
                  <a:srgbClr val="FFFFFF"/>
                </a:solidFill>
              </a:rPr>
              <a:t>Identify the current status of your ESH leadership abilities</a:t>
            </a:r>
          </a:p>
          <a:p>
            <a:pPr marL="182880" indent="-182880" defTabSz="914378" eaLnBrk="1" fontAlgn="auto" hangingPunct="1">
              <a:spcAft>
                <a:spcPts val="0"/>
              </a:spcAft>
              <a:buClr>
                <a:schemeClr val="tx1"/>
              </a:buClr>
              <a:buFont typeface="Wingdings" panose="05000000000000000000" pitchFamily="2" charset="2"/>
              <a:buChar char="§"/>
              <a:defRPr/>
            </a:pPr>
            <a:r>
              <a:rPr lang="en-US" altLang="en-US" dirty="0">
                <a:solidFill>
                  <a:srgbClr val="FFFFFF"/>
                </a:solidFill>
              </a:rPr>
              <a:t>Describe OSHA’s expectations of leadership</a:t>
            </a:r>
          </a:p>
          <a:p>
            <a:pPr marL="171446" indent="-171446" defTabSz="914378" eaLnBrk="1" fontAlgn="auto" hangingPunct="1">
              <a:spcAft>
                <a:spcPts val="0"/>
              </a:spcAft>
              <a:defRPr/>
            </a:pPr>
            <a:endParaRPr lang="en-US" altLang="en-US" dirty="0">
              <a:solidFill>
                <a:srgbClr val="FFFFFF"/>
              </a:solidFill>
            </a:endParaRPr>
          </a:p>
          <a:p>
            <a:pPr marL="171446" indent="-171446" defTabSz="914378" eaLnBrk="1" fontAlgn="auto" hangingPunct="1">
              <a:spcAft>
                <a:spcPts val="0"/>
              </a:spcAft>
              <a:defRPr/>
            </a:pPr>
            <a:endParaRPr lang="en-US" altLang="en-US" dirty="0">
              <a:solidFill>
                <a:srgbClr val="FFFFFF"/>
              </a:solidFill>
            </a:endParaRPr>
          </a:p>
        </p:txBody>
      </p:sp>
      <p:sp>
        <p:nvSpPr>
          <p:cNvPr id="37892" name="Slide Number Placeholder 3">
            <a:extLst>
              <a:ext uri="{FF2B5EF4-FFF2-40B4-BE49-F238E27FC236}">
                <a16:creationId xmlns:a16="http://schemas.microsoft.com/office/drawing/2014/main" id="{B9AD6C06-8E51-461D-9997-9A5438077CB3}"/>
              </a:ext>
            </a:extLst>
          </p:cNvPr>
          <p:cNvSpPr>
            <a:spLocks noGrp="1"/>
          </p:cNvSpPr>
          <p:nvPr>
            <p:ph type="sldNum" sz="quarter" idx="12"/>
          </p:nvPr>
        </p:nvSpPr>
        <p:spPr bwMode="auto">
          <a:xfrm>
            <a:off x="8127999" y="6535157"/>
            <a:ext cx="730251" cy="274320"/>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ormAutofit/>
          </a:bodyPr>
          <a:lstStyle>
            <a:lvl1pPr>
              <a:spcBef>
                <a:spcPct val="20000"/>
              </a:spcBef>
              <a:buClr>
                <a:schemeClr val="accent1"/>
              </a:buClr>
              <a:buFont typeface="Arial" panose="020B0604020202020204" pitchFamily="34" charset="0"/>
              <a:buChar char="•"/>
              <a:defRPr sz="1500">
                <a:solidFill>
                  <a:schemeClr val="tx1"/>
                </a:solidFill>
                <a:latin typeface="Open Sans Light"/>
              </a:defRPr>
            </a:lvl1pPr>
            <a:lvl2pPr marL="342900" indent="-171450">
              <a:spcBef>
                <a:spcPct val="20000"/>
              </a:spcBef>
              <a:buClr>
                <a:schemeClr val="accent1"/>
              </a:buClr>
              <a:buFont typeface="Arial" panose="020B0604020202020204" pitchFamily="34" charset="0"/>
              <a:buChar char="–"/>
              <a:defRPr sz="1200">
                <a:solidFill>
                  <a:schemeClr val="tx1"/>
                </a:solidFill>
                <a:latin typeface="Open Sans Light"/>
              </a:defRPr>
            </a:lvl2pPr>
            <a:lvl3pPr marL="514350" indent="-169863">
              <a:spcBef>
                <a:spcPct val="20000"/>
              </a:spcBef>
              <a:buClr>
                <a:schemeClr val="accent1"/>
              </a:buClr>
              <a:buFont typeface="Arial" panose="020B0604020202020204" pitchFamily="34" charset="0"/>
              <a:buChar char="•"/>
              <a:defRPr sz="1200">
                <a:solidFill>
                  <a:schemeClr val="tx1"/>
                </a:solidFill>
                <a:latin typeface="Open Sans Light"/>
              </a:defRPr>
            </a:lvl3pPr>
            <a:lvl4pPr marL="685800" indent="-169863">
              <a:spcBef>
                <a:spcPct val="20000"/>
              </a:spcBef>
              <a:buClr>
                <a:schemeClr val="accent1"/>
              </a:buClr>
              <a:buFont typeface="Arial" panose="020B0604020202020204" pitchFamily="34" charset="0"/>
              <a:buChar char="–"/>
              <a:defRPr sz="1200">
                <a:solidFill>
                  <a:schemeClr val="tx1"/>
                </a:solidFill>
                <a:latin typeface="Open Sans Light"/>
              </a:defRPr>
            </a:lvl4pPr>
            <a:lvl5pPr marL="857250" indent="-169863">
              <a:spcBef>
                <a:spcPct val="20000"/>
              </a:spcBef>
              <a:buClr>
                <a:schemeClr val="accent1"/>
              </a:buClr>
              <a:buFont typeface="Arial" panose="020B0604020202020204" pitchFamily="34" charset="0"/>
              <a:buChar char="»"/>
              <a:defRPr sz="1200">
                <a:solidFill>
                  <a:schemeClr val="tx1"/>
                </a:solidFill>
                <a:latin typeface="Open Sans Light"/>
              </a:defRPr>
            </a:lvl5pPr>
            <a:lvl6pPr marL="1314450" indent="-169863" eaLnBrk="0" fontAlgn="base" hangingPunct="0">
              <a:spcBef>
                <a:spcPct val="20000"/>
              </a:spcBef>
              <a:spcAft>
                <a:spcPct val="0"/>
              </a:spcAft>
              <a:buClr>
                <a:schemeClr val="accent1"/>
              </a:buClr>
              <a:buFont typeface="Arial" panose="020B0604020202020204" pitchFamily="34" charset="0"/>
              <a:buChar char="»"/>
              <a:defRPr sz="1200">
                <a:solidFill>
                  <a:schemeClr val="tx1"/>
                </a:solidFill>
                <a:latin typeface="Open Sans Light"/>
              </a:defRPr>
            </a:lvl6pPr>
            <a:lvl7pPr marL="1771650" indent="-169863" eaLnBrk="0" fontAlgn="base" hangingPunct="0">
              <a:spcBef>
                <a:spcPct val="20000"/>
              </a:spcBef>
              <a:spcAft>
                <a:spcPct val="0"/>
              </a:spcAft>
              <a:buClr>
                <a:schemeClr val="accent1"/>
              </a:buClr>
              <a:buFont typeface="Arial" panose="020B0604020202020204" pitchFamily="34" charset="0"/>
              <a:buChar char="»"/>
              <a:defRPr sz="1200">
                <a:solidFill>
                  <a:schemeClr val="tx1"/>
                </a:solidFill>
                <a:latin typeface="Open Sans Light"/>
              </a:defRPr>
            </a:lvl7pPr>
            <a:lvl8pPr marL="2228850" indent="-169863" eaLnBrk="0" fontAlgn="base" hangingPunct="0">
              <a:spcBef>
                <a:spcPct val="20000"/>
              </a:spcBef>
              <a:spcAft>
                <a:spcPct val="0"/>
              </a:spcAft>
              <a:buClr>
                <a:schemeClr val="accent1"/>
              </a:buClr>
              <a:buFont typeface="Arial" panose="020B0604020202020204" pitchFamily="34" charset="0"/>
              <a:buChar char="»"/>
              <a:defRPr sz="1200">
                <a:solidFill>
                  <a:schemeClr val="tx1"/>
                </a:solidFill>
                <a:latin typeface="Open Sans Light"/>
              </a:defRPr>
            </a:lvl8pPr>
            <a:lvl9pPr marL="2686050" indent="-169863" eaLnBrk="0" fontAlgn="base" hangingPunct="0">
              <a:spcBef>
                <a:spcPct val="20000"/>
              </a:spcBef>
              <a:spcAft>
                <a:spcPct val="0"/>
              </a:spcAft>
              <a:buClr>
                <a:schemeClr val="accent1"/>
              </a:buClr>
              <a:buFont typeface="Arial" panose="020B0604020202020204" pitchFamily="34" charset="0"/>
              <a:buChar char="»"/>
              <a:defRPr sz="1200">
                <a:solidFill>
                  <a:schemeClr val="tx1"/>
                </a:solidFill>
                <a:latin typeface="Open Sans Light"/>
              </a:defRPr>
            </a:lvl9pPr>
          </a:lstStyle>
          <a:p>
            <a:pPr eaLnBrk="1" hangingPunct="1">
              <a:lnSpc>
                <a:spcPct val="90000"/>
              </a:lnSpc>
              <a:spcBef>
                <a:spcPct val="0"/>
              </a:spcBef>
              <a:spcAft>
                <a:spcPts val="600"/>
              </a:spcAft>
              <a:buClrTx/>
              <a:buFontTx/>
              <a:buNone/>
            </a:pPr>
            <a:fld id="{5AD83BE4-0DDF-4426-B78A-4E544E122143}" type="slidenum">
              <a:rPr lang="en-US" altLang="en-US" sz="1300">
                <a:solidFill>
                  <a:schemeClr val="bg1">
                    <a:lumMod val="75000"/>
                    <a:lumOff val="25000"/>
                  </a:schemeClr>
                </a:solidFill>
                <a:latin typeface="Arial" panose="020B0604020202020204" pitchFamily="34" charset="0"/>
              </a:rPr>
              <a:pPr eaLnBrk="1" hangingPunct="1">
                <a:lnSpc>
                  <a:spcPct val="90000"/>
                </a:lnSpc>
                <a:spcBef>
                  <a:spcPct val="0"/>
                </a:spcBef>
                <a:spcAft>
                  <a:spcPts val="600"/>
                </a:spcAft>
                <a:buClrTx/>
                <a:buFontTx/>
                <a:buNone/>
              </a:pPr>
              <a:t>3</a:t>
            </a:fld>
            <a:endParaRPr lang="en-US" altLang="en-US" sz="1300" dirty="0">
              <a:solidFill>
                <a:schemeClr val="bg1">
                  <a:lumMod val="75000"/>
                  <a:lumOff val="25000"/>
                </a:schemeClr>
              </a:solidFill>
              <a:latin typeface="Arial" panose="020B0604020202020204" pitchFamily="34" charset="0"/>
            </a:endParaRPr>
          </a:p>
        </p:txBody>
      </p:sp>
    </p:spTree>
    <p:custDataLst>
      <p:tags r:id="rId1"/>
    </p:custDataLst>
  </p:cSld>
  <p:clrMapOvr>
    <a:overrideClrMapping bg1="dk1" tx1="lt1" bg2="dk2" tx2="lt2" accent1="accent1" accent2="accent2" accent3="accent3" accent4="accent4" accent5="accent5" accent6="accent6" hlink="hlink" folHlink="folHlink"/>
  </p:clrMapOvr>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2" name="Rectangle 71">
            <a:extLst>
              <a:ext uri="{FF2B5EF4-FFF2-40B4-BE49-F238E27FC236}">
                <a16:creationId xmlns:a16="http://schemas.microsoft.com/office/drawing/2014/main" id="{70D4A79B-06B2-4FE7-9CF6-54D940A8FEA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4" name="Rectangle 73">
            <a:extLst>
              <a:ext uri="{FF2B5EF4-FFF2-40B4-BE49-F238E27FC236}">
                <a16:creationId xmlns:a16="http://schemas.microsoft.com/office/drawing/2014/main" id="{4BBFA14D-8E4F-42D4-B5A0-9588A6A4545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45658" y="321731"/>
            <a:ext cx="8663391" cy="621453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3970" name="Rectangle 2">
            <a:extLst>
              <a:ext uri="{FF2B5EF4-FFF2-40B4-BE49-F238E27FC236}">
                <a16:creationId xmlns:a16="http://schemas.microsoft.com/office/drawing/2014/main" id="{01A02445-3E88-4797-9C73-8F97A4B4534E}"/>
              </a:ext>
            </a:extLst>
          </p:cNvPr>
          <p:cNvSpPr>
            <a:spLocks noGrp="1" noChangeArrowheads="1"/>
          </p:cNvSpPr>
          <p:nvPr>
            <p:ph type="title"/>
          </p:nvPr>
        </p:nvSpPr>
        <p:spPr>
          <a:xfrm>
            <a:off x="768096" y="585216"/>
            <a:ext cx="7747254" cy="1499616"/>
          </a:xfrm>
        </p:spPr>
        <p:txBody>
          <a:bodyPr>
            <a:normAutofit/>
          </a:bodyPr>
          <a:lstStyle/>
          <a:p>
            <a:pPr defTabSz="914378" eaLnBrk="1" fontAlgn="auto" hangingPunct="1">
              <a:spcAft>
                <a:spcPts val="0"/>
              </a:spcAft>
              <a:defRPr/>
            </a:pPr>
            <a:r>
              <a:rPr lang="en-US" altLang="en-US" dirty="0">
                <a:solidFill>
                  <a:srgbClr val="FFFFFF"/>
                </a:solidFill>
              </a:rPr>
              <a:t>Hold Accountable</a:t>
            </a:r>
          </a:p>
        </p:txBody>
      </p:sp>
      <p:cxnSp>
        <p:nvCxnSpPr>
          <p:cNvPr id="76" name="Straight Connector 75">
            <a:extLst>
              <a:ext uri="{FF2B5EF4-FFF2-40B4-BE49-F238E27FC236}">
                <a16:creationId xmlns:a16="http://schemas.microsoft.com/office/drawing/2014/main" id="{610B2B88-1A1B-486B-9366-918FE2E71D41}"/>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571500" y="826324"/>
            <a:ext cx="0" cy="914400"/>
          </a:xfrm>
          <a:prstGeom prst="line">
            <a:avLst/>
          </a:prstGeom>
          <a:ln w="19050">
            <a:solidFill>
              <a:schemeClr val="accent1">
                <a:lumMod val="20000"/>
                <a:lumOff val="80000"/>
              </a:schemeClr>
            </a:solidFill>
          </a:ln>
        </p:spPr>
        <p:style>
          <a:lnRef idx="1">
            <a:schemeClr val="accent1"/>
          </a:lnRef>
          <a:fillRef idx="0">
            <a:schemeClr val="accent1"/>
          </a:fillRef>
          <a:effectRef idx="0">
            <a:schemeClr val="accent1"/>
          </a:effectRef>
          <a:fontRef idx="minor">
            <a:schemeClr val="tx1"/>
          </a:fontRef>
        </p:style>
      </p:cxnSp>
      <p:sp>
        <p:nvSpPr>
          <p:cNvPr id="74754" name="Rectangle 3">
            <a:extLst>
              <a:ext uri="{FF2B5EF4-FFF2-40B4-BE49-F238E27FC236}">
                <a16:creationId xmlns:a16="http://schemas.microsoft.com/office/drawing/2014/main" id="{65371819-889E-49C3-B5C7-F474DCAAEFEC}"/>
              </a:ext>
            </a:extLst>
          </p:cNvPr>
          <p:cNvSpPr>
            <a:spLocks noGrp="1" noChangeArrowheads="1"/>
          </p:cNvSpPr>
          <p:nvPr>
            <p:ph idx="1"/>
          </p:nvPr>
        </p:nvSpPr>
        <p:spPr>
          <a:xfrm>
            <a:off x="768096" y="2286000"/>
            <a:ext cx="7747254" cy="3862971"/>
          </a:xfrm>
        </p:spPr>
        <p:txBody>
          <a:bodyPr>
            <a:normAutofit/>
          </a:bodyPr>
          <a:lstStyle/>
          <a:p>
            <a:pPr marL="228600" indent="-228600" defTabSz="914378" eaLnBrk="1" fontAlgn="auto" hangingPunct="1">
              <a:spcAft>
                <a:spcPts val="0"/>
              </a:spcAft>
              <a:buClr>
                <a:schemeClr val="tx1"/>
              </a:buClr>
              <a:buFont typeface="Wingdings" panose="05000000000000000000" pitchFamily="2" charset="2"/>
              <a:buChar char="§"/>
              <a:defRPr/>
            </a:pPr>
            <a:r>
              <a:rPr lang="en-US" altLang="en-US" sz="2400" dirty="0">
                <a:solidFill>
                  <a:srgbClr val="FFFFFF"/>
                </a:solidFill>
              </a:rPr>
              <a:t>Enforce the ESH Program</a:t>
            </a:r>
          </a:p>
          <a:p>
            <a:pPr marL="548640" lvl="1" indent="-182880" defTabSz="914378" eaLnBrk="1" fontAlgn="auto" hangingPunct="1">
              <a:spcAft>
                <a:spcPts val="0"/>
              </a:spcAft>
              <a:buClr>
                <a:schemeClr val="tx1"/>
              </a:buClr>
              <a:buFont typeface="Arial" panose="020B0604020202020204" pitchFamily="34" charset="0"/>
              <a:buChar char="•"/>
              <a:defRPr/>
            </a:pPr>
            <a:r>
              <a:rPr lang="en-US" altLang="en-US" sz="2000" dirty="0">
                <a:solidFill>
                  <a:srgbClr val="FFFFFF"/>
                </a:solidFill>
              </a:rPr>
              <a:t>Managers, supervisors, crew leaders, peers</a:t>
            </a:r>
          </a:p>
          <a:p>
            <a:pPr marL="228600" indent="-228600" defTabSz="914378">
              <a:spcAft>
                <a:spcPts val="0"/>
              </a:spcAft>
              <a:buClr>
                <a:schemeClr val="tx1"/>
              </a:buClr>
              <a:buFont typeface="Wingdings" panose="05000000000000000000" pitchFamily="2" charset="2"/>
              <a:buChar char="§"/>
              <a:defRPr/>
            </a:pPr>
            <a:r>
              <a:rPr lang="en-US" altLang="en-US" sz="2400" dirty="0">
                <a:solidFill>
                  <a:srgbClr val="FFFFFF"/>
                </a:solidFill>
              </a:rPr>
              <a:t>Performance Measures</a:t>
            </a:r>
          </a:p>
          <a:p>
            <a:pPr marL="548640" lvl="1" indent="-182880" defTabSz="914378">
              <a:spcAft>
                <a:spcPts val="0"/>
              </a:spcAft>
              <a:buClr>
                <a:schemeClr val="tx1"/>
              </a:buClr>
              <a:buFont typeface="Arial" panose="020B0604020202020204" pitchFamily="34" charset="0"/>
              <a:buChar char="•"/>
              <a:defRPr/>
            </a:pPr>
            <a:r>
              <a:rPr lang="en-US" altLang="en-US" sz="2000" dirty="0">
                <a:solidFill>
                  <a:srgbClr val="FFFFFF"/>
                </a:solidFill>
              </a:rPr>
              <a:t>Supervisors, managers, employees</a:t>
            </a:r>
          </a:p>
          <a:p>
            <a:pPr marL="548640" lvl="1" indent="-182880" defTabSz="914378">
              <a:spcAft>
                <a:spcPts val="0"/>
              </a:spcAft>
              <a:buClr>
                <a:schemeClr val="tx1"/>
              </a:buClr>
              <a:buFont typeface="Arial" panose="020B0604020202020204" pitchFamily="34" charset="0"/>
              <a:buChar char="•"/>
              <a:defRPr/>
            </a:pPr>
            <a:r>
              <a:rPr lang="en-US" altLang="en-US" sz="2000" dirty="0">
                <a:solidFill>
                  <a:srgbClr val="FFFFFF"/>
                </a:solidFill>
              </a:rPr>
              <a:t>Leading vs. Lagging Indicators</a:t>
            </a:r>
          </a:p>
          <a:p>
            <a:pPr marL="228600" indent="-228600" defTabSz="914378" fontAlgn="auto">
              <a:spcAft>
                <a:spcPts val="0"/>
              </a:spcAft>
              <a:buClr>
                <a:schemeClr val="tx1"/>
              </a:buClr>
              <a:buFont typeface="Wingdings" panose="05000000000000000000" pitchFamily="2" charset="2"/>
              <a:buChar char="§"/>
              <a:defRPr/>
            </a:pPr>
            <a:r>
              <a:rPr lang="en-US" altLang="en-US" sz="2400" dirty="0">
                <a:solidFill>
                  <a:srgbClr val="FFFFFF"/>
                </a:solidFill>
              </a:rPr>
              <a:t>Discipline Program</a:t>
            </a:r>
          </a:p>
          <a:p>
            <a:pPr marL="548640" lvl="1" indent="-182880" defTabSz="914378" fontAlgn="auto">
              <a:spcAft>
                <a:spcPts val="0"/>
              </a:spcAft>
              <a:buClr>
                <a:schemeClr val="tx1"/>
              </a:buClr>
              <a:buFont typeface="Arial" panose="020B0604020202020204" pitchFamily="34" charset="0"/>
              <a:buChar char="•"/>
              <a:defRPr/>
            </a:pPr>
            <a:r>
              <a:rPr lang="en-US" altLang="en-US" sz="2000" dirty="0">
                <a:solidFill>
                  <a:srgbClr val="FFFFFF"/>
                </a:solidFill>
              </a:rPr>
              <a:t>Consistent with rest of your policies</a:t>
            </a:r>
          </a:p>
          <a:p>
            <a:pPr marL="548640" lvl="1" indent="-182880" defTabSz="914378" fontAlgn="auto">
              <a:spcAft>
                <a:spcPts val="0"/>
              </a:spcAft>
              <a:buClr>
                <a:schemeClr val="tx1"/>
              </a:buClr>
              <a:buFont typeface="Arial" panose="020B0604020202020204" pitchFamily="34" charset="0"/>
              <a:buChar char="•"/>
              <a:defRPr/>
            </a:pPr>
            <a:r>
              <a:rPr lang="en-US" altLang="en-US" sz="2000" dirty="0">
                <a:solidFill>
                  <a:srgbClr val="FFFFFF"/>
                </a:solidFill>
              </a:rPr>
              <a:t>Something you do ‘for’ someone, not ‘to’ someone</a:t>
            </a:r>
          </a:p>
          <a:p>
            <a:pPr marL="548640" lvl="1" indent="-182880" defTabSz="914378" fontAlgn="auto">
              <a:spcAft>
                <a:spcPts val="0"/>
              </a:spcAft>
              <a:buClr>
                <a:schemeClr val="tx1"/>
              </a:buClr>
              <a:buFont typeface="Arial" panose="020B0604020202020204" pitchFamily="34" charset="0"/>
              <a:buChar char="•"/>
              <a:defRPr/>
            </a:pPr>
            <a:r>
              <a:rPr lang="en-US" altLang="en-US" sz="2000" dirty="0">
                <a:solidFill>
                  <a:srgbClr val="FFFFFF"/>
                </a:solidFill>
              </a:rPr>
              <a:t>“Promote standards in order for an individual to choose to be at their best.”</a:t>
            </a:r>
          </a:p>
          <a:p>
            <a:pPr marL="171446" indent="-171446" defTabSz="914378" eaLnBrk="1" fontAlgn="auto" hangingPunct="1">
              <a:spcAft>
                <a:spcPts val="0"/>
              </a:spcAft>
              <a:defRPr/>
            </a:pPr>
            <a:endParaRPr lang="en-US" altLang="en-US" dirty="0">
              <a:solidFill>
                <a:srgbClr val="FFFFFF"/>
              </a:solidFill>
            </a:endParaRPr>
          </a:p>
        </p:txBody>
      </p:sp>
    </p:spTree>
    <p:custDataLst>
      <p:tags r:id="rId1"/>
    </p:custDataLst>
  </p:cSld>
  <p:clrMapOvr>
    <a:overrideClrMapping bg1="dk1" tx1="lt1" bg2="dk2" tx2="lt2" accent1="accent1" accent2="accent2" accent3="accent3" accent4="accent4" accent5="accent5" accent6="accent6" hlink="hlink" folHlink="folHlink"/>
  </p:clrMapOvr>
  <p:transition>
    <p:cover dir="r"/>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100" b="1" dirty="0"/>
              <a:t>Employee Engagement</a:t>
            </a:r>
          </a:p>
        </p:txBody>
      </p:sp>
      <p:sp>
        <p:nvSpPr>
          <p:cNvPr id="3" name="Content Placeholder 2"/>
          <p:cNvSpPr>
            <a:spLocks noGrp="1"/>
          </p:cNvSpPr>
          <p:nvPr>
            <p:ph idx="1"/>
          </p:nvPr>
        </p:nvSpPr>
        <p:spPr/>
        <p:txBody>
          <a:bodyPr>
            <a:normAutofit/>
          </a:bodyPr>
          <a:lstStyle/>
          <a:p>
            <a:r>
              <a:rPr lang="en-US" sz="1800" dirty="0">
                <a:latin typeface="Arial" panose="020B0604020202020204" pitchFamily="34" charset="0"/>
                <a:cs typeface="Arial" panose="020B0604020202020204" pitchFamily="34" charset="0"/>
              </a:rPr>
              <a:t>Involve Workers in All Aspects</a:t>
            </a:r>
          </a:p>
          <a:p>
            <a:pPr marL="685800" lvl="1" indent="-342900">
              <a:buFont typeface="+mj-lt"/>
              <a:buAutoNum type="arabicPeriod"/>
            </a:pPr>
            <a:r>
              <a:rPr lang="en-US" sz="1500" dirty="0">
                <a:latin typeface="Arial" panose="020B0604020202020204" pitchFamily="34" charset="0"/>
                <a:cs typeface="Arial" panose="020B0604020202020204" pitchFamily="34" charset="0"/>
              </a:rPr>
              <a:t>Develop program and goals</a:t>
            </a:r>
          </a:p>
          <a:p>
            <a:pPr marL="685800" lvl="1" indent="-342900">
              <a:buFont typeface="+mj-lt"/>
              <a:buAutoNum type="arabicPeriod"/>
            </a:pPr>
            <a:r>
              <a:rPr lang="en-US" sz="1500" dirty="0">
                <a:latin typeface="Arial" panose="020B0604020202020204" pitchFamily="34" charset="0"/>
                <a:cs typeface="Arial" panose="020B0604020202020204" pitchFamily="34" charset="0"/>
              </a:rPr>
              <a:t>Report hazards and solutions</a:t>
            </a:r>
          </a:p>
          <a:p>
            <a:pPr marL="685800" lvl="1" indent="-342900">
              <a:buFont typeface="+mj-lt"/>
              <a:buAutoNum type="arabicPeriod"/>
            </a:pPr>
            <a:r>
              <a:rPr lang="en-US" sz="1500" dirty="0">
                <a:latin typeface="Arial" panose="020B0604020202020204" pitchFamily="34" charset="0"/>
                <a:cs typeface="Arial" panose="020B0604020202020204" pitchFamily="34" charset="0"/>
              </a:rPr>
              <a:t>Analyze hazards</a:t>
            </a:r>
          </a:p>
          <a:p>
            <a:pPr marL="685800" lvl="1" indent="-342900">
              <a:buFont typeface="+mj-lt"/>
              <a:buAutoNum type="arabicPeriod"/>
            </a:pPr>
            <a:r>
              <a:rPr lang="en-US" sz="1500" dirty="0">
                <a:latin typeface="Arial" panose="020B0604020202020204" pitchFamily="34" charset="0"/>
                <a:cs typeface="Arial" panose="020B0604020202020204" pitchFamily="34" charset="0"/>
              </a:rPr>
              <a:t>Define safe work practices/JHA</a:t>
            </a:r>
          </a:p>
          <a:p>
            <a:pPr marL="685800" lvl="1" indent="-342900">
              <a:buFont typeface="+mj-lt"/>
              <a:buAutoNum type="arabicPeriod"/>
            </a:pPr>
            <a:r>
              <a:rPr lang="en-US" sz="1500" dirty="0">
                <a:latin typeface="Arial" panose="020B0604020202020204" pitchFamily="34" charset="0"/>
                <a:cs typeface="Arial" panose="020B0604020202020204" pitchFamily="34" charset="0"/>
              </a:rPr>
              <a:t>Conduct site inspections</a:t>
            </a:r>
          </a:p>
          <a:p>
            <a:pPr marL="685800" lvl="1" indent="-342900">
              <a:buFont typeface="+mj-lt"/>
              <a:buAutoNum type="arabicPeriod"/>
            </a:pPr>
            <a:r>
              <a:rPr lang="en-US" sz="1500" dirty="0">
                <a:latin typeface="Arial" panose="020B0604020202020204" pitchFamily="34" charset="0"/>
                <a:cs typeface="Arial" panose="020B0604020202020204" pitchFamily="34" charset="0"/>
              </a:rPr>
              <a:t>Develop/revise safety procedures</a:t>
            </a:r>
          </a:p>
          <a:p>
            <a:pPr marL="685800" lvl="1" indent="-342900">
              <a:buFont typeface="+mj-lt"/>
              <a:buAutoNum type="arabicPeriod"/>
            </a:pPr>
            <a:r>
              <a:rPr lang="en-US" sz="1500" dirty="0">
                <a:latin typeface="Arial" panose="020B0604020202020204" pitchFamily="34" charset="0"/>
                <a:cs typeface="Arial" panose="020B0604020202020204" pitchFamily="34" charset="0"/>
              </a:rPr>
              <a:t>Participate in investigations</a:t>
            </a:r>
          </a:p>
          <a:p>
            <a:pPr marL="685800" lvl="1" indent="-342900">
              <a:buFont typeface="+mj-lt"/>
              <a:buAutoNum type="arabicPeriod"/>
            </a:pPr>
            <a:r>
              <a:rPr lang="en-US" sz="1500" dirty="0">
                <a:latin typeface="Arial" panose="020B0604020202020204" pitchFamily="34" charset="0"/>
                <a:cs typeface="Arial" panose="020B0604020202020204" pitchFamily="34" charset="0"/>
              </a:rPr>
              <a:t>Train coworkers/new hires</a:t>
            </a:r>
          </a:p>
          <a:p>
            <a:pPr marL="685800" lvl="1" indent="-342900">
              <a:buFont typeface="+mj-lt"/>
              <a:buAutoNum type="arabicPeriod"/>
            </a:pPr>
            <a:r>
              <a:rPr lang="en-US" sz="1500" dirty="0">
                <a:latin typeface="Arial" panose="020B0604020202020204" pitchFamily="34" charset="0"/>
                <a:cs typeface="Arial" panose="020B0604020202020204" pitchFamily="34" charset="0"/>
              </a:rPr>
              <a:t>Develop training programs</a:t>
            </a:r>
          </a:p>
          <a:p>
            <a:pPr marL="685800" lvl="1" indent="-342900">
              <a:buFont typeface="+mj-lt"/>
              <a:buAutoNum type="arabicPeriod"/>
            </a:pPr>
            <a:r>
              <a:rPr lang="en-US" sz="1500" dirty="0">
                <a:latin typeface="Arial" panose="020B0604020202020204" pitchFamily="34" charset="0"/>
                <a:cs typeface="Arial" panose="020B0604020202020204" pitchFamily="34" charset="0"/>
              </a:rPr>
              <a:t>Evaluate program performance</a:t>
            </a:r>
          </a:p>
        </p:txBody>
      </p:sp>
    </p:spTree>
    <p:extLst>
      <p:ext uri="{BB962C8B-B14F-4D97-AF65-F5344CB8AC3E}">
        <p14:creationId xmlns:p14="http://schemas.microsoft.com/office/powerpoint/2010/main" val="2192181087"/>
      </p:ext>
    </p:extLst>
  </p:cSld>
  <p:clrMapOvr>
    <a:masterClrMapping/>
  </p:clrMapOvr>
  <mc:AlternateContent xmlns:mc="http://schemas.openxmlformats.org/markup-compatibility/2006" xmlns:p14="http://schemas.microsoft.com/office/powerpoint/2010/main">
    <mc:Choice Requires="p14">
      <p:transition spd="slow" p14:dur="5000"/>
    </mc:Choice>
    <mc:Fallback xmlns="">
      <p:transition spd="slow"/>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FA090F-D9EC-458F-B4D7-C82DF5636B02}"/>
              </a:ext>
            </a:extLst>
          </p:cNvPr>
          <p:cNvSpPr>
            <a:spLocks noGrp="1"/>
          </p:cNvSpPr>
          <p:nvPr>
            <p:ph type="title"/>
          </p:nvPr>
        </p:nvSpPr>
        <p:spPr/>
        <p:txBody>
          <a:bodyPr/>
          <a:lstStyle/>
          <a:p>
            <a:pPr>
              <a:defRPr/>
            </a:pPr>
            <a:r>
              <a:rPr lang="en-US" dirty="0"/>
              <a:t>Colin Powell</a:t>
            </a:r>
          </a:p>
        </p:txBody>
      </p:sp>
      <p:sp>
        <p:nvSpPr>
          <p:cNvPr id="3" name="Content Placeholder 2">
            <a:extLst>
              <a:ext uri="{FF2B5EF4-FFF2-40B4-BE49-F238E27FC236}">
                <a16:creationId xmlns:a16="http://schemas.microsoft.com/office/drawing/2014/main" id="{294E533F-A453-4D58-956C-C14C221ABE0A}"/>
              </a:ext>
            </a:extLst>
          </p:cNvPr>
          <p:cNvSpPr>
            <a:spLocks noGrp="1"/>
          </p:cNvSpPr>
          <p:nvPr>
            <p:ph idx="1"/>
          </p:nvPr>
        </p:nvSpPr>
        <p:spPr/>
        <p:txBody>
          <a:bodyPr/>
          <a:lstStyle/>
          <a:p>
            <a:pPr marL="0" indent="0" algn="ctr">
              <a:buFont typeface="Arial" panose="020B0604020202020204" pitchFamily="34" charset="0"/>
              <a:buNone/>
              <a:defRPr/>
            </a:pPr>
            <a:endParaRPr lang="en-US" sz="2400" dirty="0"/>
          </a:p>
          <a:p>
            <a:pPr marL="0" indent="0" algn="ctr">
              <a:buFont typeface="Arial" panose="020B0604020202020204" pitchFamily="34" charset="0"/>
              <a:buNone/>
              <a:defRPr/>
            </a:pPr>
            <a:r>
              <a:rPr lang="en-US" sz="2800" dirty="0"/>
              <a:t>“The essence of leadership is holding your people to the highest possible standard while taking the best possible care of them.”</a:t>
            </a:r>
          </a:p>
        </p:txBody>
      </p:sp>
    </p:spTree>
    <p:custDataLst>
      <p:tags r:id="rId1"/>
    </p:custData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5" name="Rectangle 74">
            <a:extLst>
              <a:ext uri="{FF2B5EF4-FFF2-40B4-BE49-F238E27FC236}">
                <a16:creationId xmlns:a16="http://schemas.microsoft.com/office/drawing/2014/main" id="{4038CB10-1F5C-4D54-9DF7-12586DE5B00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45659" y="4572000"/>
            <a:ext cx="5293730" cy="1964266"/>
          </a:xfrm>
          <a:prstGeom prst="rect">
            <a:avLst/>
          </a:prstGeom>
          <a:solidFill>
            <a:srgbClr val="393C5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77B7D721-E1F4-4484-99C4-4E8668B5E1DB}"/>
              </a:ext>
            </a:extLst>
          </p:cNvPr>
          <p:cNvSpPr>
            <a:spLocks noGrp="1"/>
          </p:cNvSpPr>
          <p:nvPr>
            <p:ph type="title"/>
          </p:nvPr>
        </p:nvSpPr>
        <p:spPr>
          <a:xfrm>
            <a:off x="393192" y="4767072"/>
            <a:ext cx="4945641" cy="1625210"/>
          </a:xfrm>
        </p:spPr>
        <p:txBody>
          <a:bodyPr>
            <a:normAutofit/>
          </a:bodyPr>
          <a:lstStyle/>
          <a:p>
            <a:pPr algn="r" defTabSz="914378" eaLnBrk="1" fontAlgn="auto" hangingPunct="1">
              <a:spcAft>
                <a:spcPts val="0"/>
              </a:spcAft>
              <a:defRPr/>
            </a:pPr>
            <a:r>
              <a:rPr lang="en-US" dirty="0">
                <a:solidFill>
                  <a:srgbClr val="FFFFFF"/>
                </a:solidFill>
              </a:rPr>
              <a:t>What Else is Critical?</a:t>
            </a:r>
          </a:p>
        </p:txBody>
      </p:sp>
      <p:pic>
        <p:nvPicPr>
          <p:cNvPr id="104453" name="Picture 2">
            <a:extLst>
              <a:ext uri="{FF2B5EF4-FFF2-40B4-BE49-F238E27FC236}">
                <a16:creationId xmlns:a16="http://schemas.microsoft.com/office/drawing/2014/main" id="{3DEDBCE2-2166-4023-8512-BB9D7D5F7AB5}"/>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27825" r="1" b="1"/>
          <a:stretch/>
        </p:blipFill>
        <p:spPr bwMode="auto">
          <a:xfrm>
            <a:off x="245660" y="321733"/>
            <a:ext cx="5293729" cy="4107392"/>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4452" name="Slide Number Placeholder 4">
            <a:extLst>
              <a:ext uri="{FF2B5EF4-FFF2-40B4-BE49-F238E27FC236}">
                <a16:creationId xmlns:a16="http://schemas.microsoft.com/office/drawing/2014/main" id="{BE4A7833-108B-4665-BE68-25D6D0B63598}"/>
              </a:ext>
            </a:extLst>
          </p:cNvPr>
          <p:cNvSpPr>
            <a:spLocks noGrp="1"/>
          </p:cNvSpPr>
          <p:nvPr>
            <p:ph type="sldNum" sz="quarter" idx="12"/>
          </p:nvPr>
        </p:nvSpPr>
        <p:spPr bwMode="auto">
          <a:xfrm>
            <a:off x="8127999" y="6535157"/>
            <a:ext cx="730251" cy="274320"/>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normAutofit/>
          </a:bodyPr>
          <a:lstStyle>
            <a:lvl1pPr>
              <a:spcBef>
                <a:spcPct val="20000"/>
              </a:spcBef>
              <a:buClr>
                <a:schemeClr val="accent1"/>
              </a:buClr>
              <a:buFont typeface="Arial" panose="020B0604020202020204" pitchFamily="34" charset="0"/>
              <a:buChar char="•"/>
              <a:defRPr sz="1500">
                <a:solidFill>
                  <a:schemeClr val="tx1"/>
                </a:solidFill>
                <a:latin typeface="Open Sans Light"/>
              </a:defRPr>
            </a:lvl1pPr>
            <a:lvl2pPr marL="342900" indent="-171450">
              <a:spcBef>
                <a:spcPct val="20000"/>
              </a:spcBef>
              <a:buClr>
                <a:schemeClr val="accent1"/>
              </a:buClr>
              <a:buFont typeface="Arial" panose="020B0604020202020204" pitchFamily="34" charset="0"/>
              <a:buChar char="–"/>
              <a:defRPr sz="1200">
                <a:solidFill>
                  <a:schemeClr val="tx1"/>
                </a:solidFill>
                <a:latin typeface="Open Sans Light"/>
              </a:defRPr>
            </a:lvl2pPr>
            <a:lvl3pPr marL="514350" indent="-169863">
              <a:spcBef>
                <a:spcPct val="20000"/>
              </a:spcBef>
              <a:buClr>
                <a:schemeClr val="accent1"/>
              </a:buClr>
              <a:buFont typeface="Arial" panose="020B0604020202020204" pitchFamily="34" charset="0"/>
              <a:buChar char="•"/>
              <a:defRPr sz="1200">
                <a:solidFill>
                  <a:schemeClr val="tx1"/>
                </a:solidFill>
                <a:latin typeface="Open Sans Light"/>
              </a:defRPr>
            </a:lvl3pPr>
            <a:lvl4pPr marL="685800" indent="-169863">
              <a:spcBef>
                <a:spcPct val="20000"/>
              </a:spcBef>
              <a:buClr>
                <a:schemeClr val="accent1"/>
              </a:buClr>
              <a:buFont typeface="Arial" panose="020B0604020202020204" pitchFamily="34" charset="0"/>
              <a:buChar char="–"/>
              <a:defRPr sz="1200">
                <a:solidFill>
                  <a:schemeClr val="tx1"/>
                </a:solidFill>
                <a:latin typeface="Open Sans Light"/>
              </a:defRPr>
            </a:lvl4pPr>
            <a:lvl5pPr marL="857250" indent="-169863">
              <a:spcBef>
                <a:spcPct val="20000"/>
              </a:spcBef>
              <a:buClr>
                <a:schemeClr val="accent1"/>
              </a:buClr>
              <a:buFont typeface="Arial" panose="020B0604020202020204" pitchFamily="34" charset="0"/>
              <a:buChar char="»"/>
              <a:defRPr sz="1200">
                <a:solidFill>
                  <a:schemeClr val="tx1"/>
                </a:solidFill>
                <a:latin typeface="Open Sans Light"/>
              </a:defRPr>
            </a:lvl5pPr>
            <a:lvl6pPr marL="1314450" indent="-169863" eaLnBrk="0" fontAlgn="base" hangingPunct="0">
              <a:spcBef>
                <a:spcPct val="20000"/>
              </a:spcBef>
              <a:spcAft>
                <a:spcPct val="0"/>
              </a:spcAft>
              <a:buClr>
                <a:schemeClr val="accent1"/>
              </a:buClr>
              <a:buFont typeface="Arial" panose="020B0604020202020204" pitchFamily="34" charset="0"/>
              <a:buChar char="»"/>
              <a:defRPr sz="1200">
                <a:solidFill>
                  <a:schemeClr val="tx1"/>
                </a:solidFill>
                <a:latin typeface="Open Sans Light"/>
              </a:defRPr>
            </a:lvl6pPr>
            <a:lvl7pPr marL="1771650" indent="-169863" eaLnBrk="0" fontAlgn="base" hangingPunct="0">
              <a:spcBef>
                <a:spcPct val="20000"/>
              </a:spcBef>
              <a:spcAft>
                <a:spcPct val="0"/>
              </a:spcAft>
              <a:buClr>
                <a:schemeClr val="accent1"/>
              </a:buClr>
              <a:buFont typeface="Arial" panose="020B0604020202020204" pitchFamily="34" charset="0"/>
              <a:buChar char="»"/>
              <a:defRPr sz="1200">
                <a:solidFill>
                  <a:schemeClr val="tx1"/>
                </a:solidFill>
                <a:latin typeface="Open Sans Light"/>
              </a:defRPr>
            </a:lvl7pPr>
            <a:lvl8pPr marL="2228850" indent="-169863" eaLnBrk="0" fontAlgn="base" hangingPunct="0">
              <a:spcBef>
                <a:spcPct val="20000"/>
              </a:spcBef>
              <a:spcAft>
                <a:spcPct val="0"/>
              </a:spcAft>
              <a:buClr>
                <a:schemeClr val="accent1"/>
              </a:buClr>
              <a:buFont typeface="Arial" panose="020B0604020202020204" pitchFamily="34" charset="0"/>
              <a:buChar char="»"/>
              <a:defRPr sz="1200">
                <a:solidFill>
                  <a:schemeClr val="tx1"/>
                </a:solidFill>
                <a:latin typeface="Open Sans Light"/>
              </a:defRPr>
            </a:lvl8pPr>
            <a:lvl9pPr marL="2686050" indent="-169863" eaLnBrk="0" fontAlgn="base" hangingPunct="0">
              <a:spcBef>
                <a:spcPct val="20000"/>
              </a:spcBef>
              <a:spcAft>
                <a:spcPct val="0"/>
              </a:spcAft>
              <a:buClr>
                <a:schemeClr val="accent1"/>
              </a:buClr>
              <a:buFont typeface="Arial" panose="020B0604020202020204" pitchFamily="34" charset="0"/>
              <a:buChar char="»"/>
              <a:defRPr sz="1200">
                <a:solidFill>
                  <a:schemeClr val="tx1"/>
                </a:solidFill>
                <a:latin typeface="Open Sans Light"/>
              </a:defRPr>
            </a:lvl9pPr>
          </a:lstStyle>
          <a:p>
            <a:pPr eaLnBrk="1" hangingPunct="1">
              <a:lnSpc>
                <a:spcPct val="90000"/>
              </a:lnSpc>
              <a:spcBef>
                <a:spcPct val="0"/>
              </a:spcBef>
              <a:spcAft>
                <a:spcPts val="600"/>
              </a:spcAft>
              <a:buClrTx/>
              <a:buFontTx/>
              <a:buNone/>
            </a:pPr>
            <a:fld id="{B56F7D18-05B1-4F94-85FA-13E655FFC72C}" type="slidenum">
              <a:rPr lang="en-US" altLang="en-US" sz="1300">
                <a:latin typeface="Arial" panose="020B0604020202020204" pitchFamily="34" charset="0"/>
              </a:rPr>
              <a:pPr eaLnBrk="1" hangingPunct="1">
                <a:lnSpc>
                  <a:spcPct val="90000"/>
                </a:lnSpc>
                <a:spcBef>
                  <a:spcPct val="0"/>
                </a:spcBef>
                <a:spcAft>
                  <a:spcPts val="600"/>
                </a:spcAft>
                <a:buClrTx/>
                <a:buFontTx/>
                <a:buNone/>
              </a:pPr>
              <a:t>33</a:t>
            </a:fld>
            <a:endParaRPr lang="en-US" altLang="en-US" sz="1300" dirty="0">
              <a:latin typeface="Arial" panose="020B0604020202020204" pitchFamily="34" charset="0"/>
            </a:endParaRPr>
          </a:p>
        </p:txBody>
      </p:sp>
      <p:sp>
        <p:nvSpPr>
          <p:cNvPr id="77" name="Rectangle 76">
            <a:extLst>
              <a:ext uri="{FF2B5EF4-FFF2-40B4-BE49-F238E27FC236}">
                <a16:creationId xmlns:a16="http://schemas.microsoft.com/office/drawing/2014/main" id="{73ED6512-6858-4552-B699-9A97FE9A4EA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650991" y="321732"/>
            <a:ext cx="3251710" cy="6214534"/>
          </a:xfrm>
          <a:prstGeom prst="rect">
            <a:avLst/>
          </a:pr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6803" name="Content Placeholder 2">
            <a:extLst>
              <a:ext uri="{FF2B5EF4-FFF2-40B4-BE49-F238E27FC236}">
                <a16:creationId xmlns:a16="http://schemas.microsoft.com/office/drawing/2014/main" id="{3892F5D2-CB3D-4147-8031-EB438F4D8A7D}"/>
              </a:ext>
            </a:extLst>
          </p:cNvPr>
          <p:cNvSpPr>
            <a:spLocks noGrp="1"/>
          </p:cNvSpPr>
          <p:nvPr>
            <p:ph idx="1"/>
          </p:nvPr>
        </p:nvSpPr>
        <p:spPr>
          <a:xfrm>
            <a:off x="6021989" y="917725"/>
            <a:ext cx="2568554" cy="4852362"/>
          </a:xfrm>
        </p:spPr>
        <p:txBody>
          <a:bodyPr anchor="ctr">
            <a:normAutofit/>
          </a:bodyPr>
          <a:lstStyle/>
          <a:p>
            <a:pPr marL="182880" indent="-182880" defTabSz="914378">
              <a:spcAft>
                <a:spcPts val="0"/>
              </a:spcAft>
              <a:buFont typeface="Wingdings" panose="05000000000000000000" pitchFamily="2" charset="2"/>
              <a:buChar char="§"/>
              <a:defRPr/>
            </a:pPr>
            <a:r>
              <a:rPr lang="en-US" altLang="en-US" dirty="0">
                <a:solidFill>
                  <a:srgbClr val="FFFFFF"/>
                </a:solidFill>
                <a:latin typeface="Arial" panose="020B0604020202020204" pitchFamily="34" charset="0"/>
              </a:rPr>
              <a:t>Evaluate your message</a:t>
            </a:r>
          </a:p>
          <a:p>
            <a:pPr marL="344480" lvl="1" indent="-173034" defTabSz="914378" eaLnBrk="1" fontAlgn="auto" hangingPunct="1">
              <a:spcAft>
                <a:spcPts val="0"/>
              </a:spcAft>
              <a:defRPr/>
            </a:pPr>
            <a:r>
              <a:rPr lang="en-US" altLang="en-US" dirty="0">
                <a:solidFill>
                  <a:srgbClr val="FFFFFF"/>
                </a:solidFill>
                <a:latin typeface="Arial" panose="020B0604020202020204" pitchFamily="34" charset="0"/>
              </a:rPr>
              <a:t>People buy benefits, not features</a:t>
            </a:r>
          </a:p>
          <a:p>
            <a:pPr marL="344480" lvl="1" indent="-173034" defTabSz="914378" eaLnBrk="1" fontAlgn="auto" hangingPunct="1">
              <a:spcAft>
                <a:spcPts val="0"/>
              </a:spcAft>
              <a:defRPr/>
            </a:pPr>
            <a:r>
              <a:rPr lang="en-US" altLang="en-US" dirty="0">
                <a:solidFill>
                  <a:srgbClr val="FFFFFF"/>
                </a:solidFill>
                <a:latin typeface="Arial" panose="020B0604020202020204" pitchFamily="34" charset="0"/>
              </a:rPr>
              <a:t>Get attention</a:t>
            </a:r>
          </a:p>
          <a:p>
            <a:pPr marL="344480" lvl="1" indent="-173034" defTabSz="914378" eaLnBrk="1" fontAlgn="auto" hangingPunct="1">
              <a:spcAft>
                <a:spcPts val="0"/>
              </a:spcAft>
              <a:defRPr/>
            </a:pPr>
            <a:r>
              <a:rPr lang="en-US" altLang="en-US" dirty="0">
                <a:solidFill>
                  <a:srgbClr val="FFFFFF"/>
                </a:solidFill>
                <a:latin typeface="Arial" panose="020B0604020202020204" pitchFamily="34" charset="0"/>
              </a:rPr>
              <a:t>Motivate to do something</a:t>
            </a:r>
          </a:p>
          <a:p>
            <a:pPr marL="182880" indent="-182880" defTabSz="914378" eaLnBrk="1" fontAlgn="auto" hangingPunct="1">
              <a:spcAft>
                <a:spcPts val="0"/>
              </a:spcAft>
              <a:buFont typeface="Wingdings" panose="05000000000000000000" pitchFamily="2" charset="2"/>
              <a:buChar char="§"/>
              <a:defRPr/>
            </a:pPr>
            <a:r>
              <a:rPr lang="en-US" altLang="en-US" dirty="0">
                <a:solidFill>
                  <a:srgbClr val="FFFFFF"/>
                </a:solidFill>
                <a:latin typeface="Arial" panose="020B0604020202020204" pitchFamily="34" charset="0"/>
              </a:rPr>
              <a:t>Track progress publicly</a:t>
            </a:r>
          </a:p>
          <a:p>
            <a:pPr marL="182880" indent="-182880" defTabSz="914378" eaLnBrk="1" fontAlgn="auto" hangingPunct="1">
              <a:spcAft>
                <a:spcPts val="0"/>
              </a:spcAft>
              <a:buFont typeface="Wingdings" panose="05000000000000000000" pitchFamily="2" charset="2"/>
              <a:buChar char="§"/>
              <a:defRPr/>
            </a:pPr>
            <a:r>
              <a:rPr lang="en-US" altLang="en-US" dirty="0">
                <a:solidFill>
                  <a:srgbClr val="FFFFFF"/>
                </a:solidFill>
                <a:latin typeface="Arial" panose="020B0604020202020204" pitchFamily="34" charset="0"/>
              </a:rPr>
              <a:t>Recognize</a:t>
            </a:r>
          </a:p>
          <a:p>
            <a:pPr marL="182880" indent="-182880" defTabSz="914378" eaLnBrk="1" fontAlgn="auto" hangingPunct="1">
              <a:spcAft>
                <a:spcPts val="0"/>
              </a:spcAft>
              <a:buFont typeface="Wingdings" panose="05000000000000000000" pitchFamily="2" charset="2"/>
              <a:buChar char="§"/>
              <a:defRPr/>
            </a:pPr>
            <a:r>
              <a:rPr lang="en-US" altLang="en-US" dirty="0">
                <a:solidFill>
                  <a:srgbClr val="FFFFFF"/>
                </a:solidFill>
                <a:latin typeface="Arial" panose="020B0604020202020204" pitchFamily="34" charset="0"/>
              </a:rPr>
              <a:t>Celebrate successes</a:t>
            </a:r>
          </a:p>
          <a:p>
            <a:pPr marL="171446" indent="-171446" defTabSz="914378" eaLnBrk="1" fontAlgn="auto" hangingPunct="1">
              <a:spcAft>
                <a:spcPts val="0"/>
              </a:spcAft>
              <a:defRPr/>
            </a:pPr>
            <a:endParaRPr lang="en-US" altLang="en-US" dirty="0">
              <a:solidFill>
                <a:srgbClr val="FFFFFF"/>
              </a:solidFill>
            </a:endParaRPr>
          </a:p>
        </p:txBody>
      </p:sp>
    </p:spTree>
    <p:custDataLst>
      <p:tags r:id="rId1"/>
    </p:custDataLst>
  </p:cSld>
  <p:clrMapOvr>
    <a:masterClrMapping/>
  </p:clrMapOvr>
  <p:transition/>
</p:sld>
</file>

<file path=ppt/slides/slide3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8066" name="Rectangle 2">
            <a:extLst>
              <a:ext uri="{FF2B5EF4-FFF2-40B4-BE49-F238E27FC236}">
                <a16:creationId xmlns:a16="http://schemas.microsoft.com/office/drawing/2014/main" id="{828E9585-62C2-486B-A3C0-D016B2300CA3}"/>
              </a:ext>
            </a:extLst>
          </p:cNvPr>
          <p:cNvSpPr>
            <a:spLocks noGrp="1" noChangeArrowheads="1"/>
          </p:cNvSpPr>
          <p:nvPr>
            <p:ph type="title"/>
          </p:nvPr>
        </p:nvSpPr>
        <p:spPr>
          <a:xfrm>
            <a:off x="768096" y="585216"/>
            <a:ext cx="6013704" cy="1499616"/>
          </a:xfrm>
        </p:spPr>
        <p:txBody>
          <a:bodyPr>
            <a:normAutofit/>
          </a:bodyPr>
          <a:lstStyle/>
          <a:p>
            <a:pPr defTabSz="914378" eaLnBrk="1" fontAlgn="auto" hangingPunct="1">
              <a:spcAft>
                <a:spcPts val="0"/>
              </a:spcAft>
              <a:defRPr/>
            </a:pPr>
            <a:r>
              <a:rPr lang="en-US" altLang="en-US" dirty="0"/>
              <a:t>Common Sense</a:t>
            </a:r>
          </a:p>
        </p:txBody>
      </p:sp>
      <p:sp>
        <p:nvSpPr>
          <p:cNvPr id="87043" name="Rectangle 3">
            <a:extLst>
              <a:ext uri="{FF2B5EF4-FFF2-40B4-BE49-F238E27FC236}">
                <a16:creationId xmlns:a16="http://schemas.microsoft.com/office/drawing/2014/main" id="{58D2D7A5-E43F-42B3-A7E3-D5FAA2F13CA5}"/>
              </a:ext>
            </a:extLst>
          </p:cNvPr>
          <p:cNvSpPr>
            <a:spLocks noGrp="1" noChangeArrowheads="1"/>
          </p:cNvSpPr>
          <p:nvPr>
            <p:ph idx="1"/>
          </p:nvPr>
        </p:nvSpPr>
        <p:spPr>
          <a:xfrm>
            <a:off x="768096" y="2286000"/>
            <a:ext cx="6013703" cy="4023360"/>
          </a:xfrm>
        </p:spPr>
        <p:txBody>
          <a:bodyPr>
            <a:normAutofit lnSpcReduction="10000"/>
          </a:bodyPr>
          <a:lstStyle/>
          <a:p>
            <a:pPr marL="0" indent="0" defTabSz="914378" eaLnBrk="1" fontAlgn="auto" hangingPunct="1">
              <a:spcAft>
                <a:spcPts val="0"/>
              </a:spcAft>
              <a:defRPr/>
            </a:pPr>
            <a:r>
              <a:rPr lang="en-US" altLang="en-US" sz="2800" dirty="0">
                <a:solidFill>
                  <a:srgbClr val="00B0F0"/>
                </a:solidFill>
              </a:rPr>
              <a:t>…is a myth</a:t>
            </a:r>
          </a:p>
          <a:p>
            <a:pPr marL="182880" indent="-182880" defTabSz="914378" eaLnBrk="1" fontAlgn="auto" hangingPunct="1">
              <a:spcAft>
                <a:spcPts val="0"/>
              </a:spcAft>
              <a:buFont typeface="Wingdings" panose="05000000000000000000" pitchFamily="2" charset="2"/>
              <a:buChar char="§"/>
              <a:defRPr/>
            </a:pPr>
            <a:r>
              <a:rPr lang="en-US" altLang="en-US" sz="2400" dirty="0"/>
              <a:t>Based on assumption everyone has same training, life experience and uses same thought process to reach same conclusion</a:t>
            </a:r>
          </a:p>
          <a:p>
            <a:pPr marL="182880" indent="-182880" defTabSz="914378" eaLnBrk="1" fontAlgn="auto" hangingPunct="1">
              <a:spcAft>
                <a:spcPts val="0"/>
              </a:spcAft>
              <a:buFont typeface="Wingdings" panose="05000000000000000000" pitchFamily="2" charset="2"/>
              <a:buChar char="§"/>
              <a:defRPr/>
            </a:pPr>
            <a:r>
              <a:rPr lang="en-US" altLang="en-US" sz="2400" dirty="0"/>
              <a:t>Decisions based on personal perception of risk and reward</a:t>
            </a:r>
          </a:p>
          <a:p>
            <a:pPr marL="182880" indent="-182880" defTabSz="914378" eaLnBrk="1" fontAlgn="auto" hangingPunct="1">
              <a:spcAft>
                <a:spcPts val="0"/>
              </a:spcAft>
              <a:buFont typeface="Wingdings" panose="05000000000000000000" pitchFamily="2" charset="2"/>
              <a:buChar char="§"/>
              <a:defRPr/>
            </a:pPr>
            <a:r>
              <a:rPr lang="en-US" altLang="en-US" sz="2400" dirty="0"/>
              <a:t>Build a safe work culture through reinforcing safety behaviors</a:t>
            </a:r>
          </a:p>
          <a:p>
            <a:pPr marL="171446" indent="-171446" defTabSz="914378" eaLnBrk="1" fontAlgn="auto" hangingPunct="1">
              <a:spcAft>
                <a:spcPts val="0"/>
              </a:spcAft>
              <a:defRPr/>
            </a:pPr>
            <a:endParaRPr lang="en-US" altLang="en-US" dirty="0"/>
          </a:p>
          <a:p>
            <a:pPr marL="109537" indent="0" defTabSz="914378" eaLnBrk="1" fontAlgn="auto" hangingPunct="1">
              <a:spcAft>
                <a:spcPts val="0"/>
              </a:spcAft>
              <a:buFont typeface="Wingdings 3" panose="05040102010807070707" pitchFamily="18" charset="2"/>
              <a:buNone/>
              <a:defRPr/>
            </a:pPr>
            <a:r>
              <a:rPr lang="en-US" altLang="en-US" sz="1800" dirty="0"/>
              <a:t>Source: Safety and Health Magazine, Oct. 2008</a:t>
            </a:r>
          </a:p>
        </p:txBody>
      </p:sp>
      <p:sp>
        <p:nvSpPr>
          <p:cNvPr id="88068" name="Rectangle 134">
            <a:extLst>
              <a:ext uri="{FF2B5EF4-FFF2-40B4-BE49-F238E27FC236}">
                <a16:creationId xmlns:a16="http://schemas.microsoft.com/office/drawing/2014/main" id="{77D7B666-D5E6-48CE-B26A-FB5E5C34AF9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187511" y="325601"/>
            <a:ext cx="1715190" cy="390807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8069" name="Rectangle 136">
            <a:extLst>
              <a:ext uri="{FF2B5EF4-FFF2-40B4-BE49-F238E27FC236}">
                <a16:creationId xmlns:a16="http://schemas.microsoft.com/office/drawing/2014/main" id="{F6EE670A-A41A-44AD-BC1C-2090365EB5B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187511" y="4394539"/>
            <a:ext cx="1715190" cy="2029724"/>
          </a:xfrm>
          <a:prstGeom prst="rect">
            <a:avLst/>
          </a:prstGeom>
          <a:solidFill>
            <a:schemeClr val="tx2">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custDataLst>
      <p:tags r:id="rId1"/>
    </p:custData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5" name="Rectangle 34">
            <a:extLst>
              <a:ext uri="{FF2B5EF4-FFF2-40B4-BE49-F238E27FC236}">
                <a16:creationId xmlns:a16="http://schemas.microsoft.com/office/drawing/2014/main" id="{39E4C68A-A4A9-48A4-9FF2-D2896B1EA01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rial" panose="020B0604020202020204"/>
              <a:ea typeface="+mn-ea"/>
              <a:cs typeface="+mn-cs"/>
            </a:endParaRPr>
          </a:p>
        </p:txBody>
      </p:sp>
      <p:sp>
        <p:nvSpPr>
          <p:cNvPr id="37" name="Rectangle 36">
            <a:extLst>
              <a:ext uri="{FF2B5EF4-FFF2-40B4-BE49-F238E27FC236}">
                <a16:creationId xmlns:a16="http://schemas.microsoft.com/office/drawing/2014/main" id="{E2B9AEA5-52CB-49A6-AF8A-33502F291B9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349072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rial" panose="020B0604020202020204"/>
              <a:ea typeface="+mn-ea"/>
              <a:cs typeface="+mn-cs"/>
            </a:endParaRPr>
          </a:p>
        </p:txBody>
      </p:sp>
      <p:sp>
        <p:nvSpPr>
          <p:cNvPr id="4" name="Title 3"/>
          <p:cNvSpPr>
            <a:spLocks noGrp="1"/>
          </p:cNvSpPr>
          <p:nvPr>
            <p:ph type="title"/>
          </p:nvPr>
        </p:nvSpPr>
        <p:spPr>
          <a:xfrm>
            <a:off x="261257" y="804333"/>
            <a:ext cx="3006259" cy="5249334"/>
          </a:xfrm>
        </p:spPr>
        <p:txBody>
          <a:bodyPr>
            <a:normAutofit/>
          </a:bodyPr>
          <a:lstStyle/>
          <a:p>
            <a:pPr algn="r"/>
            <a:r>
              <a:rPr lang="en-US" dirty="0">
                <a:solidFill>
                  <a:srgbClr val="FFFFFF"/>
                </a:solidFill>
              </a:rPr>
              <a:t>Positive Safety Culture</a:t>
            </a:r>
          </a:p>
        </p:txBody>
      </p:sp>
      <p:sp>
        <p:nvSpPr>
          <p:cNvPr id="19" name="Content Placeholder 1"/>
          <p:cNvSpPr>
            <a:spLocks noGrp="1"/>
          </p:cNvSpPr>
          <p:nvPr>
            <p:ph idx="1"/>
          </p:nvPr>
        </p:nvSpPr>
        <p:spPr>
          <a:xfrm>
            <a:off x="3713286" y="804333"/>
            <a:ext cx="4729502" cy="5249334"/>
          </a:xfrm>
        </p:spPr>
        <p:txBody>
          <a:bodyPr anchor="ctr">
            <a:normAutofit lnSpcReduction="10000"/>
          </a:bodyPr>
          <a:lstStyle/>
          <a:p>
            <a:pPr marL="182880" indent="-182880">
              <a:buClr>
                <a:schemeClr val="tx1"/>
              </a:buClr>
              <a:buFont typeface="Wingdings" panose="05000000000000000000" pitchFamily="2" charset="2"/>
              <a:buChar char="§"/>
            </a:pPr>
            <a:r>
              <a:rPr lang="en-US" sz="2400" dirty="0">
                <a:latin typeface="Open Sans"/>
              </a:rPr>
              <a:t>Sell yourself on the idea of safety! </a:t>
            </a:r>
          </a:p>
          <a:p>
            <a:pPr marL="457200" lvl="1" indent="-228600">
              <a:spcBef>
                <a:spcPts val="0"/>
              </a:spcBef>
              <a:buClr>
                <a:schemeClr val="tx1"/>
              </a:buClr>
            </a:pPr>
            <a:r>
              <a:rPr lang="en-US" sz="1800" dirty="0"/>
              <a:t>If </a:t>
            </a:r>
            <a:r>
              <a:rPr lang="en-US" sz="1800" i="1" dirty="0"/>
              <a:t>you</a:t>
            </a:r>
            <a:r>
              <a:rPr lang="en-US" sz="1800" dirty="0"/>
              <a:t> are not sold on the idea, you won’t be able to sell it to your team.</a:t>
            </a:r>
          </a:p>
          <a:p>
            <a:pPr marL="457200" lvl="1" indent="-228600">
              <a:spcBef>
                <a:spcPts val="0"/>
              </a:spcBef>
              <a:buClr>
                <a:schemeClr val="tx1"/>
              </a:buClr>
            </a:pPr>
            <a:r>
              <a:rPr lang="en-US" sz="1800" dirty="0"/>
              <a:t>Find your “why”</a:t>
            </a:r>
          </a:p>
          <a:p>
            <a:pPr marL="182880" indent="-182880">
              <a:spcBef>
                <a:spcPts val="1200"/>
              </a:spcBef>
              <a:buClr>
                <a:schemeClr val="tx1"/>
              </a:buClr>
              <a:buFont typeface="Wingdings" panose="05000000000000000000" pitchFamily="2" charset="2"/>
              <a:buChar char="§"/>
            </a:pPr>
            <a:r>
              <a:rPr lang="en-US" sz="2400" dirty="0">
                <a:latin typeface="Open Sans"/>
              </a:rPr>
              <a:t>Discover what employees’ value--it might not be the same for everyone.</a:t>
            </a:r>
          </a:p>
          <a:p>
            <a:pPr marL="548640" lvl="1" indent="-228600">
              <a:spcBef>
                <a:spcPts val="0"/>
              </a:spcBef>
              <a:buClr>
                <a:schemeClr val="tx1"/>
              </a:buClr>
            </a:pPr>
            <a:r>
              <a:rPr lang="en-US" sz="1800" dirty="0"/>
              <a:t>Use this to drive employees to make safer choices around the workplace.</a:t>
            </a:r>
          </a:p>
          <a:p>
            <a:pPr marL="182880" indent="-182880">
              <a:spcBef>
                <a:spcPts val="1200"/>
              </a:spcBef>
              <a:buClr>
                <a:schemeClr val="tx1"/>
              </a:buClr>
              <a:buFont typeface="Wingdings" panose="05000000000000000000" pitchFamily="2" charset="2"/>
              <a:buChar char="§"/>
            </a:pPr>
            <a:r>
              <a:rPr lang="en-US" sz="2400" dirty="0">
                <a:latin typeface="Open Sans"/>
              </a:rPr>
              <a:t>Build relationships                                                                    </a:t>
            </a:r>
          </a:p>
          <a:p>
            <a:pPr marL="548640" lvl="1" indent="-228600">
              <a:spcBef>
                <a:spcPts val="0"/>
              </a:spcBef>
              <a:buClr>
                <a:schemeClr val="tx1"/>
              </a:buClr>
            </a:pPr>
            <a:r>
              <a:rPr lang="en-US" sz="1800" dirty="0"/>
              <a:t>Be present and approachable.</a:t>
            </a:r>
          </a:p>
          <a:p>
            <a:pPr marL="182880" indent="-182880">
              <a:spcBef>
                <a:spcPts val="1200"/>
              </a:spcBef>
              <a:buClr>
                <a:schemeClr val="tx1"/>
              </a:buClr>
              <a:buFont typeface="Wingdings" panose="05000000000000000000" pitchFamily="2" charset="2"/>
              <a:buChar char="§"/>
            </a:pPr>
            <a:r>
              <a:rPr lang="en-US" sz="2400" dirty="0">
                <a:latin typeface="Open Sans"/>
              </a:rPr>
              <a:t>Take notice</a:t>
            </a:r>
          </a:p>
          <a:p>
            <a:pPr marL="548640" lvl="1" indent="-228600">
              <a:spcBef>
                <a:spcPts val="0"/>
              </a:spcBef>
              <a:buClr>
                <a:schemeClr val="tx1"/>
              </a:buClr>
            </a:pPr>
            <a:r>
              <a:rPr lang="en-US" sz="1800" dirty="0"/>
              <a:t>If you see an associate wearing excess or non-mandatory PPE, or not wearing PPE</a:t>
            </a:r>
          </a:p>
          <a:p>
            <a:pPr lvl="1"/>
            <a:endParaRPr lang="en-US" dirty="0"/>
          </a:p>
        </p:txBody>
      </p:sp>
      <p:sp>
        <p:nvSpPr>
          <p:cNvPr id="3" name="Slide Number Placeholder 2"/>
          <p:cNvSpPr>
            <a:spLocks noGrp="1"/>
          </p:cNvSpPr>
          <p:nvPr>
            <p:ph type="sldNum" sz="quarter" idx="12"/>
          </p:nvPr>
        </p:nvSpPr>
        <p:spPr>
          <a:xfrm>
            <a:off x="8127999" y="6470704"/>
            <a:ext cx="730251" cy="274320"/>
          </a:xfrm>
          <a:prstGeom prst="rect">
            <a:avLst/>
          </a:prstGeom>
        </p:spPr>
        <p:txBody>
          <a:bodyPr vert="horz">
            <a:normAutofit/>
          </a:bodyPr>
          <a:lstStyle>
            <a:defPPr>
              <a:defRPr lang="en-US"/>
            </a:defPPr>
            <a:lvl1pPr algn="r" rtl="0" eaLnBrk="1" fontAlgn="base" latinLnBrk="0" hangingPunct="1">
              <a:spcBef>
                <a:spcPct val="0"/>
              </a:spcBef>
              <a:spcAft>
                <a:spcPct val="0"/>
              </a:spcAft>
              <a:defRPr kumimoji="0" sz="1000" b="0" kern="1200">
                <a:solidFill>
                  <a:schemeClr val="tx1"/>
                </a:solidFill>
                <a:latin typeface="Arial" panose="020B0604020202020204" pitchFamily="34" charset="0"/>
                <a:ea typeface="+mn-ea"/>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a:lstStyle>
          <a:p>
            <a:pPr marL="0" marR="0" lvl="0" indent="0" algn="r" defTabSz="914400" rtl="0" eaLnBrk="1" fontAlgn="base" latinLnBrk="0" hangingPunct="1">
              <a:lnSpc>
                <a:spcPct val="100000"/>
              </a:lnSpc>
              <a:spcBef>
                <a:spcPct val="0"/>
              </a:spcBef>
              <a:spcAft>
                <a:spcPts val="600"/>
              </a:spcAft>
              <a:buClrTx/>
              <a:buSzTx/>
              <a:buFontTx/>
              <a:buNone/>
              <a:tabLst/>
              <a:defRPr/>
            </a:pPr>
            <a:fld id="{F9A5569D-653C-4C7A-A237-6AFCCCB729C3}" type="slidenum">
              <a:rPr kumimoji="0" lang="en-US" altLang="en-US" sz="1000" b="0" i="0" u="none" strike="noStrike" kern="1200" cap="none" spc="0" normalizeH="0" baseline="0" noProof="0">
                <a:ln>
                  <a:noFill/>
                </a:ln>
                <a:solidFill>
                  <a:prstClr val="black"/>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0"/>
                </a:spcBef>
                <a:spcAft>
                  <a:spcPts val="600"/>
                </a:spcAft>
                <a:buClrTx/>
                <a:buSzTx/>
                <a:buFontTx/>
                <a:buNone/>
                <a:tabLst/>
                <a:defRPr/>
              </a:pPr>
              <a:t>35</a:t>
            </a:fld>
            <a:endParaRPr kumimoji="0" lang="en-US" altLang="en-US" sz="10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02222020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Rectangle 4">
            <a:extLst>
              <a:ext uri="{FF2B5EF4-FFF2-40B4-BE49-F238E27FC236}">
                <a16:creationId xmlns:a16="http://schemas.microsoft.com/office/drawing/2014/main" id="{B646E6E7-DB52-4FD4-865A-752EB9D9F262}"/>
              </a:ext>
            </a:extLst>
          </p:cNvPr>
          <p:cNvSpPr>
            <a:spLocks noGrp="1" noChangeArrowheads="1"/>
          </p:cNvSpPr>
          <p:nvPr>
            <p:ph type="title"/>
          </p:nvPr>
        </p:nvSpPr>
        <p:spPr>
          <a:xfrm>
            <a:off x="768096" y="585216"/>
            <a:ext cx="4261104" cy="1499616"/>
          </a:xfrm>
        </p:spPr>
        <p:txBody>
          <a:bodyPr>
            <a:normAutofit/>
          </a:bodyPr>
          <a:lstStyle/>
          <a:p>
            <a:pPr defTabSz="914378" eaLnBrk="1" fontAlgn="auto" hangingPunct="1">
              <a:spcAft>
                <a:spcPts val="0"/>
              </a:spcAft>
              <a:defRPr/>
            </a:pPr>
            <a:r>
              <a:rPr lang="en-US" altLang="en-US" sz="3500" dirty="0"/>
              <a:t>Conclusion</a:t>
            </a:r>
          </a:p>
        </p:txBody>
      </p:sp>
      <p:sp>
        <p:nvSpPr>
          <p:cNvPr id="89090" name="Rectangle 5">
            <a:extLst>
              <a:ext uri="{FF2B5EF4-FFF2-40B4-BE49-F238E27FC236}">
                <a16:creationId xmlns:a16="http://schemas.microsoft.com/office/drawing/2014/main" id="{C04AD20E-AC81-489C-B74A-4E00B4886975}"/>
              </a:ext>
            </a:extLst>
          </p:cNvPr>
          <p:cNvSpPr>
            <a:spLocks noGrp="1" noChangeArrowheads="1"/>
          </p:cNvSpPr>
          <p:nvPr>
            <p:ph idx="1"/>
          </p:nvPr>
        </p:nvSpPr>
        <p:spPr>
          <a:xfrm>
            <a:off x="768096" y="2286000"/>
            <a:ext cx="2350185" cy="3931920"/>
          </a:xfrm>
        </p:spPr>
        <p:txBody>
          <a:bodyPr>
            <a:normAutofit/>
          </a:bodyPr>
          <a:lstStyle/>
          <a:p>
            <a:pPr marL="0" indent="0" defTabSz="914378" eaLnBrk="1" fontAlgn="auto" hangingPunct="1">
              <a:spcAft>
                <a:spcPts val="0"/>
              </a:spcAft>
              <a:buFont typeface="Arial" panose="020B0604020202020204" pitchFamily="34" charset="0"/>
              <a:buNone/>
              <a:defRPr/>
            </a:pPr>
            <a:r>
              <a:rPr lang="en-US" altLang="en-US" sz="2400" i="1" dirty="0"/>
              <a:t>“People don’t care how much you know until they know how much you care.” </a:t>
            </a:r>
          </a:p>
          <a:p>
            <a:pPr marL="0" indent="0" defTabSz="914378" eaLnBrk="1" fontAlgn="auto" hangingPunct="1">
              <a:spcAft>
                <a:spcPts val="0"/>
              </a:spcAft>
              <a:buFont typeface="Arial" panose="020B0604020202020204" pitchFamily="34" charset="0"/>
              <a:buNone/>
              <a:defRPr/>
            </a:pPr>
            <a:r>
              <a:rPr lang="en-US" altLang="en-US" sz="2400" i="1" dirty="0"/>
              <a:t>-- Fred Smith</a:t>
            </a:r>
          </a:p>
          <a:p>
            <a:pPr marL="0" indent="0" defTabSz="914378" eaLnBrk="1" fontAlgn="auto" hangingPunct="1">
              <a:spcAft>
                <a:spcPts val="0"/>
              </a:spcAft>
              <a:buFont typeface="Arial" panose="020B0604020202020204" pitchFamily="34" charset="0"/>
              <a:buNone/>
              <a:defRPr/>
            </a:pPr>
            <a:r>
              <a:rPr lang="en-US" altLang="en-US" sz="1400" i="1" dirty="0">
                <a:hlinkClick r:id="rId4"/>
              </a:rPr>
              <a:t>https://startwithwhy.com/commit/leaders-put-people-first/</a:t>
            </a:r>
            <a:endParaRPr lang="en-US" altLang="en-US" sz="1400" i="1" dirty="0"/>
          </a:p>
          <a:p>
            <a:pPr marL="0" indent="0" defTabSz="914378" eaLnBrk="1" fontAlgn="auto" hangingPunct="1">
              <a:spcAft>
                <a:spcPts val="0"/>
              </a:spcAft>
              <a:buFont typeface="Arial" panose="020B0604020202020204" pitchFamily="34" charset="0"/>
              <a:buNone/>
              <a:defRPr/>
            </a:pPr>
            <a:endParaRPr lang="en-US" altLang="en-US" sz="1400" i="1" dirty="0"/>
          </a:p>
          <a:p>
            <a:pPr marL="171446" indent="-171446" defTabSz="914378" eaLnBrk="1" fontAlgn="auto" hangingPunct="1">
              <a:spcAft>
                <a:spcPts val="0"/>
              </a:spcAft>
              <a:defRPr/>
            </a:pPr>
            <a:endParaRPr lang="en-US" altLang="en-US" sz="1400" dirty="0"/>
          </a:p>
        </p:txBody>
      </p:sp>
      <p:pic>
        <p:nvPicPr>
          <p:cNvPr id="116740" name="Picture 1">
            <a:extLst>
              <a:ext uri="{FF2B5EF4-FFF2-40B4-BE49-F238E27FC236}">
                <a16:creationId xmlns:a16="http://schemas.microsoft.com/office/drawing/2014/main" id="{42F50C7A-FDF3-4958-8421-09A99F8D8760}"/>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bwMode="auto">
          <a:xfrm>
            <a:off x="3505200" y="2362200"/>
            <a:ext cx="5182183" cy="2966799"/>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ustDataLst>
      <p:tags r:id="rId1"/>
    </p:custData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 name="Rectangle 6">
            <a:extLst>
              <a:ext uri="{FF2B5EF4-FFF2-40B4-BE49-F238E27FC236}">
                <a16:creationId xmlns:a16="http://schemas.microsoft.com/office/drawing/2014/main" id="{0BA28970-3E8F-46CD-A302-42EE83668B0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9F34D576-C9D5-4EC5-B765-0B349C80E2DD}"/>
              </a:ext>
            </a:extLst>
          </p:cNvPr>
          <p:cNvSpPr>
            <a:spLocks noGrp="1"/>
          </p:cNvSpPr>
          <p:nvPr>
            <p:ph type="ctrTitle"/>
          </p:nvPr>
        </p:nvSpPr>
        <p:spPr>
          <a:xfrm>
            <a:off x="482600" y="643467"/>
            <a:ext cx="5373505" cy="5571066"/>
          </a:xfrm>
        </p:spPr>
        <p:txBody>
          <a:bodyPr>
            <a:normAutofit/>
          </a:bodyPr>
          <a:lstStyle/>
          <a:p>
            <a:pPr defTabSz="914378" eaLnBrk="1" fontAlgn="auto" hangingPunct="1">
              <a:spcAft>
                <a:spcPts val="0"/>
              </a:spcAft>
              <a:defRPr/>
            </a:pPr>
            <a:r>
              <a:rPr lang="en-US" sz="4000" dirty="0">
                <a:solidFill>
                  <a:schemeClr val="tx1">
                    <a:alpha val="80000"/>
                  </a:schemeClr>
                </a:solidFill>
              </a:rPr>
              <a:t>Your Action Item for Leadership Development</a:t>
            </a:r>
          </a:p>
        </p:txBody>
      </p:sp>
      <p:cxnSp>
        <p:nvCxnSpPr>
          <p:cNvPr id="9" name="Straight Connector 8">
            <a:extLst>
              <a:ext uri="{FF2B5EF4-FFF2-40B4-BE49-F238E27FC236}">
                <a16:creationId xmlns:a16="http://schemas.microsoft.com/office/drawing/2014/main" id="{47AE7893-212D-45CB-A5B0-AE377389AB3F}"/>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6104703" y="1600200"/>
            <a:ext cx="0" cy="36576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custDataLst>
      <p:tags r:id="rId1"/>
    </p:custData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4FAE1107-CEC3-4041-8BAA-CDB6F6759B3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101411"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Tw Cen MT" panose="020B0602020104020603"/>
              <a:ea typeface="+mn-ea"/>
              <a:cs typeface="+mn-cs"/>
            </a:endParaRPr>
          </a:p>
        </p:txBody>
      </p:sp>
      <p:cxnSp>
        <p:nvCxnSpPr>
          <p:cNvPr id="15" name="Straight Connector 14">
            <a:extLst>
              <a:ext uri="{FF2B5EF4-FFF2-40B4-BE49-F238E27FC236}">
                <a16:creationId xmlns:a16="http://schemas.microsoft.com/office/drawing/2014/main" id="{1AEA88FB-F5DD-45CE-AAE1-7B33D0ABDD25}"/>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571500" y="826324"/>
            <a:ext cx="0" cy="914400"/>
          </a:xfrm>
          <a:prstGeom prst="line">
            <a:avLst/>
          </a:prstGeom>
          <a:ln w="19050">
            <a:solidFill>
              <a:schemeClr val="accent1">
                <a:lumMod val="20000"/>
                <a:lumOff val="80000"/>
              </a:schemeClr>
            </a:solidFill>
          </a:ln>
        </p:spPr>
        <p:style>
          <a:lnRef idx="1">
            <a:schemeClr val="accent1"/>
          </a:lnRef>
          <a:fillRef idx="0">
            <a:schemeClr val="accent1"/>
          </a:fillRef>
          <a:effectRef idx="0">
            <a:schemeClr val="accent1"/>
          </a:effectRef>
          <a:fontRef idx="minor">
            <a:schemeClr val="tx1"/>
          </a:fontRef>
        </p:style>
      </p:cxnSp>
      <p:sp>
        <p:nvSpPr>
          <p:cNvPr id="26" name="Rectangle 25">
            <a:extLst>
              <a:ext uri="{FF2B5EF4-FFF2-40B4-BE49-F238E27FC236}">
                <a16:creationId xmlns:a16="http://schemas.microsoft.com/office/drawing/2014/main" id="{D2081940-A573-4D8D-96AC-836830CB511A}"/>
              </a:ext>
            </a:extLst>
          </p:cNvPr>
          <p:cNvSpPr/>
          <p:nvPr/>
        </p:nvSpPr>
        <p:spPr>
          <a:xfrm>
            <a:off x="5138269" y="2156636"/>
            <a:ext cx="2500300" cy="615553"/>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700" b="0" i="0" u="none" strike="noStrike" kern="1200" cap="none" spc="0" normalizeH="0" baseline="0" noProof="0" dirty="0">
                <a:ln>
                  <a:noFill/>
                </a:ln>
                <a:solidFill>
                  <a:prstClr val="black">
                    <a:lumMod val="90000"/>
                    <a:lumOff val="10000"/>
                  </a:prstClr>
                </a:solidFill>
                <a:effectLst/>
                <a:uLnTx/>
                <a:uFillTx/>
                <a:latin typeface="Arial" panose="020B0604020202020204" pitchFamily="34" charset="0"/>
                <a:ea typeface="+mn-ea"/>
                <a:cs typeface="Arial" panose="020B0604020202020204" pitchFamily="34" charset="0"/>
              </a:rPr>
              <a:t>140 N. Otterbein Ave.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700" b="0" i="0" u="none" strike="noStrike" kern="1200" cap="none" spc="0" normalizeH="0" baseline="0" noProof="0" dirty="0">
                <a:ln>
                  <a:noFill/>
                </a:ln>
                <a:solidFill>
                  <a:prstClr val="black">
                    <a:lumMod val="90000"/>
                    <a:lumOff val="10000"/>
                  </a:prstClr>
                </a:solidFill>
                <a:effectLst/>
                <a:uLnTx/>
                <a:uFillTx/>
                <a:latin typeface="Arial" panose="020B0604020202020204" pitchFamily="34" charset="0"/>
                <a:ea typeface="+mn-ea"/>
                <a:cs typeface="Arial" panose="020B0604020202020204" pitchFamily="34" charset="0"/>
              </a:rPr>
              <a:t>Westerville, Ohio 43081</a:t>
            </a:r>
          </a:p>
        </p:txBody>
      </p:sp>
      <p:sp>
        <p:nvSpPr>
          <p:cNvPr id="27" name="Rectangle 26">
            <a:extLst>
              <a:ext uri="{FF2B5EF4-FFF2-40B4-BE49-F238E27FC236}">
                <a16:creationId xmlns:a16="http://schemas.microsoft.com/office/drawing/2014/main" id="{C83A57F2-D5F8-4BDA-9F13-4B128437A9FA}"/>
              </a:ext>
            </a:extLst>
          </p:cNvPr>
          <p:cNvSpPr/>
          <p:nvPr/>
        </p:nvSpPr>
        <p:spPr>
          <a:xfrm>
            <a:off x="5212509" y="3977295"/>
            <a:ext cx="1585690" cy="353943"/>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700" b="0" i="0" u="none" strike="noStrike" kern="1200" cap="none" spc="0" normalizeH="0" baseline="0" noProof="0" dirty="0">
                <a:ln>
                  <a:noFill/>
                </a:ln>
                <a:solidFill>
                  <a:prstClr val="black">
                    <a:lumMod val="90000"/>
                    <a:lumOff val="10000"/>
                  </a:prstClr>
                </a:solidFill>
                <a:effectLst/>
                <a:uLnTx/>
                <a:uFillTx/>
                <a:latin typeface="Arial" panose="020B0604020202020204" pitchFamily="34" charset="0"/>
                <a:ea typeface="+mn-ea"/>
                <a:cs typeface="Arial" panose="020B0604020202020204" pitchFamily="34" charset="0"/>
              </a:rPr>
              <a:t>614.890.0800 </a:t>
            </a:r>
          </a:p>
        </p:txBody>
      </p:sp>
      <p:sp>
        <p:nvSpPr>
          <p:cNvPr id="28" name="Rectangle 27">
            <a:extLst>
              <a:ext uri="{FF2B5EF4-FFF2-40B4-BE49-F238E27FC236}">
                <a16:creationId xmlns:a16="http://schemas.microsoft.com/office/drawing/2014/main" id="{9164771D-A53D-4A91-8991-3452041D0693}"/>
              </a:ext>
            </a:extLst>
          </p:cNvPr>
          <p:cNvSpPr/>
          <p:nvPr/>
        </p:nvSpPr>
        <p:spPr>
          <a:xfrm>
            <a:off x="5219644" y="5427653"/>
            <a:ext cx="1257075" cy="353943"/>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700" b="0" i="0" u="none" strike="noStrike" kern="1200" cap="none" spc="0" normalizeH="0" baseline="0" noProof="0" dirty="0">
                <a:ln>
                  <a:noFill/>
                </a:ln>
                <a:solidFill>
                  <a:prstClr val="black">
                    <a:lumMod val="90000"/>
                    <a:lumOff val="10000"/>
                  </a:prstClr>
                </a:solidFill>
                <a:effectLst/>
                <a:uLnTx/>
                <a:uFillTx/>
                <a:latin typeface="Arial" panose="020B0604020202020204" pitchFamily="34" charset="0"/>
                <a:ea typeface="+mn-ea"/>
                <a:cs typeface="Arial" panose="020B0604020202020204" pitchFamily="34" charset="0"/>
              </a:rPr>
              <a:t>@Safex.us</a:t>
            </a:r>
          </a:p>
        </p:txBody>
      </p:sp>
      <p:sp>
        <p:nvSpPr>
          <p:cNvPr id="29" name="Rectangle 28">
            <a:extLst>
              <a:ext uri="{FF2B5EF4-FFF2-40B4-BE49-F238E27FC236}">
                <a16:creationId xmlns:a16="http://schemas.microsoft.com/office/drawing/2014/main" id="{0EFD3D1E-E3BB-4E1D-BEDF-5C501B24E187}"/>
              </a:ext>
            </a:extLst>
          </p:cNvPr>
          <p:cNvSpPr/>
          <p:nvPr/>
        </p:nvSpPr>
        <p:spPr>
          <a:xfrm>
            <a:off x="5219644" y="4735462"/>
            <a:ext cx="1316386" cy="353943"/>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700" b="0" i="0" u="none" strike="noStrike" kern="1200" cap="none" spc="0" normalizeH="0" baseline="0" noProof="0" dirty="0">
                <a:ln>
                  <a:noFill/>
                </a:ln>
                <a:solidFill>
                  <a:prstClr val="black">
                    <a:lumMod val="90000"/>
                    <a:lumOff val="10000"/>
                  </a:prstClr>
                </a:solidFill>
                <a:effectLst/>
                <a:uLnTx/>
                <a:uFillTx/>
                <a:latin typeface="Arial" panose="020B0604020202020204" pitchFamily="34" charset="0"/>
                <a:ea typeface="+mn-ea"/>
                <a:cs typeface="Arial" panose="020B0604020202020204" pitchFamily="34" charset="0"/>
              </a:rPr>
              <a:t>@Safex-inc</a:t>
            </a:r>
          </a:p>
        </p:txBody>
      </p:sp>
      <p:sp>
        <p:nvSpPr>
          <p:cNvPr id="30" name="Rectangle 29">
            <a:extLst>
              <a:ext uri="{FF2B5EF4-FFF2-40B4-BE49-F238E27FC236}">
                <a16:creationId xmlns:a16="http://schemas.microsoft.com/office/drawing/2014/main" id="{8D5EFDA5-D92B-4950-91A6-CC7CCABA8488}"/>
              </a:ext>
            </a:extLst>
          </p:cNvPr>
          <p:cNvSpPr/>
          <p:nvPr/>
        </p:nvSpPr>
        <p:spPr>
          <a:xfrm>
            <a:off x="5226575" y="3219128"/>
            <a:ext cx="1572866" cy="353943"/>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700" b="0" i="0" u="none" strike="noStrike" kern="1200" cap="none" spc="0" normalizeH="0" baseline="0" noProof="0" dirty="0">
                <a:ln>
                  <a:noFill/>
                </a:ln>
                <a:solidFill>
                  <a:prstClr val="black">
                    <a:lumMod val="90000"/>
                    <a:lumOff val="10000"/>
                  </a:prstClr>
                </a:solidFill>
                <a:effectLst/>
                <a:uLnTx/>
                <a:uFillTx/>
                <a:latin typeface="Arial" panose="020B0604020202020204" pitchFamily="34" charset="0"/>
                <a:ea typeface="+mn-ea"/>
                <a:cs typeface="Arial" panose="020B0604020202020204" pitchFamily="34" charset="0"/>
              </a:rPr>
              <a:t>info@safex.us</a:t>
            </a:r>
          </a:p>
        </p:txBody>
      </p:sp>
      <p:pic>
        <p:nvPicPr>
          <p:cNvPr id="14" name="Picture 13">
            <a:extLst>
              <a:ext uri="{FF2B5EF4-FFF2-40B4-BE49-F238E27FC236}">
                <a16:creationId xmlns:a16="http://schemas.microsoft.com/office/drawing/2014/main" id="{4957E7BB-CF5C-4859-84F3-B0243554FDDF}"/>
              </a:ext>
            </a:extLst>
          </p:cNvPr>
          <p:cNvPicPr>
            <a:picLocks noChangeAspect="1"/>
          </p:cNvPicPr>
          <p:nvPr/>
        </p:nvPicPr>
        <p:blipFill>
          <a:blip r:embed="rId3"/>
          <a:stretch>
            <a:fillRect/>
          </a:stretch>
        </p:blipFill>
        <p:spPr>
          <a:xfrm>
            <a:off x="4549766" y="2103913"/>
            <a:ext cx="531281" cy="699054"/>
          </a:xfrm>
          <a:prstGeom prst="rect">
            <a:avLst/>
          </a:prstGeom>
        </p:spPr>
      </p:pic>
      <p:pic>
        <p:nvPicPr>
          <p:cNvPr id="17" name="Picture 16">
            <a:extLst>
              <a:ext uri="{FF2B5EF4-FFF2-40B4-BE49-F238E27FC236}">
                <a16:creationId xmlns:a16="http://schemas.microsoft.com/office/drawing/2014/main" id="{5C08D61C-0556-45CF-B510-A49990DC48F6}"/>
              </a:ext>
            </a:extLst>
          </p:cNvPr>
          <p:cNvPicPr>
            <a:picLocks noChangeAspect="1"/>
          </p:cNvPicPr>
          <p:nvPr/>
        </p:nvPicPr>
        <p:blipFill>
          <a:blip r:embed="rId4"/>
          <a:stretch>
            <a:fillRect/>
          </a:stretch>
        </p:blipFill>
        <p:spPr>
          <a:xfrm>
            <a:off x="4501165" y="3677975"/>
            <a:ext cx="711344" cy="714080"/>
          </a:xfrm>
          <a:prstGeom prst="rect">
            <a:avLst/>
          </a:prstGeom>
        </p:spPr>
      </p:pic>
      <p:pic>
        <p:nvPicPr>
          <p:cNvPr id="19" name="Picture 18">
            <a:extLst>
              <a:ext uri="{FF2B5EF4-FFF2-40B4-BE49-F238E27FC236}">
                <a16:creationId xmlns:a16="http://schemas.microsoft.com/office/drawing/2014/main" id="{F387D67C-0E00-47E2-BA97-7600FFFCCE13}"/>
              </a:ext>
            </a:extLst>
          </p:cNvPr>
          <p:cNvPicPr>
            <a:picLocks noChangeAspect="1"/>
          </p:cNvPicPr>
          <p:nvPr/>
        </p:nvPicPr>
        <p:blipFill>
          <a:blip r:embed="rId5"/>
          <a:stretch>
            <a:fillRect/>
          </a:stretch>
        </p:blipFill>
        <p:spPr>
          <a:xfrm>
            <a:off x="4464411" y="2857739"/>
            <a:ext cx="701990" cy="699053"/>
          </a:xfrm>
          <a:prstGeom prst="rect">
            <a:avLst/>
          </a:prstGeom>
        </p:spPr>
      </p:pic>
      <p:pic>
        <p:nvPicPr>
          <p:cNvPr id="21" name="Picture 20">
            <a:extLst>
              <a:ext uri="{FF2B5EF4-FFF2-40B4-BE49-F238E27FC236}">
                <a16:creationId xmlns:a16="http://schemas.microsoft.com/office/drawing/2014/main" id="{DFDD5867-D3E9-4187-927B-FBCB797F531E}"/>
              </a:ext>
            </a:extLst>
          </p:cNvPr>
          <p:cNvPicPr>
            <a:picLocks noChangeAspect="1"/>
          </p:cNvPicPr>
          <p:nvPr/>
        </p:nvPicPr>
        <p:blipFill>
          <a:blip r:embed="rId6"/>
          <a:stretch>
            <a:fillRect/>
          </a:stretch>
        </p:blipFill>
        <p:spPr>
          <a:xfrm>
            <a:off x="4511525" y="4515218"/>
            <a:ext cx="700984" cy="695550"/>
          </a:xfrm>
          <a:prstGeom prst="rect">
            <a:avLst/>
          </a:prstGeom>
        </p:spPr>
      </p:pic>
      <p:pic>
        <p:nvPicPr>
          <p:cNvPr id="25" name="Picture 24">
            <a:extLst>
              <a:ext uri="{FF2B5EF4-FFF2-40B4-BE49-F238E27FC236}">
                <a16:creationId xmlns:a16="http://schemas.microsoft.com/office/drawing/2014/main" id="{274E028F-03DC-42F7-9F23-4BEC923ECBEA}"/>
              </a:ext>
            </a:extLst>
          </p:cNvPr>
          <p:cNvPicPr>
            <a:picLocks noChangeAspect="1"/>
          </p:cNvPicPr>
          <p:nvPr/>
        </p:nvPicPr>
        <p:blipFill>
          <a:blip r:embed="rId7"/>
          <a:stretch>
            <a:fillRect/>
          </a:stretch>
        </p:blipFill>
        <p:spPr>
          <a:xfrm>
            <a:off x="4424190" y="5997712"/>
            <a:ext cx="737396" cy="714080"/>
          </a:xfrm>
          <a:prstGeom prst="rect">
            <a:avLst/>
          </a:prstGeom>
        </p:spPr>
      </p:pic>
      <p:pic>
        <p:nvPicPr>
          <p:cNvPr id="32" name="Picture 31">
            <a:extLst>
              <a:ext uri="{FF2B5EF4-FFF2-40B4-BE49-F238E27FC236}">
                <a16:creationId xmlns:a16="http://schemas.microsoft.com/office/drawing/2014/main" id="{743C22E0-21B0-495E-B161-395855F23072}"/>
              </a:ext>
            </a:extLst>
          </p:cNvPr>
          <p:cNvPicPr>
            <a:picLocks noChangeAspect="1"/>
          </p:cNvPicPr>
          <p:nvPr/>
        </p:nvPicPr>
        <p:blipFill>
          <a:blip r:embed="rId8"/>
          <a:stretch>
            <a:fillRect/>
          </a:stretch>
        </p:blipFill>
        <p:spPr>
          <a:xfrm>
            <a:off x="4477730" y="5202565"/>
            <a:ext cx="675352" cy="703491"/>
          </a:xfrm>
          <a:prstGeom prst="rect">
            <a:avLst/>
          </a:prstGeom>
        </p:spPr>
      </p:pic>
      <p:sp>
        <p:nvSpPr>
          <p:cNvPr id="34" name="TextBox 33">
            <a:extLst>
              <a:ext uri="{FF2B5EF4-FFF2-40B4-BE49-F238E27FC236}">
                <a16:creationId xmlns:a16="http://schemas.microsoft.com/office/drawing/2014/main" id="{D8DFA852-B89E-4AA6-8606-7F561DFD4D16}"/>
              </a:ext>
            </a:extLst>
          </p:cNvPr>
          <p:cNvSpPr txBox="1"/>
          <p:nvPr/>
        </p:nvSpPr>
        <p:spPr>
          <a:xfrm>
            <a:off x="5226575" y="6213146"/>
            <a:ext cx="4252705" cy="353943"/>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700" b="0" i="0" u="none" strike="noStrike" kern="1200" cap="none" spc="0" normalizeH="0" baseline="0" noProof="0" dirty="0">
                <a:ln>
                  <a:noFill/>
                </a:ln>
                <a:solidFill>
                  <a:prstClr val="black">
                    <a:lumMod val="90000"/>
                    <a:lumOff val="10000"/>
                  </a:prstClr>
                </a:solidFill>
                <a:effectLst/>
                <a:uLnTx/>
                <a:uFillTx/>
                <a:latin typeface="Arial" panose="020B0604020202020204" pitchFamily="34" charset="0"/>
                <a:ea typeface="+mn-ea"/>
                <a:cs typeface="Arial" panose="020B0604020202020204" pitchFamily="34" charset="0"/>
              </a:rPr>
              <a:t>@SafexInc</a:t>
            </a:r>
          </a:p>
        </p:txBody>
      </p:sp>
      <p:sp>
        <p:nvSpPr>
          <p:cNvPr id="35" name="TextBox 34">
            <a:extLst>
              <a:ext uri="{FF2B5EF4-FFF2-40B4-BE49-F238E27FC236}">
                <a16:creationId xmlns:a16="http://schemas.microsoft.com/office/drawing/2014/main" id="{E81C2816-011E-480C-9FBC-AE072F7DB7E4}"/>
              </a:ext>
            </a:extLst>
          </p:cNvPr>
          <p:cNvSpPr txBox="1"/>
          <p:nvPr/>
        </p:nvSpPr>
        <p:spPr>
          <a:xfrm>
            <a:off x="385258" y="2099537"/>
            <a:ext cx="3149600" cy="156966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Questions/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32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Contact Us</a:t>
            </a:r>
          </a:p>
        </p:txBody>
      </p:sp>
      <p:pic>
        <p:nvPicPr>
          <p:cNvPr id="37" name="Picture 36" descr="A group of people singing&#10;&#10;Description automatically generated with medium confidence">
            <a:extLst>
              <a:ext uri="{FF2B5EF4-FFF2-40B4-BE49-F238E27FC236}">
                <a16:creationId xmlns:a16="http://schemas.microsoft.com/office/drawing/2014/main" id="{0E653124-EE37-4249-9FFD-8922D8B935AD}"/>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0" y="6033"/>
            <a:ext cx="9144000" cy="1951463"/>
          </a:xfrm>
          <a:prstGeom prst="rect">
            <a:avLst/>
          </a:prstGeom>
        </p:spPr>
      </p:pic>
    </p:spTree>
    <p:extLst>
      <p:ext uri="{BB962C8B-B14F-4D97-AF65-F5344CB8AC3E}">
        <p14:creationId xmlns:p14="http://schemas.microsoft.com/office/powerpoint/2010/main" val="27302826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600"/>
                                  </p:stCondLst>
                                  <p:childTnLst>
                                    <p:set>
                                      <p:cBhvr>
                                        <p:cTn id="6" dur="1" fill="hold">
                                          <p:stCondLst>
                                            <p:cond delay="0"/>
                                          </p:stCondLst>
                                        </p:cTn>
                                        <p:tgtEl>
                                          <p:spTgt spid="28"/>
                                        </p:tgtEl>
                                        <p:attrNameLst>
                                          <p:attrName>style.visibility</p:attrName>
                                        </p:attrNameLst>
                                      </p:cBhvr>
                                      <p:to>
                                        <p:strVal val="visible"/>
                                      </p:to>
                                    </p:set>
                                    <p:animEffect transition="in" filter="fade">
                                      <p:cBhvr>
                                        <p:cTn id="7" dur="250"/>
                                        <p:tgtEl>
                                          <p:spTgt spid="28"/>
                                        </p:tgtEl>
                                      </p:cBhvr>
                                    </p:animEffect>
                                  </p:childTnLst>
                                </p:cTn>
                              </p:par>
                              <p:par>
                                <p:cTn id="8" presetID="10" presetClass="entr" presetSubtype="0" fill="hold" grpId="0" nodeType="withEffect">
                                  <p:stCondLst>
                                    <p:cond delay="800"/>
                                  </p:stCondLst>
                                  <p:childTnLst>
                                    <p:set>
                                      <p:cBhvr>
                                        <p:cTn id="9" dur="1" fill="hold">
                                          <p:stCondLst>
                                            <p:cond delay="0"/>
                                          </p:stCondLst>
                                        </p:cTn>
                                        <p:tgtEl>
                                          <p:spTgt spid="26"/>
                                        </p:tgtEl>
                                        <p:attrNameLst>
                                          <p:attrName>style.visibility</p:attrName>
                                        </p:attrNameLst>
                                      </p:cBhvr>
                                      <p:to>
                                        <p:strVal val="visible"/>
                                      </p:to>
                                    </p:set>
                                    <p:animEffect transition="in" filter="fade">
                                      <p:cBhvr>
                                        <p:cTn id="10" dur="250"/>
                                        <p:tgtEl>
                                          <p:spTgt spid="26"/>
                                        </p:tgtEl>
                                      </p:cBhvr>
                                    </p:animEffect>
                                  </p:childTnLst>
                                </p:cTn>
                              </p:par>
                              <p:par>
                                <p:cTn id="11" presetID="10" presetClass="entr" presetSubtype="0" fill="hold" grpId="0" nodeType="withEffect">
                                  <p:stCondLst>
                                    <p:cond delay="950"/>
                                  </p:stCondLst>
                                  <p:childTnLst>
                                    <p:set>
                                      <p:cBhvr>
                                        <p:cTn id="12" dur="1" fill="hold">
                                          <p:stCondLst>
                                            <p:cond delay="0"/>
                                          </p:stCondLst>
                                        </p:cTn>
                                        <p:tgtEl>
                                          <p:spTgt spid="27"/>
                                        </p:tgtEl>
                                        <p:attrNameLst>
                                          <p:attrName>style.visibility</p:attrName>
                                        </p:attrNameLst>
                                      </p:cBhvr>
                                      <p:to>
                                        <p:strVal val="visible"/>
                                      </p:to>
                                    </p:set>
                                    <p:animEffect transition="in" filter="fade">
                                      <p:cBhvr>
                                        <p:cTn id="13" dur="250"/>
                                        <p:tgtEl>
                                          <p:spTgt spid="27"/>
                                        </p:tgtEl>
                                      </p:cBhvr>
                                    </p:animEffect>
                                  </p:childTnLst>
                                </p:cTn>
                              </p:par>
                              <p:par>
                                <p:cTn id="14" presetID="10" presetClass="entr" presetSubtype="0" fill="hold" grpId="0" nodeType="withEffect">
                                  <p:stCondLst>
                                    <p:cond delay="600"/>
                                  </p:stCondLst>
                                  <p:childTnLst>
                                    <p:set>
                                      <p:cBhvr>
                                        <p:cTn id="15" dur="1" fill="hold">
                                          <p:stCondLst>
                                            <p:cond delay="0"/>
                                          </p:stCondLst>
                                        </p:cTn>
                                        <p:tgtEl>
                                          <p:spTgt spid="29"/>
                                        </p:tgtEl>
                                        <p:attrNameLst>
                                          <p:attrName>style.visibility</p:attrName>
                                        </p:attrNameLst>
                                      </p:cBhvr>
                                      <p:to>
                                        <p:strVal val="visible"/>
                                      </p:to>
                                    </p:set>
                                    <p:animEffect transition="in" filter="fade">
                                      <p:cBhvr>
                                        <p:cTn id="16" dur="250"/>
                                        <p:tgtEl>
                                          <p:spTgt spid="29"/>
                                        </p:tgtEl>
                                      </p:cBhvr>
                                    </p:animEffect>
                                  </p:childTnLst>
                                </p:cTn>
                              </p:par>
                              <p:par>
                                <p:cTn id="17" presetID="10" presetClass="entr" presetSubtype="0" fill="hold" grpId="0" nodeType="withEffect">
                                  <p:stCondLst>
                                    <p:cond delay="950"/>
                                  </p:stCondLst>
                                  <p:childTnLst>
                                    <p:set>
                                      <p:cBhvr>
                                        <p:cTn id="18" dur="1" fill="hold">
                                          <p:stCondLst>
                                            <p:cond delay="0"/>
                                          </p:stCondLst>
                                        </p:cTn>
                                        <p:tgtEl>
                                          <p:spTgt spid="30"/>
                                        </p:tgtEl>
                                        <p:attrNameLst>
                                          <p:attrName>style.visibility</p:attrName>
                                        </p:attrNameLst>
                                      </p:cBhvr>
                                      <p:to>
                                        <p:strVal val="visible"/>
                                      </p:to>
                                    </p:set>
                                    <p:animEffect transition="in" filter="fade">
                                      <p:cBhvr>
                                        <p:cTn id="19" dur="25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p:bldP spid="27" grpId="0"/>
      <p:bldP spid="28" grpId="0"/>
      <p:bldP spid="29" grpId="0"/>
      <p:bldP spid="30"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A3361868-B831-4AA7-9E7C-0219D99B8581}"/>
              </a:ext>
            </a:extLst>
          </p:cNvPr>
          <p:cNvSpPr>
            <a:spLocks noGrp="1"/>
          </p:cNvSpPr>
          <p:nvPr>
            <p:ph type="title"/>
          </p:nvPr>
        </p:nvSpPr>
        <p:spPr/>
        <p:txBody>
          <a:bodyPr>
            <a:noAutofit/>
          </a:bodyPr>
          <a:lstStyle/>
          <a:p>
            <a:pPr defTabSz="914378" eaLnBrk="1" fontAlgn="auto" hangingPunct="1">
              <a:spcAft>
                <a:spcPts val="0"/>
              </a:spcAft>
              <a:defRPr/>
            </a:pPr>
            <a:r>
              <a:rPr lang="en-US" dirty="0"/>
              <a:t>Paul O'Neill CEO of Alcoa</a:t>
            </a:r>
            <a:br>
              <a:rPr lang="en-US" dirty="0"/>
            </a:br>
            <a:r>
              <a:rPr lang="en-US" dirty="0"/>
              <a:t>It’s All About Safety</a:t>
            </a:r>
          </a:p>
        </p:txBody>
      </p:sp>
      <p:sp>
        <p:nvSpPr>
          <p:cNvPr id="20482" name="Content Placeholder 1">
            <a:extLst>
              <a:ext uri="{FF2B5EF4-FFF2-40B4-BE49-F238E27FC236}">
                <a16:creationId xmlns:a16="http://schemas.microsoft.com/office/drawing/2014/main" id="{6EF35476-D385-447F-AF9F-3413042B9C85}"/>
              </a:ext>
            </a:extLst>
          </p:cNvPr>
          <p:cNvSpPr>
            <a:spLocks noGrp="1"/>
          </p:cNvSpPr>
          <p:nvPr>
            <p:ph idx="1"/>
          </p:nvPr>
        </p:nvSpPr>
        <p:spPr>
          <a:xfrm>
            <a:off x="1025525" y="2133600"/>
            <a:ext cx="7772400" cy="3873500"/>
          </a:xfrm>
        </p:spPr>
        <p:txBody>
          <a:bodyPr/>
          <a:lstStyle/>
          <a:p>
            <a:pPr marL="171446" indent="-171446" defTabSz="914378" eaLnBrk="1" fontAlgn="auto" hangingPunct="1">
              <a:spcAft>
                <a:spcPts val="0"/>
              </a:spcAft>
              <a:defRPr/>
            </a:pPr>
            <a:r>
              <a:rPr lang="en-US" altLang="en-US" dirty="0">
                <a:hlinkClick r:id="rId4"/>
              </a:rPr>
              <a:t>https://www.youtube.com/watch?v=tC2ucDs_XJY</a:t>
            </a:r>
            <a:endParaRPr lang="en-US" altLang="en-US" dirty="0"/>
          </a:p>
          <a:p>
            <a:pPr marL="171446" indent="-171446" defTabSz="914378" eaLnBrk="1" fontAlgn="auto" hangingPunct="1">
              <a:spcAft>
                <a:spcPts val="0"/>
              </a:spcAft>
              <a:defRPr/>
            </a:pPr>
            <a:endParaRPr lang="en-US" altLang="en-US" dirty="0"/>
          </a:p>
        </p:txBody>
      </p:sp>
      <p:sp>
        <p:nvSpPr>
          <p:cNvPr id="39940" name="Slide Number Placeholder 3">
            <a:extLst>
              <a:ext uri="{FF2B5EF4-FFF2-40B4-BE49-F238E27FC236}">
                <a16:creationId xmlns:a16="http://schemas.microsoft.com/office/drawing/2014/main" id="{77558936-678E-4443-AEEB-2BE564A6EFA5}"/>
              </a:ext>
            </a:extLst>
          </p:cNvPr>
          <p:cNvSpPr>
            <a:spLocks noGrp="1"/>
          </p:cNvSpPr>
          <p:nvPr>
            <p:ph type="sldNum" sz="quarter" idx="12"/>
          </p:nvPr>
        </p:nvSpPr>
        <p:spPr bwMode="auto">
          <a:xfrm>
            <a:off x="8647113" y="6408738"/>
            <a:ext cx="366712" cy="36512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spcBef>
                <a:spcPct val="20000"/>
              </a:spcBef>
              <a:buClr>
                <a:schemeClr val="accent1"/>
              </a:buClr>
              <a:buFont typeface="Arial" panose="020B0604020202020204" pitchFamily="34" charset="0"/>
              <a:buChar char="•"/>
              <a:defRPr sz="1500">
                <a:solidFill>
                  <a:schemeClr val="tx1"/>
                </a:solidFill>
                <a:latin typeface="Open Sans Light"/>
              </a:defRPr>
            </a:lvl1pPr>
            <a:lvl2pPr marL="342900" indent="-171450">
              <a:spcBef>
                <a:spcPct val="20000"/>
              </a:spcBef>
              <a:buClr>
                <a:schemeClr val="accent1"/>
              </a:buClr>
              <a:buFont typeface="Arial" panose="020B0604020202020204" pitchFamily="34" charset="0"/>
              <a:buChar char="–"/>
              <a:defRPr sz="1200">
                <a:solidFill>
                  <a:schemeClr val="tx1"/>
                </a:solidFill>
                <a:latin typeface="Open Sans Light"/>
              </a:defRPr>
            </a:lvl2pPr>
            <a:lvl3pPr marL="514350" indent="-169863">
              <a:spcBef>
                <a:spcPct val="20000"/>
              </a:spcBef>
              <a:buClr>
                <a:schemeClr val="accent1"/>
              </a:buClr>
              <a:buFont typeface="Arial" panose="020B0604020202020204" pitchFamily="34" charset="0"/>
              <a:buChar char="•"/>
              <a:defRPr sz="1200">
                <a:solidFill>
                  <a:schemeClr val="tx1"/>
                </a:solidFill>
                <a:latin typeface="Open Sans Light"/>
              </a:defRPr>
            </a:lvl3pPr>
            <a:lvl4pPr marL="685800" indent="-169863">
              <a:spcBef>
                <a:spcPct val="20000"/>
              </a:spcBef>
              <a:buClr>
                <a:schemeClr val="accent1"/>
              </a:buClr>
              <a:buFont typeface="Arial" panose="020B0604020202020204" pitchFamily="34" charset="0"/>
              <a:buChar char="–"/>
              <a:defRPr sz="1200">
                <a:solidFill>
                  <a:schemeClr val="tx1"/>
                </a:solidFill>
                <a:latin typeface="Open Sans Light"/>
              </a:defRPr>
            </a:lvl4pPr>
            <a:lvl5pPr marL="857250" indent="-169863">
              <a:spcBef>
                <a:spcPct val="20000"/>
              </a:spcBef>
              <a:buClr>
                <a:schemeClr val="accent1"/>
              </a:buClr>
              <a:buFont typeface="Arial" panose="020B0604020202020204" pitchFamily="34" charset="0"/>
              <a:buChar char="»"/>
              <a:defRPr sz="1200">
                <a:solidFill>
                  <a:schemeClr val="tx1"/>
                </a:solidFill>
                <a:latin typeface="Open Sans Light"/>
              </a:defRPr>
            </a:lvl5pPr>
            <a:lvl6pPr marL="1314450" indent="-169863" eaLnBrk="0" fontAlgn="base" hangingPunct="0">
              <a:spcBef>
                <a:spcPct val="20000"/>
              </a:spcBef>
              <a:spcAft>
                <a:spcPct val="0"/>
              </a:spcAft>
              <a:buClr>
                <a:schemeClr val="accent1"/>
              </a:buClr>
              <a:buFont typeface="Arial" panose="020B0604020202020204" pitchFamily="34" charset="0"/>
              <a:buChar char="»"/>
              <a:defRPr sz="1200">
                <a:solidFill>
                  <a:schemeClr val="tx1"/>
                </a:solidFill>
                <a:latin typeface="Open Sans Light"/>
              </a:defRPr>
            </a:lvl6pPr>
            <a:lvl7pPr marL="1771650" indent="-169863" eaLnBrk="0" fontAlgn="base" hangingPunct="0">
              <a:spcBef>
                <a:spcPct val="20000"/>
              </a:spcBef>
              <a:spcAft>
                <a:spcPct val="0"/>
              </a:spcAft>
              <a:buClr>
                <a:schemeClr val="accent1"/>
              </a:buClr>
              <a:buFont typeface="Arial" panose="020B0604020202020204" pitchFamily="34" charset="0"/>
              <a:buChar char="»"/>
              <a:defRPr sz="1200">
                <a:solidFill>
                  <a:schemeClr val="tx1"/>
                </a:solidFill>
                <a:latin typeface="Open Sans Light"/>
              </a:defRPr>
            </a:lvl7pPr>
            <a:lvl8pPr marL="2228850" indent="-169863" eaLnBrk="0" fontAlgn="base" hangingPunct="0">
              <a:spcBef>
                <a:spcPct val="20000"/>
              </a:spcBef>
              <a:spcAft>
                <a:spcPct val="0"/>
              </a:spcAft>
              <a:buClr>
                <a:schemeClr val="accent1"/>
              </a:buClr>
              <a:buFont typeface="Arial" panose="020B0604020202020204" pitchFamily="34" charset="0"/>
              <a:buChar char="»"/>
              <a:defRPr sz="1200">
                <a:solidFill>
                  <a:schemeClr val="tx1"/>
                </a:solidFill>
                <a:latin typeface="Open Sans Light"/>
              </a:defRPr>
            </a:lvl8pPr>
            <a:lvl9pPr marL="2686050" indent="-169863" eaLnBrk="0" fontAlgn="base" hangingPunct="0">
              <a:spcBef>
                <a:spcPct val="20000"/>
              </a:spcBef>
              <a:spcAft>
                <a:spcPct val="0"/>
              </a:spcAft>
              <a:buClr>
                <a:schemeClr val="accent1"/>
              </a:buClr>
              <a:buFont typeface="Arial" panose="020B0604020202020204" pitchFamily="34" charset="0"/>
              <a:buChar char="»"/>
              <a:defRPr sz="1200">
                <a:solidFill>
                  <a:schemeClr val="tx1"/>
                </a:solidFill>
                <a:latin typeface="Open Sans Light"/>
              </a:defRPr>
            </a:lvl9pPr>
          </a:lstStyle>
          <a:p>
            <a:pPr algn="r" eaLnBrk="1" hangingPunct="1">
              <a:spcBef>
                <a:spcPct val="0"/>
              </a:spcBef>
              <a:buClrTx/>
              <a:buFontTx/>
              <a:buNone/>
            </a:pPr>
            <a:fld id="{E5E98176-AB18-4AD2-BA17-1A0B1844A3B3}" type="slidenum">
              <a:rPr lang="en-US" altLang="en-US" sz="1000">
                <a:latin typeface="Arial" panose="020B0604020202020204" pitchFamily="34" charset="0"/>
              </a:rPr>
              <a:pPr algn="r" eaLnBrk="1" hangingPunct="1">
                <a:spcBef>
                  <a:spcPct val="0"/>
                </a:spcBef>
                <a:buClrTx/>
                <a:buFontTx/>
                <a:buNone/>
              </a:pPr>
              <a:t>4</a:t>
            </a:fld>
            <a:endParaRPr lang="en-US" altLang="en-US" sz="1000" dirty="0">
              <a:latin typeface="Arial" panose="020B0604020202020204" pitchFamily="34" charset="0"/>
            </a:endParaRPr>
          </a:p>
        </p:txBody>
      </p:sp>
      <p:pic>
        <p:nvPicPr>
          <p:cNvPr id="39941" name="Picture 1">
            <a:extLst>
              <a:ext uri="{FF2B5EF4-FFF2-40B4-BE49-F238E27FC236}">
                <a16:creationId xmlns:a16="http://schemas.microsoft.com/office/drawing/2014/main" id="{63ECF7FB-CD4E-435C-A80D-E74BEFF6EE6D}"/>
              </a:ext>
            </a:extLst>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3840163" y="3494088"/>
            <a:ext cx="4762500" cy="2714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9942" name="Picture 3">
            <a:extLst>
              <a:ext uri="{FF2B5EF4-FFF2-40B4-BE49-F238E27FC236}">
                <a16:creationId xmlns:a16="http://schemas.microsoft.com/office/drawing/2014/main" id="{52DD13E2-B690-4ACF-9E95-1E41E47AE37E}"/>
              </a:ext>
            </a:extLst>
          </p:cNvPr>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1295400" y="2895600"/>
            <a:ext cx="2209800" cy="3325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ustDataLst>
      <p:tags r:id="rId1"/>
    </p:custData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8" name="Rectangle 17">
            <a:extLst>
              <a:ext uri="{FF2B5EF4-FFF2-40B4-BE49-F238E27FC236}">
                <a16:creationId xmlns:a16="http://schemas.microsoft.com/office/drawing/2014/main" id="{B8D726A5-7900-41B4-8D49-49B4A2010E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rial" panose="020B0604020202020204"/>
              <a:ea typeface="+mn-ea"/>
              <a:cs typeface="+mn-cs"/>
            </a:endParaRPr>
          </a:p>
        </p:txBody>
      </p:sp>
      <p:pic>
        <p:nvPicPr>
          <p:cNvPr id="14" name="Picture 13" descr="Red toy person in front of two lines of white figures">
            <a:extLst>
              <a:ext uri="{FF2B5EF4-FFF2-40B4-BE49-F238E27FC236}">
                <a16:creationId xmlns:a16="http://schemas.microsoft.com/office/drawing/2014/main" id="{2F025F1D-4E94-F469-81A7-B411C6F0EE19}"/>
              </a:ext>
            </a:extLst>
          </p:cNvPr>
          <p:cNvPicPr>
            <a:picLocks noChangeAspect="1"/>
          </p:cNvPicPr>
          <p:nvPr/>
        </p:nvPicPr>
        <p:blipFill rotWithShape="1">
          <a:blip r:embed="rId3">
            <a:alphaModFix amt="45000"/>
          </a:blip>
          <a:srcRect l="8105" r="4250"/>
          <a:stretch/>
        </p:blipFill>
        <p:spPr>
          <a:xfrm>
            <a:off x="20" y="-1"/>
            <a:ext cx="9141694" cy="6858000"/>
          </a:xfrm>
          <a:prstGeom prst="rect">
            <a:avLst/>
          </a:prstGeom>
        </p:spPr>
      </p:pic>
      <p:sp>
        <p:nvSpPr>
          <p:cNvPr id="2" name="Title 1">
            <a:extLst>
              <a:ext uri="{FF2B5EF4-FFF2-40B4-BE49-F238E27FC236}">
                <a16:creationId xmlns:a16="http://schemas.microsoft.com/office/drawing/2014/main" id="{2E58CA2D-79CF-4776-944E-E8734407444A}"/>
              </a:ext>
            </a:extLst>
          </p:cNvPr>
          <p:cNvSpPr>
            <a:spLocks noGrp="1"/>
          </p:cNvSpPr>
          <p:nvPr>
            <p:ph type="ctrTitle"/>
          </p:nvPr>
        </p:nvSpPr>
        <p:spPr>
          <a:xfrm>
            <a:off x="482600" y="643467"/>
            <a:ext cx="5373505" cy="5571066"/>
          </a:xfrm>
        </p:spPr>
        <p:txBody>
          <a:bodyPr>
            <a:normAutofit/>
          </a:bodyPr>
          <a:lstStyle/>
          <a:p>
            <a:pPr defTabSz="914378" eaLnBrk="1" fontAlgn="auto" hangingPunct="1">
              <a:spcAft>
                <a:spcPts val="0"/>
              </a:spcAft>
              <a:defRPr/>
            </a:pPr>
            <a:r>
              <a:rPr lang="en-US" sz="5700" dirty="0">
                <a:solidFill>
                  <a:schemeClr val="tx1"/>
                </a:solidFill>
              </a:rPr>
              <a:t>What is a Leader?</a:t>
            </a:r>
          </a:p>
        </p:txBody>
      </p:sp>
      <p:sp>
        <p:nvSpPr>
          <p:cNvPr id="3" name="Subtitle 2">
            <a:extLst>
              <a:ext uri="{FF2B5EF4-FFF2-40B4-BE49-F238E27FC236}">
                <a16:creationId xmlns:a16="http://schemas.microsoft.com/office/drawing/2014/main" id="{35F3D6C9-7D23-4558-B92B-DB8B2647BC2E}"/>
              </a:ext>
            </a:extLst>
          </p:cNvPr>
          <p:cNvSpPr>
            <a:spLocks noGrp="1"/>
          </p:cNvSpPr>
          <p:nvPr>
            <p:ph type="subTitle" idx="1"/>
          </p:nvPr>
        </p:nvSpPr>
        <p:spPr>
          <a:xfrm>
            <a:off x="6338706" y="643467"/>
            <a:ext cx="2322694" cy="5571066"/>
          </a:xfrm>
        </p:spPr>
        <p:txBody>
          <a:bodyPr>
            <a:normAutofit/>
          </a:bodyPr>
          <a:lstStyle/>
          <a:p>
            <a:pPr defTabSz="914378" eaLnBrk="1" fontAlgn="auto" hangingPunct="1">
              <a:spcAft>
                <a:spcPts val="600"/>
              </a:spcAft>
              <a:defRPr/>
            </a:pPr>
            <a:r>
              <a:rPr lang="en-US" sz="1700" dirty="0">
                <a:solidFill>
                  <a:schemeClr val="tx1"/>
                </a:solidFill>
              </a:rPr>
              <a:t>Discussion</a:t>
            </a:r>
          </a:p>
        </p:txBody>
      </p:sp>
      <p:cxnSp>
        <p:nvCxnSpPr>
          <p:cNvPr id="20" name="Straight Connector 19">
            <a:extLst>
              <a:ext uri="{FF2B5EF4-FFF2-40B4-BE49-F238E27FC236}">
                <a16:creationId xmlns:a16="http://schemas.microsoft.com/office/drawing/2014/main" id="{46E49661-E258-450C-8150-A91A6B30D1C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6104703" y="1828800"/>
            <a:ext cx="0" cy="320040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Tree>
    <p:custDataLst>
      <p:tags r:id="rId1"/>
    </p:custDataLst>
  </p:cSld>
  <p:clrMapOvr>
    <a:overrideClrMapping bg1="dk1" tx1="lt1" bg2="dk2" tx2="lt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500"/>
                                  </p:stCondLst>
                                  <p:iterate>
                                    <p:tmPct val="10000"/>
                                  </p:iterate>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700"/>
                                        <p:tgtEl>
                                          <p:spTgt spid="3">
                                            <p:txEl>
                                              <p:pRg st="0" end="0"/>
                                            </p:txEl>
                                          </p:spTgt>
                                        </p:tgtEl>
                                      </p:cBhvr>
                                    </p:animEffect>
                                  </p:childTnLst>
                                </p:cTn>
                              </p:par>
                              <p:par>
                                <p:cTn id="8" presetID="10" presetClass="entr" presetSubtype="0" fill="hold" grpId="0" nodeType="withEffect">
                                  <p:stCondLst>
                                    <p:cond delay="1000"/>
                                  </p:stCondLst>
                                  <p:iterate>
                                    <p:tmPct val="10000"/>
                                  </p:iterate>
                                  <p:childTnLst>
                                    <p:set>
                                      <p:cBhvr>
                                        <p:cTn id="9" dur="1" fill="hold">
                                          <p:stCondLst>
                                            <p:cond delay="0"/>
                                          </p:stCondLst>
                                        </p:cTn>
                                        <p:tgtEl>
                                          <p:spTgt spid="2"/>
                                        </p:tgtEl>
                                        <p:attrNameLst>
                                          <p:attrName>style.visibility</p:attrName>
                                        </p:attrNameLst>
                                      </p:cBhvr>
                                      <p:to>
                                        <p:strVal val="visible"/>
                                      </p:to>
                                    </p:set>
                                    <p:animEffect transition="in" filter="fade">
                                      <p:cBhvr>
                                        <p:cTn id="10" dur="7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a:extLst>
              <a:ext uri="{FF2B5EF4-FFF2-40B4-BE49-F238E27FC236}">
                <a16:creationId xmlns:a16="http://schemas.microsoft.com/office/drawing/2014/main" id="{12AF116A-8CC0-43BD-85F9-A83574AACBC8}"/>
              </a:ext>
            </a:extLst>
          </p:cNvPr>
          <p:cNvSpPr>
            <a:spLocks noGrp="1" noChangeArrowheads="1"/>
          </p:cNvSpPr>
          <p:nvPr>
            <p:ph type="title"/>
          </p:nvPr>
        </p:nvSpPr>
        <p:spPr/>
        <p:txBody>
          <a:bodyPr>
            <a:normAutofit/>
          </a:bodyPr>
          <a:lstStyle/>
          <a:p>
            <a:pPr defTabSz="914378" eaLnBrk="1" fontAlgn="auto" hangingPunct="1">
              <a:spcAft>
                <a:spcPts val="0"/>
              </a:spcAft>
              <a:defRPr/>
            </a:pPr>
            <a:r>
              <a:rPr lang="en-US" altLang="en-US" dirty="0"/>
              <a:t>(Safety) Leader Defined</a:t>
            </a:r>
          </a:p>
        </p:txBody>
      </p:sp>
      <p:sp>
        <p:nvSpPr>
          <p:cNvPr id="23554" name="Rectangle 3">
            <a:extLst>
              <a:ext uri="{FF2B5EF4-FFF2-40B4-BE49-F238E27FC236}">
                <a16:creationId xmlns:a16="http://schemas.microsoft.com/office/drawing/2014/main" id="{F8B85E21-7E69-453D-A98B-ADDCEC6996D5}"/>
              </a:ext>
            </a:extLst>
          </p:cNvPr>
          <p:cNvSpPr>
            <a:spLocks noGrp="1" noChangeArrowheads="1"/>
          </p:cNvSpPr>
          <p:nvPr>
            <p:ph idx="1"/>
          </p:nvPr>
        </p:nvSpPr>
        <p:spPr/>
        <p:txBody>
          <a:bodyPr/>
          <a:lstStyle/>
          <a:p>
            <a:pPr marL="182880" indent="-182880" defTabSz="914378" eaLnBrk="1" fontAlgn="auto" hangingPunct="1">
              <a:spcAft>
                <a:spcPts val="0"/>
              </a:spcAft>
              <a:buFont typeface="Wingdings" panose="05000000000000000000" pitchFamily="2" charset="2"/>
              <a:buChar char="§"/>
              <a:defRPr/>
            </a:pPr>
            <a:r>
              <a:rPr lang="en-US" altLang="en-US" sz="2400" dirty="0"/>
              <a:t>A person who rules or guides or inspires others</a:t>
            </a:r>
          </a:p>
          <a:p>
            <a:pPr marL="182880" indent="-182880" defTabSz="914378" eaLnBrk="1" fontAlgn="auto" hangingPunct="1">
              <a:spcAft>
                <a:spcPts val="0"/>
              </a:spcAft>
              <a:buFont typeface="Wingdings" panose="05000000000000000000" pitchFamily="2" charset="2"/>
              <a:buChar char="§"/>
              <a:defRPr/>
            </a:pPr>
            <a:r>
              <a:rPr lang="en-US" altLang="en-US" sz="2400" dirty="0"/>
              <a:t>A person that guides, gives direction, and inspires</a:t>
            </a:r>
          </a:p>
          <a:p>
            <a:pPr marL="182880" indent="-182880" defTabSz="914378" eaLnBrk="1" fontAlgn="auto" hangingPunct="1">
              <a:spcAft>
                <a:spcPts val="0"/>
              </a:spcAft>
              <a:buFont typeface="Wingdings" panose="05000000000000000000" pitchFamily="2" charset="2"/>
              <a:buChar char="§"/>
              <a:defRPr/>
            </a:pPr>
            <a:r>
              <a:rPr lang="en-US" altLang="en-US" sz="2400" dirty="0"/>
              <a:t>Leaders cast vision and motivate people</a:t>
            </a:r>
          </a:p>
        </p:txBody>
      </p:sp>
      <p:sp>
        <p:nvSpPr>
          <p:cNvPr id="43012" name="Text Box 4">
            <a:extLst>
              <a:ext uri="{FF2B5EF4-FFF2-40B4-BE49-F238E27FC236}">
                <a16:creationId xmlns:a16="http://schemas.microsoft.com/office/drawing/2014/main" id="{A5952C25-4D42-4A76-AB59-52CCC1C8232F}"/>
              </a:ext>
            </a:extLst>
          </p:cNvPr>
          <p:cNvSpPr txBox="1">
            <a:spLocks noChangeArrowheads="1"/>
          </p:cNvSpPr>
          <p:nvPr/>
        </p:nvSpPr>
        <p:spPr bwMode="auto">
          <a:xfrm>
            <a:off x="838200" y="4876800"/>
            <a:ext cx="78486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US" altLang="en-US" sz="2800" b="1" dirty="0">
                <a:solidFill>
                  <a:srgbClr val="CC6600"/>
                </a:solidFill>
                <a:latin typeface="Arial Rounded MT Bold" panose="020F0704030504030204" pitchFamily="34" charset="0"/>
              </a:rPr>
              <a:t>Vision 	Inspire/Motivate	     Guide</a:t>
            </a:r>
          </a:p>
        </p:txBody>
      </p:sp>
      <p:sp>
        <p:nvSpPr>
          <p:cNvPr id="43013" name="Line 5">
            <a:extLst>
              <a:ext uri="{FF2B5EF4-FFF2-40B4-BE49-F238E27FC236}">
                <a16:creationId xmlns:a16="http://schemas.microsoft.com/office/drawing/2014/main" id="{BFC762CA-4057-4C78-A173-84174958D8F6}"/>
              </a:ext>
            </a:extLst>
          </p:cNvPr>
          <p:cNvSpPr>
            <a:spLocks noChangeShapeType="1"/>
          </p:cNvSpPr>
          <p:nvPr/>
        </p:nvSpPr>
        <p:spPr bwMode="auto">
          <a:xfrm>
            <a:off x="2057400" y="5181600"/>
            <a:ext cx="609600"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sp>
        <p:nvSpPr>
          <p:cNvPr id="43014" name="Line 6">
            <a:extLst>
              <a:ext uri="{FF2B5EF4-FFF2-40B4-BE49-F238E27FC236}">
                <a16:creationId xmlns:a16="http://schemas.microsoft.com/office/drawing/2014/main" id="{3B11CF04-2371-4853-872D-067BAFB15F6C}"/>
              </a:ext>
            </a:extLst>
          </p:cNvPr>
          <p:cNvSpPr>
            <a:spLocks noChangeShapeType="1"/>
          </p:cNvSpPr>
          <p:nvPr/>
        </p:nvSpPr>
        <p:spPr bwMode="auto">
          <a:xfrm>
            <a:off x="5791200" y="5181600"/>
            <a:ext cx="914400"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spTree>
    <p:custDataLst>
      <p:tags r:id="rId1"/>
    </p:custData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31" name="Rectangle 1030">
            <a:extLst>
              <a:ext uri="{FF2B5EF4-FFF2-40B4-BE49-F238E27FC236}">
                <a16:creationId xmlns:a16="http://schemas.microsoft.com/office/drawing/2014/main" id="{C23416DF-B283-4D9F-A625-146552CA9ED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4572001"/>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33" name="Oval 5">
            <a:extLst>
              <a:ext uri="{FF2B5EF4-FFF2-40B4-BE49-F238E27FC236}">
                <a16:creationId xmlns:a16="http://schemas.microsoft.com/office/drawing/2014/main" id="{73834904-4D9B-41F7-8DA6-0709FD9F7E9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3999" cy="4572001"/>
          </a:xfrm>
          <a:custGeom>
            <a:avLst/>
            <a:gdLst/>
            <a:ahLst/>
            <a:cxnLst/>
            <a:rect l="l" t="t" r="r" b="b"/>
            <a:pathLst>
              <a:path w="12192000" h="4572001">
                <a:moveTo>
                  <a:pt x="12192000" y="4387986"/>
                </a:moveTo>
                <a:lnTo>
                  <a:pt x="12192000" y="4572001"/>
                </a:lnTo>
                <a:lnTo>
                  <a:pt x="12013927" y="4572001"/>
                </a:lnTo>
                <a:cubicBezTo>
                  <a:pt x="12084901" y="4522707"/>
                  <a:pt x="12145198" y="4460004"/>
                  <a:pt x="12192000" y="4387986"/>
                </a:cubicBezTo>
                <a:close/>
                <a:moveTo>
                  <a:pt x="12192000" y="4041440"/>
                </a:moveTo>
                <a:lnTo>
                  <a:pt x="12192000" y="4174488"/>
                </a:lnTo>
                <a:cubicBezTo>
                  <a:pt x="12005469" y="4244657"/>
                  <a:pt x="11857227" y="4389538"/>
                  <a:pt x="11786673" y="4572001"/>
                </a:cubicBezTo>
                <a:lnTo>
                  <a:pt x="11649784" y="4572001"/>
                </a:lnTo>
                <a:cubicBezTo>
                  <a:pt x="11730542" y="4320085"/>
                  <a:pt x="11933879" y="4121396"/>
                  <a:pt x="12192000" y="4041440"/>
                </a:cubicBezTo>
                <a:close/>
                <a:moveTo>
                  <a:pt x="10767111" y="3999419"/>
                </a:moveTo>
                <a:lnTo>
                  <a:pt x="10784198" y="4001042"/>
                </a:lnTo>
                <a:cubicBezTo>
                  <a:pt x="10816584" y="4001569"/>
                  <a:pt x="10848477" y="4004550"/>
                  <a:pt x="10879660" y="4010107"/>
                </a:cubicBezTo>
                <a:cubicBezTo>
                  <a:pt x="10885236" y="4009688"/>
                  <a:pt x="10890564" y="4010636"/>
                  <a:pt x="10895873" y="4011646"/>
                </a:cubicBezTo>
                <a:lnTo>
                  <a:pt x="10895990" y="4012794"/>
                </a:lnTo>
                <a:cubicBezTo>
                  <a:pt x="11208069" y="4064450"/>
                  <a:pt x="11461298" y="4283539"/>
                  <a:pt x="11554662" y="4572001"/>
                </a:cubicBezTo>
                <a:lnTo>
                  <a:pt x="11417114" y="4572001"/>
                </a:lnTo>
                <a:cubicBezTo>
                  <a:pt x="11333731" y="4357380"/>
                  <a:pt x="11143362" y="4194541"/>
                  <a:pt x="10909360" y="4144250"/>
                </a:cubicBezTo>
                <a:cubicBezTo>
                  <a:pt x="10943854" y="4319651"/>
                  <a:pt x="11046077" y="4471530"/>
                  <a:pt x="11189175" y="4572001"/>
                </a:cubicBezTo>
                <a:lnTo>
                  <a:pt x="10994934" y="4572001"/>
                </a:lnTo>
                <a:cubicBezTo>
                  <a:pt x="10878802" y="4452596"/>
                  <a:pt x="10800240" y="4298519"/>
                  <a:pt x="10775875" y="4127511"/>
                </a:cubicBezTo>
                <a:cubicBezTo>
                  <a:pt x="10775707" y="4127458"/>
                  <a:pt x="10775539" y="4127453"/>
                  <a:pt x="10775369" y="4127448"/>
                </a:cubicBezTo>
                <a:lnTo>
                  <a:pt x="10774831" y="4120772"/>
                </a:lnTo>
                <a:cubicBezTo>
                  <a:pt x="10769772" y="4090522"/>
                  <a:pt x="10767321" y="4059631"/>
                  <a:pt x="10767364" y="4028296"/>
                </a:cubicBezTo>
                <a:cubicBezTo>
                  <a:pt x="10766052" y="4022668"/>
                  <a:pt x="10765993" y="4017001"/>
                  <a:pt x="10765993" y="4011320"/>
                </a:cubicBezTo>
                <a:lnTo>
                  <a:pt x="10766587" y="3999880"/>
                </a:lnTo>
                <a:lnTo>
                  <a:pt x="10767085" y="3999913"/>
                </a:lnTo>
                <a:close/>
                <a:moveTo>
                  <a:pt x="10744358" y="3999419"/>
                </a:moveTo>
                <a:lnTo>
                  <a:pt x="10744384" y="3999913"/>
                </a:lnTo>
                <a:lnTo>
                  <a:pt x="10744882" y="3999880"/>
                </a:lnTo>
                <a:lnTo>
                  <a:pt x="10745476" y="4011320"/>
                </a:lnTo>
                <a:cubicBezTo>
                  <a:pt x="10745476" y="4017001"/>
                  <a:pt x="10745417" y="4022668"/>
                  <a:pt x="10744105" y="4028296"/>
                </a:cubicBezTo>
                <a:cubicBezTo>
                  <a:pt x="10744148" y="4059631"/>
                  <a:pt x="10741697" y="4090522"/>
                  <a:pt x="10736638" y="4120772"/>
                </a:cubicBezTo>
                <a:lnTo>
                  <a:pt x="10736100" y="4127448"/>
                </a:lnTo>
                <a:cubicBezTo>
                  <a:pt x="10735930" y="4127453"/>
                  <a:pt x="10735762" y="4127458"/>
                  <a:pt x="10735594" y="4127511"/>
                </a:cubicBezTo>
                <a:cubicBezTo>
                  <a:pt x="10711229" y="4298519"/>
                  <a:pt x="10632667" y="4452596"/>
                  <a:pt x="10516535" y="4572001"/>
                </a:cubicBezTo>
                <a:lnTo>
                  <a:pt x="10322294" y="4572001"/>
                </a:lnTo>
                <a:cubicBezTo>
                  <a:pt x="10465392" y="4471530"/>
                  <a:pt x="10567615" y="4319650"/>
                  <a:pt x="10602109" y="4144250"/>
                </a:cubicBezTo>
                <a:cubicBezTo>
                  <a:pt x="10368107" y="4194541"/>
                  <a:pt x="10177738" y="4357380"/>
                  <a:pt x="10094355" y="4572001"/>
                </a:cubicBezTo>
                <a:lnTo>
                  <a:pt x="9956808" y="4572001"/>
                </a:lnTo>
                <a:cubicBezTo>
                  <a:pt x="10050171" y="4283539"/>
                  <a:pt x="10303400" y="4064450"/>
                  <a:pt x="10615479" y="4012794"/>
                </a:cubicBezTo>
                <a:lnTo>
                  <a:pt x="10615596" y="4011646"/>
                </a:lnTo>
                <a:cubicBezTo>
                  <a:pt x="10620905" y="4010636"/>
                  <a:pt x="10626233" y="4009688"/>
                  <a:pt x="10631809" y="4010107"/>
                </a:cubicBezTo>
                <a:cubicBezTo>
                  <a:pt x="10662992" y="4004550"/>
                  <a:pt x="10694885" y="4001569"/>
                  <a:pt x="10727271" y="4001042"/>
                </a:cubicBezTo>
                <a:close/>
                <a:moveTo>
                  <a:pt x="9074958" y="3999419"/>
                </a:moveTo>
                <a:lnTo>
                  <a:pt x="9092045" y="4001042"/>
                </a:lnTo>
                <a:cubicBezTo>
                  <a:pt x="9124431" y="4001569"/>
                  <a:pt x="9156324" y="4004550"/>
                  <a:pt x="9187507" y="4010107"/>
                </a:cubicBezTo>
                <a:cubicBezTo>
                  <a:pt x="9193083" y="4009688"/>
                  <a:pt x="9198411" y="4010636"/>
                  <a:pt x="9203720" y="4011646"/>
                </a:cubicBezTo>
                <a:lnTo>
                  <a:pt x="9203837" y="4012794"/>
                </a:lnTo>
                <a:cubicBezTo>
                  <a:pt x="9515916" y="4064450"/>
                  <a:pt x="9769145" y="4283539"/>
                  <a:pt x="9862508" y="4572001"/>
                </a:cubicBezTo>
                <a:lnTo>
                  <a:pt x="9724961" y="4572001"/>
                </a:lnTo>
                <a:cubicBezTo>
                  <a:pt x="9641578" y="4357380"/>
                  <a:pt x="9451209" y="4194541"/>
                  <a:pt x="9217207" y="4144250"/>
                </a:cubicBezTo>
                <a:cubicBezTo>
                  <a:pt x="9251701" y="4319651"/>
                  <a:pt x="9353924" y="4471530"/>
                  <a:pt x="9497022" y="4572001"/>
                </a:cubicBezTo>
                <a:lnTo>
                  <a:pt x="9302781" y="4572001"/>
                </a:lnTo>
                <a:cubicBezTo>
                  <a:pt x="9186649" y="4452596"/>
                  <a:pt x="9108087" y="4298519"/>
                  <a:pt x="9083722" y="4127511"/>
                </a:cubicBezTo>
                <a:cubicBezTo>
                  <a:pt x="9083554" y="4127458"/>
                  <a:pt x="9083386" y="4127453"/>
                  <a:pt x="9083216" y="4127448"/>
                </a:cubicBezTo>
                <a:lnTo>
                  <a:pt x="9082678" y="4120772"/>
                </a:lnTo>
                <a:cubicBezTo>
                  <a:pt x="9077619" y="4090522"/>
                  <a:pt x="9075168" y="4059631"/>
                  <a:pt x="9075211" y="4028296"/>
                </a:cubicBezTo>
                <a:cubicBezTo>
                  <a:pt x="9073899" y="4022668"/>
                  <a:pt x="9073840" y="4017001"/>
                  <a:pt x="9073840" y="4011320"/>
                </a:cubicBezTo>
                <a:lnTo>
                  <a:pt x="9074434" y="3999880"/>
                </a:lnTo>
                <a:lnTo>
                  <a:pt x="9074932" y="3999913"/>
                </a:lnTo>
                <a:close/>
                <a:moveTo>
                  <a:pt x="9052207" y="3999419"/>
                </a:moveTo>
                <a:lnTo>
                  <a:pt x="9052233" y="3999913"/>
                </a:lnTo>
                <a:lnTo>
                  <a:pt x="9052731" y="3999880"/>
                </a:lnTo>
                <a:lnTo>
                  <a:pt x="9053325" y="4011320"/>
                </a:lnTo>
                <a:cubicBezTo>
                  <a:pt x="9053325" y="4017001"/>
                  <a:pt x="9053266" y="4022668"/>
                  <a:pt x="9051954" y="4028296"/>
                </a:cubicBezTo>
                <a:cubicBezTo>
                  <a:pt x="9051997" y="4059631"/>
                  <a:pt x="9049546" y="4090522"/>
                  <a:pt x="9044487" y="4120772"/>
                </a:cubicBezTo>
                <a:lnTo>
                  <a:pt x="9043949" y="4127448"/>
                </a:lnTo>
                <a:cubicBezTo>
                  <a:pt x="9043779" y="4127453"/>
                  <a:pt x="9043611" y="4127458"/>
                  <a:pt x="9043443" y="4127511"/>
                </a:cubicBezTo>
                <a:cubicBezTo>
                  <a:pt x="9019078" y="4298519"/>
                  <a:pt x="8940516" y="4452596"/>
                  <a:pt x="8824384" y="4572001"/>
                </a:cubicBezTo>
                <a:lnTo>
                  <a:pt x="8630143" y="4572001"/>
                </a:lnTo>
                <a:cubicBezTo>
                  <a:pt x="8773241" y="4471530"/>
                  <a:pt x="8875464" y="4319651"/>
                  <a:pt x="8909958" y="4144250"/>
                </a:cubicBezTo>
                <a:cubicBezTo>
                  <a:pt x="8675956" y="4194541"/>
                  <a:pt x="8485587" y="4357380"/>
                  <a:pt x="8402204" y="4572001"/>
                </a:cubicBezTo>
                <a:lnTo>
                  <a:pt x="8264656" y="4572001"/>
                </a:lnTo>
                <a:cubicBezTo>
                  <a:pt x="8358019" y="4283539"/>
                  <a:pt x="8611249" y="4064450"/>
                  <a:pt x="8923328" y="4012794"/>
                </a:cubicBezTo>
                <a:lnTo>
                  <a:pt x="8923445" y="4011646"/>
                </a:lnTo>
                <a:cubicBezTo>
                  <a:pt x="8928754" y="4010636"/>
                  <a:pt x="8934082" y="4009688"/>
                  <a:pt x="8939658" y="4010107"/>
                </a:cubicBezTo>
                <a:cubicBezTo>
                  <a:pt x="8970841" y="4004550"/>
                  <a:pt x="9002734" y="4001569"/>
                  <a:pt x="9035120" y="4001042"/>
                </a:cubicBezTo>
                <a:close/>
                <a:moveTo>
                  <a:pt x="7382807" y="3999419"/>
                </a:moveTo>
                <a:lnTo>
                  <a:pt x="7399895" y="4001042"/>
                </a:lnTo>
                <a:cubicBezTo>
                  <a:pt x="7432280" y="4001569"/>
                  <a:pt x="7464173" y="4004550"/>
                  <a:pt x="7495356" y="4010107"/>
                </a:cubicBezTo>
                <a:cubicBezTo>
                  <a:pt x="7500932" y="4009688"/>
                  <a:pt x="7506260" y="4010636"/>
                  <a:pt x="7511569" y="4011646"/>
                </a:cubicBezTo>
                <a:lnTo>
                  <a:pt x="7511686" y="4012794"/>
                </a:lnTo>
                <a:cubicBezTo>
                  <a:pt x="7823765" y="4064450"/>
                  <a:pt x="8076994" y="4283539"/>
                  <a:pt x="8170358" y="4572001"/>
                </a:cubicBezTo>
                <a:lnTo>
                  <a:pt x="8032809" y="4572001"/>
                </a:lnTo>
                <a:cubicBezTo>
                  <a:pt x="7949426" y="4357380"/>
                  <a:pt x="7759058" y="4194541"/>
                  <a:pt x="7525056" y="4144250"/>
                </a:cubicBezTo>
                <a:cubicBezTo>
                  <a:pt x="7559550" y="4319650"/>
                  <a:pt x="7661773" y="4471530"/>
                  <a:pt x="7804870" y="4572001"/>
                </a:cubicBezTo>
                <a:lnTo>
                  <a:pt x="7610630" y="4572001"/>
                </a:lnTo>
                <a:cubicBezTo>
                  <a:pt x="7494498" y="4452596"/>
                  <a:pt x="7415935" y="4298519"/>
                  <a:pt x="7391571" y="4127511"/>
                </a:cubicBezTo>
                <a:cubicBezTo>
                  <a:pt x="7391403" y="4127458"/>
                  <a:pt x="7391235" y="4127453"/>
                  <a:pt x="7391065" y="4127448"/>
                </a:cubicBezTo>
                <a:lnTo>
                  <a:pt x="7390527" y="4120772"/>
                </a:lnTo>
                <a:cubicBezTo>
                  <a:pt x="7385468" y="4090522"/>
                  <a:pt x="7383018" y="4059631"/>
                  <a:pt x="7383060" y="4028296"/>
                </a:cubicBezTo>
                <a:cubicBezTo>
                  <a:pt x="7381748" y="4022668"/>
                  <a:pt x="7381689" y="4017001"/>
                  <a:pt x="7381689" y="4011320"/>
                </a:cubicBezTo>
                <a:lnTo>
                  <a:pt x="7382283" y="3999880"/>
                </a:lnTo>
                <a:lnTo>
                  <a:pt x="7382781" y="3999913"/>
                </a:lnTo>
                <a:close/>
                <a:moveTo>
                  <a:pt x="7360056" y="3999419"/>
                </a:moveTo>
                <a:lnTo>
                  <a:pt x="7360082" y="3999913"/>
                </a:lnTo>
                <a:lnTo>
                  <a:pt x="7360580" y="3999880"/>
                </a:lnTo>
                <a:lnTo>
                  <a:pt x="7361174" y="4011320"/>
                </a:lnTo>
                <a:cubicBezTo>
                  <a:pt x="7361174" y="4017001"/>
                  <a:pt x="7361115" y="4022668"/>
                  <a:pt x="7359803" y="4028296"/>
                </a:cubicBezTo>
                <a:cubicBezTo>
                  <a:pt x="7359845" y="4059631"/>
                  <a:pt x="7357395" y="4090522"/>
                  <a:pt x="7352336" y="4120772"/>
                </a:cubicBezTo>
                <a:lnTo>
                  <a:pt x="7351798" y="4127448"/>
                </a:lnTo>
                <a:cubicBezTo>
                  <a:pt x="7351628" y="4127453"/>
                  <a:pt x="7351460" y="4127458"/>
                  <a:pt x="7351292" y="4127511"/>
                </a:cubicBezTo>
                <a:cubicBezTo>
                  <a:pt x="7326927" y="4298519"/>
                  <a:pt x="7248364" y="4452596"/>
                  <a:pt x="7132233" y="4572001"/>
                </a:cubicBezTo>
                <a:lnTo>
                  <a:pt x="6937992" y="4572001"/>
                </a:lnTo>
                <a:cubicBezTo>
                  <a:pt x="7081090" y="4471530"/>
                  <a:pt x="7183313" y="4319650"/>
                  <a:pt x="7217807" y="4144250"/>
                </a:cubicBezTo>
                <a:cubicBezTo>
                  <a:pt x="6983804" y="4194541"/>
                  <a:pt x="6793436" y="4357380"/>
                  <a:pt x="6710053" y="4572001"/>
                </a:cubicBezTo>
                <a:lnTo>
                  <a:pt x="6572505" y="4572001"/>
                </a:lnTo>
                <a:cubicBezTo>
                  <a:pt x="6665868" y="4283539"/>
                  <a:pt x="6919098" y="4064450"/>
                  <a:pt x="7231177" y="4012794"/>
                </a:cubicBezTo>
                <a:lnTo>
                  <a:pt x="7231294" y="4011646"/>
                </a:lnTo>
                <a:cubicBezTo>
                  <a:pt x="7236603" y="4010636"/>
                  <a:pt x="7241931" y="4009688"/>
                  <a:pt x="7247507" y="4010107"/>
                </a:cubicBezTo>
                <a:cubicBezTo>
                  <a:pt x="7278690" y="4004550"/>
                  <a:pt x="7310583" y="4001569"/>
                  <a:pt x="7342968" y="4001042"/>
                </a:cubicBezTo>
                <a:close/>
                <a:moveTo>
                  <a:pt x="5690656" y="3999419"/>
                </a:moveTo>
                <a:lnTo>
                  <a:pt x="5707743" y="4001042"/>
                </a:lnTo>
                <a:cubicBezTo>
                  <a:pt x="5740129" y="4001569"/>
                  <a:pt x="5772021" y="4004550"/>
                  <a:pt x="5803205" y="4010107"/>
                </a:cubicBezTo>
                <a:cubicBezTo>
                  <a:pt x="5808781" y="4009688"/>
                  <a:pt x="5814109" y="4010636"/>
                  <a:pt x="5819417" y="4011646"/>
                </a:cubicBezTo>
                <a:lnTo>
                  <a:pt x="5819534" y="4012794"/>
                </a:lnTo>
                <a:cubicBezTo>
                  <a:pt x="6131614" y="4064450"/>
                  <a:pt x="6384843" y="4283539"/>
                  <a:pt x="6478206" y="4572001"/>
                </a:cubicBezTo>
                <a:lnTo>
                  <a:pt x="6340658" y="4572001"/>
                </a:lnTo>
                <a:cubicBezTo>
                  <a:pt x="6257275" y="4357380"/>
                  <a:pt x="6066907" y="4194541"/>
                  <a:pt x="5832905" y="4144250"/>
                </a:cubicBezTo>
                <a:cubicBezTo>
                  <a:pt x="5867399" y="4319651"/>
                  <a:pt x="5969622" y="4471530"/>
                  <a:pt x="6112719" y="4572001"/>
                </a:cubicBezTo>
                <a:lnTo>
                  <a:pt x="5918478" y="4572001"/>
                </a:lnTo>
                <a:cubicBezTo>
                  <a:pt x="5802347" y="4452596"/>
                  <a:pt x="5723784" y="4298519"/>
                  <a:pt x="5699419" y="4127511"/>
                </a:cubicBezTo>
                <a:cubicBezTo>
                  <a:pt x="5699252" y="4127458"/>
                  <a:pt x="5699083" y="4127453"/>
                  <a:pt x="5698914" y="4127448"/>
                </a:cubicBezTo>
                <a:lnTo>
                  <a:pt x="5698375" y="4120772"/>
                </a:lnTo>
                <a:cubicBezTo>
                  <a:pt x="5693317" y="4090522"/>
                  <a:pt x="5690866" y="4059631"/>
                  <a:pt x="5690908" y="4028296"/>
                </a:cubicBezTo>
                <a:cubicBezTo>
                  <a:pt x="5689596" y="4022668"/>
                  <a:pt x="5689538" y="4017001"/>
                  <a:pt x="5689538" y="4011320"/>
                </a:cubicBezTo>
                <a:lnTo>
                  <a:pt x="5690132" y="3999880"/>
                </a:lnTo>
                <a:lnTo>
                  <a:pt x="5690630" y="3999913"/>
                </a:lnTo>
                <a:close/>
                <a:moveTo>
                  <a:pt x="5667905" y="3999419"/>
                </a:moveTo>
                <a:lnTo>
                  <a:pt x="5667931" y="3999913"/>
                </a:lnTo>
                <a:lnTo>
                  <a:pt x="5668429" y="3999880"/>
                </a:lnTo>
                <a:lnTo>
                  <a:pt x="5669023" y="4011320"/>
                </a:lnTo>
                <a:cubicBezTo>
                  <a:pt x="5669023" y="4017001"/>
                  <a:pt x="5668964" y="4022668"/>
                  <a:pt x="5667652" y="4028296"/>
                </a:cubicBezTo>
                <a:cubicBezTo>
                  <a:pt x="5667694" y="4059631"/>
                  <a:pt x="5665244" y="4090522"/>
                  <a:pt x="5660185" y="4120772"/>
                </a:cubicBezTo>
                <a:lnTo>
                  <a:pt x="5659647" y="4127448"/>
                </a:lnTo>
                <a:cubicBezTo>
                  <a:pt x="5659477" y="4127453"/>
                  <a:pt x="5659309" y="4127458"/>
                  <a:pt x="5659141" y="4127511"/>
                </a:cubicBezTo>
                <a:cubicBezTo>
                  <a:pt x="5634776" y="4298519"/>
                  <a:pt x="5556213" y="4452596"/>
                  <a:pt x="5440082" y="4572001"/>
                </a:cubicBezTo>
                <a:lnTo>
                  <a:pt x="5245841" y="4572001"/>
                </a:lnTo>
                <a:cubicBezTo>
                  <a:pt x="5388939" y="4471530"/>
                  <a:pt x="5491162" y="4319651"/>
                  <a:pt x="5525656" y="4144250"/>
                </a:cubicBezTo>
                <a:cubicBezTo>
                  <a:pt x="5291653" y="4194541"/>
                  <a:pt x="5101285" y="4357380"/>
                  <a:pt x="5017902" y="4572001"/>
                </a:cubicBezTo>
                <a:lnTo>
                  <a:pt x="4880354" y="4572001"/>
                </a:lnTo>
                <a:cubicBezTo>
                  <a:pt x="4973717" y="4283539"/>
                  <a:pt x="5226947" y="4064450"/>
                  <a:pt x="5539026" y="4012794"/>
                </a:cubicBezTo>
                <a:lnTo>
                  <a:pt x="5539143" y="4011646"/>
                </a:lnTo>
                <a:cubicBezTo>
                  <a:pt x="5544452" y="4010636"/>
                  <a:pt x="5549780" y="4009688"/>
                  <a:pt x="5555356" y="4010107"/>
                </a:cubicBezTo>
                <a:cubicBezTo>
                  <a:pt x="5586539" y="4004550"/>
                  <a:pt x="5618432" y="4001569"/>
                  <a:pt x="5650817" y="4001042"/>
                </a:cubicBezTo>
                <a:close/>
                <a:moveTo>
                  <a:pt x="3998505" y="3999419"/>
                </a:moveTo>
                <a:lnTo>
                  <a:pt x="4015592" y="4001042"/>
                </a:lnTo>
                <a:cubicBezTo>
                  <a:pt x="4047978" y="4001569"/>
                  <a:pt x="4079870" y="4004550"/>
                  <a:pt x="4111054" y="4010107"/>
                </a:cubicBezTo>
                <a:cubicBezTo>
                  <a:pt x="4116630" y="4009688"/>
                  <a:pt x="4121958" y="4010636"/>
                  <a:pt x="4127266" y="4011646"/>
                </a:cubicBezTo>
                <a:lnTo>
                  <a:pt x="4127384" y="4012794"/>
                </a:lnTo>
                <a:cubicBezTo>
                  <a:pt x="4439463" y="4064450"/>
                  <a:pt x="4692692" y="4283539"/>
                  <a:pt x="4786055" y="4572001"/>
                </a:cubicBezTo>
                <a:lnTo>
                  <a:pt x="4648508" y="4572001"/>
                </a:lnTo>
                <a:cubicBezTo>
                  <a:pt x="4565124" y="4357380"/>
                  <a:pt x="4374756" y="4194541"/>
                  <a:pt x="4140754" y="4144250"/>
                </a:cubicBezTo>
                <a:cubicBezTo>
                  <a:pt x="4175248" y="4319650"/>
                  <a:pt x="4277471" y="4471530"/>
                  <a:pt x="4420568" y="4572001"/>
                </a:cubicBezTo>
                <a:lnTo>
                  <a:pt x="4226327" y="4572001"/>
                </a:lnTo>
                <a:cubicBezTo>
                  <a:pt x="4110196" y="4452596"/>
                  <a:pt x="4031633" y="4298519"/>
                  <a:pt x="4007268" y="4127511"/>
                </a:cubicBezTo>
                <a:cubicBezTo>
                  <a:pt x="4007101" y="4127458"/>
                  <a:pt x="4006932" y="4127453"/>
                  <a:pt x="4006763" y="4127448"/>
                </a:cubicBezTo>
                <a:lnTo>
                  <a:pt x="4006225" y="4120772"/>
                </a:lnTo>
                <a:cubicBezTo>
                  <a:pt x="4001166" y="4090522"/>
                  <a:pt x="3998715" y="4059631"/>
                  <a:pt x="3998757" y="4028296"/>
                </a:cubicBezTo>
                <a:cubicBezTo>
                  <a:pt x="3997445" y="4022668"/>
                  <a:pt x="3997387" y="4017001"/>
                  <a:pt x="3997387" y="4011320"/>
                </a:cubicBezTo>
                <a:lnTo>
                  <a:pt x="3997981" y="3999880"/>
                </a:lnTo>
                <a:lnTo>
                  <a:pt x="3998479" y="3999913"/>
                </a:lnTo>
                <a:close/>
                <a:moveTo>
                  <a:pt x="3975754" y="3999419"/>
                </a:moveTo>
                <a:lnTo>
                  <a:pt x="3975780" y="3999913"/>
                </a:lnTo>
                <a:lnTo>
                  <a:pt x="3976278" y="3999880"/>
                </a:lnTo>
                <a:lnTo>
                  <a:pt x="3976872" y="4011320"/>
                </a:lnTo>
                <a:cubicBezTo>
                  <a:pt x="3976872" y="4017001"/>
                  <a:pt x="3976813" y="4022668"/>
                  <a:pt x="3975501" y="4028296"/>
                </a:cubicBezTo>
                <a:cubicBezTo>
                  <a:pt x="3975543" y="4059631"/>
                  <a:pt x="3973093" y="4090522"/>
                  <a:pt x="3968034" y="4120772"/>
                </a:cubicBezTo>
                <a:lnTo>
                  <a:pt x="3967496" y="4127448"/>
                </a:lnTo>
                <a:cubicBezTo>
                  <a:pt x="3967326" y="4127453"/>
                  <a:pt x="3967158" y="4127458"/>
                  <a:pt x="3966990" y="4127511"/>
                </a:cubicBezTo>
                <a:cubicBezTo>
                  <a:pt x="3942625" y="4298519"/>
                  <a:pt x="3864063" y="4452596"/>
                  <a:pt x="3747931" y="4572001"/>
                </a:cubicBezTo>
                <a:lnTo>
                  <a:pt x="3553690" y="4572001"/>
                </a:lnTo>
                <a:cubicBezTo>
                  <a:pt x="3696788" y="4471530"/>
                  <a:pt x="3799011" y="4319651"/>
                  <a:pt x="3833505" y="4144250"/>
                </a:cubicBezTo>
                <a:cubicBezTo>
                  <a:pt x="3599503" y="4194541"/>
                  <a:pt x="3409134" y="4357380"/>
                  <a:pt x="3325751" y="4572001"/>
                </a:cubicBezTo>
                <a:lnTo>
                  <a:pt x="3188203" y="4572001"/>
                </a:lnTo>
                <a:cubicBezTo>
                  <a:pt x="3281566" y="4283539"/>
                  <a:pt x="3534796" y="4064450"/>
                  <a:pt x="3846875" y="4012794"/>
                </a:cubicBezTo>
                <a:lnTo>
                  <a:pt x="3846992" y="4011646"/>
                </a:lnTo>
                <a:cubicBezTo>
                  <a:pt x="3852301" y="4010636"/>
                  <a:pt x="3857629" y="4009688"/>
                  <a:pt x="3863205" y="4010107"/>
                </a:cubicBezTo>
                <a:cubicBezTo>
                  <a:pt x="3894388" y="4004550"/>
                  <a:pt x="3926281" y="4001569"/>
                  <a:pt x="3958666" y="4001042"/>
                </a:cubicBezTo>
                <a:close/>
                <a:moveTo>
                  <a:pt x="2306354" y="3999419"/>
                </a:moveTo>
                <a:lnTo>
                  <a:pt x="2323441" y="4001042"/>
                </a:lnTo>
                <a:cubicBezTo>
                  <a:pt x="2355827" y="4001569"/>
                  <a:pt x="2387719" y="4004550"/>
                  <a:pt x="2418903" y="4010107"/>
                </a:cubicBezTo>
                <a:cubicBezTo>
                  <a:pt x="2424479" y="4009688"/>
                  <a:pt x="2429807" y="4010636"/>
                  <a:pt x="2435115" y="4011646"/>
                </a:cubicBezTo>
                <a:lnTo>
                  <a:pt x="2435233" y="4012794"/>
                </a:lnTo>
                <a:cubicBezTo>
                  <a:pt x="2747312" y="4064450"/>
                  <a:pt x="3000542" y="4283539"/>
                  <a:pt x="3093904" y="4572001"/>
                </a:cubicBezTo>
                <a:lnTo>
                  <a:pt x="2956357" y="4572001"/>
                </a:lnTo>
                <a:cubicBezTo>
                  <a:pt x="2872974" y="4357380"/>
                  <a:pt x="2682605" y="4194541"/>
                  <a:pt x="2448603" y="4144250"/>
                </a:cubicBezTo>
                <a:cubicBezTo>
                  <a:pt x="2483097" y="4319651"/>
                  <a:pt x="2585320" y="4471530"/>
                  <a:pt x="2728418" y="4572001"/>
                </a:cubicBezTo>
                <a:lnTo>
                  <a:pt x="2534177" y="4572001"/>
                </a:lnTo>
                <a:cubicBezTo>
                  <a:pt x="2418045" y="4452596"/>
                  <a:pt x="2339482" y="4298519"/>
                  <a:pt x="2315117" y="4127511"/>
                </a:cubicBezTo>
                <a:cubicBezTo>
                  <a:pt x="2314950" y="4127458"/>
                  <a:pt x="2314781" y="4127453"/>
                  <a:pt x="2314612" y="4127448"/>
                </a:cubicBezTo>
                <a:lnTo>
                  <a:pt x="2314074" y="4120772"/>
                </a:lnTo>
                <a:cubicBezTo>
                  <a:pt x="2309015" y="4090522"/>
                  <a:pt x="2306564" y="4059631"/>
                  <a:pt x="2306606" y="4028296"/>
                </a:cubicBezTo>
                <a:cubicBezTo>
                  <a:pt x="2305294" y="4022668"/>
                  <a:pt x="2305236" y="4017001"/>
                  <a:pt x="2305236" y="4011320"/>
                </a:cubicBezTo>
                <a:lnTo>
                  <a:pt x="2305830" y="3999880"/>
                </a:lnTo>
                <a:lnTo>
                  <a:pt x="2306328" y="3999913"/>
                </a:lnTo>
                <a:close/>
                <a:moveTo>
                  <a:pt x="2283603" y="3999419"/>
                </a:moveTo>
                <a:lnTo>
                  <a:pt x="2283629" y="3999913"/>
                </a:lnTo>
                <a:lnTo>
                  <a:pt x="2284127" y="3999880"/>
                </a:lnTo>
                <a:lnTo>
                  <a:pt x="2284721" y="4011320"/>
                </a:lnTo>
                <a:cubicBezTo>
                  <a:pt x="2284721" y="4017001"/>
                  <a:pt x="2284662" y="4022668"/>
                  <a:pt x="2283350" y="4028296"/>
                </a:cubicBezTo>
                <a:cubicBezTo>
                  <a:pt x="2283392" y="4059631"/>
                  <a:pt x="2280942" y="4090522"/>
                  <a:pt x="2275883" y="4120772"/>
                </a:cubicBezTo>
                <a:lnTo>
                  <a:pt x="2275345" y="4127448"/>
                </a:lnTo>
                <a:cubicBezTo>
                  <a:pt x="2275175" y="4127453"/>
                  <a:pt x="2275007" y="4127458"/>
                  <a:pt x="2274839" y="4127511"/>
                </a:cubicBezTo>
                <a:cubicBezTo>
                  <a:pt x="2250474" y="4298519"/>
                  <a:pt x="2171912" y="4452596"/>
                  <a:pt x="2055780" y="4572001"/>
                </a:cubicBezTo>
                <a:lnTo>
                  <a:pt x="1861539" y="4572001"/>
                </a:lnTo>
                <a:cubicBezTo>
                  <a:pt x="2004637" y="4471530"/>
                  <a:pt x="2106860" y="4319650"/>
                  <a:pt x="2141354" y="4144250"/>
                </a:cubicBezTo>
                <a:cubicBezTo>
                  <a:pt x="1907352" y="4194541"/>
                  <a:pt x="1716983" y="4357380"/>
                  <a:pt x="1633600" y="4572001"/>
                </a:cubicBezTo>
                <a:lnTo>
                  <a:pt x="1496052" y="4572001"/>
                </a:lnTo>
                <a:cubicBezTo>
                  <a:pt x="1589416" y="4283539"/>
                  <a:pt x="1842645" y="4064450"/>
                  <a:pt x="2154724" y="4012794"/>
                </a:cubicBezTo>
                <a:lnTo>
                  <a:pt x="2154841" y="4011646"/>
                </a:lnTo>
                <a:cubicBezTo>
                  <a:pt x="2160150" y="4010636"/>
                  <a:pt x="2165478" y="4009688"/>
                  <a:pt x="2171054" y="4010107"/>
                </a:cubicBezTo>
                <a:cubicBezTo>
                  <a:pt x="2202237" y="4004550"/>
                  <a:pt x="2234130" y="4001569"/>
                  <a:pt x="2266515" y="4001042"/>
                </a:cubicBezTo>
                <a:close/>
                <a:moveTo>
                  <a:pt x="614203" y="3999419"/>
                </a:moveTo>
                <a:lnTo>
                  <a:pt x="631290" y="4001042"/>
                </a:lnTo>
                <a:cubicBezTo>
                  <a:pt x="663676" y="4001569"/>
                  <a:pt x="695568" y="4004550"/>
                  <a:pt x="726752" y="4010107"/>
                </a:cubicBezTo>
                <a:cubicBezTo>
                  <a:pt x="732328" y="4009688"/>
                  <a:pt x="737656" y="4010636"/>
                  <a:pt x="742964" y="4011646"/>
                </a:cubicBezTo>
                <a:lnTo>
                  <a:pt x="743081" y="4012794"/>
                </a:lnTo>
                <a:cubicBezTo>
                  <a:pt x="1055161" y="4064450"/>
                  <a:pt x="1308390" y="4283539"/>
                  <a:pt x="1401754" y="4572001"/>
                </a:cubicBezTo>
                <a:lnTo>
                  <a:pt x="1264205" y="4572001"/>
                </a:lnTo>
                <a:cubicBezTo>
                  <a:pt x="1180823" y="4357380"/>
                  <a:pt x="990454" y="4194541"/>
                  <a:pt x="756452" y="4144250"/>
                </a:cubicBezTo>
                <a:cubicBezTo>
                  <a:pt x="790946" y="4319651"/>
                  <a:pt x="893169" y="4471530"/>
                  <a:pt x="1036266" y="4572001"/>
                </a:cubicBezTo>
                <a:lnTo>
                  <a:pt x="842026" y="4572001"/>
                </a:lnTo>
                <a:cubicBezTo>
                  <a:pt x="725894" y="4452596"/>
                  <a:pt x="647331" y="4298519"/>
                  <a:pt x="622966" y="4127511"/>
                </a:cubicBezTo>
                <a:cubicBezTo>
                  <a:pt x="622799" y="4127458"/>
                  <a:pt x="622630" y="4127453"/>
                  <a:pt x="622461" y="4127448"/>
                </a:cubicBezTo>
                <a:lnTo>
                  <a:pt x="621923" y="4120772"/>
                </a:lnTo>
                <a:cubicBezTo>
                  <a:pt x="616864" y="4090522"/>
                  <a:pt x="614413" y="4059631"/>
                  <a:pt x="614455" y="4028296"/>
                </a:cubicBezTo>
                <a:cubicBezTo>
                  <a:pt x="613143" y="4022668"/>
                  <a:pt x="613085" y="4017001"/>
                  <a:pt x="613085" y="4011320"/>
                </a:cubicBezTo>
                <a:lnTo>
                  <a:pt x="613679" y="3999880"/>
                </a:lnTo>
                <a:lnTo>
                  <a:pt x="614177" y="3999913"/>
                </a:lnTo>
                <a:close/>
                <a:moveTo>
                  <a:pt x="591452" y="3999419"/>
                </a:moveTo>
                <a:lnTo>
                  <a:pt x="591478" y="3999913"/>
                </a:lnTo>
                <a:lnTo>
                  <a:pt x="591976" y="3999880"/>
                </a:lnTo>
                <a:lnTo>
                  <a:pt x="592570" y="4011320"/>
                </a:lnTo>
                <a:cubicBezTo>
                  <a:pt x="592570" y="4017001"/>
                  <a:pt x="592511" y="4022668"/>
                  <a:pt x="591199" y="4028296"/>
                </a:cubicBezTo>
                <a:cubicBezTo>
                  <a:pt x="591242" y="4059631"/>
                  <a:pt x="588791" y="4090522"/>
                  <a:pt x="583732" y="4120772"/>
                </a:cubicBezTo>
                <a:lnTo>
                  <a:pt x="583194" y="4127448"/>
                </a:lnTo>
                <a:cubicBezTo>
                  <a:pt x="583024" y="4127453"/>
                  <a:pt x="582856" y="4127458"/>
                  <a:pt x="582689" y="4127511"/>
                </a:cubicBezTo>
                <a:cubicBezTo>
                  <a:pt x="558275" y="4298863"/>
                  <a:pt x="479445" y="4453216"/>
                  <a:pt x="362360" y="4572001"/>
                </a:cubicBezTo>
                <a:lnTo>
                  <a:pt x="169811" y="4572001"/>
                </a:lnTo>
                <a:cubicBezTo>
                  <a:pt x="312603" y="4471357"/>
                  <a:pt x="414729" y="4319551"/>
                  <a:pt x="449203" y="4144250"/>
                </a:cubicBezTo>
                <a:cubicBezTo>
                  <a:pt x="258971" y="4185134"/>
                  <a:pt x="97576" y="4300399"/>
                  <a:pt x="0" y="4458139"/>
                </a:cubicBezTo>
                <a:lnTo>
                  <a:pt x="0" y="4251345"/>
                </a:lnTo>
                <a:cubicBezTo>
                  <a:pt x="121484" y="4128438"/>
                  <a:pt x="282199" y="4042650"/>
                  <a:pt x="462573" y="4012794"/>
                </a:cubicBezTo>
                <a:lnTo>
                  <a:pt x="462690" y="4011646"/>
                </a:lnTo>
                <a:cubicBezTo>
                  <a:pt x="467999" y="4010636"/>
                  <a:pt x="473327" y="4009688"/>
                  <a:pt x="478903" y="4010107"/>
                </a:cubicBezTo>
                <a:cubicBezTo>
                  <a:pt x="510086" y="4004550"/>
                  <a:pt x="541979" y="4001569"/>
                  <a:pt x="574365" y="4001042"/>
                </a:cubicBezTo>
                <a:close/>
                <a:moveTo>
                  <a:pt x="11452667" y="3304913"/>
                </a:moveTo>
                <a:cubicBezTo>
                  <a:pt x="11177477" y="3363591"/>
                  <a:pt x="10962633" y="3576701"/>
                  <a:pt x="10909358" y="3845480"/>
                </a:cubicBezTo>
                <a:cubicBezTo>
                  <a:pt x="11184548" y="3786801"/>
                  <a:pt x="11399391" y="3573691"/>
                  <a:pt x="11452667" y="3304913"/>
                </a:cubicBezTo>
                <a:close/>
                <a:moveTo>
                  <a:pt x="10058800" y="3304913"/>
                </a:moveTo>
                <a:cubicBezTo>
                  <a:pt x="10112076" y="3573691"/>
                  <a:pt x="10326919" y="3786801"/>
                  <a:pt x="10602109" y="3845480"/>
                </a:cubicBezTo>
                <a:cubicBezTo>
                  <a:pt x="10548834" y="3576701"/>
                  <a:pt x="10333990" y="3363591"/>
                  <a:pt x="10058800" y="3304913"/>
                </a:cubicBezTo>
                <a:close/>
                <a:moveTo>
                  <a:pt x="9760514" y="3304913"/>
                </a:moveTo>
                <a:cubicBezTo>
                  <a:pt x="9485324" y="3363591"/>
                  <a:pt x="9270480" y="3576701"/>
                  <a:pt x="9217205" y="3845480"/>
                </a:cubicBezTo>
                <a:cubicBezTo>
                  <a:pt x="9492395" y="3786801"/>
                  <a:pt x="9707238" y="3573691"/>
                  <a:pt x="9760514" y="3304913"/>
                </a:cubicBezTo>
                <a:close/>
                <a:moveTo>
                  <a:pt x="8366649" y="3304913"/>
                </a:moveTo>
                <a:cubicBezTo>
                  <a:pt x="8419925" y="3573691"/>
                  <a:pt x="8634768" y="3786801"/>
                  <a:pt x="8909958" y="3845480"/>
                </a:cubicBezTo>
                <a:cubicBezTo>
                  <a:pt x="8856683" y="3576701"/>
                  <a:pt x="8641839" y="3363591"/>
                  <a:pt x="8366649" y="3304913"/>
                </a:cubicBezTo>
                <a:close/>
                <a:moveTo>
                  <a:pt x="8068363" y="3304913"/>
                </a:moveTo>
                <a:cubicBezTo>
                  <a:pt x="7793173" y="3363591"/>
                  <a:pt x="7578329" y="3576701"/>
                  <a:pt x="7525054" y="3845480"/>
                </a:cubicBezTo>
                <a:cubicBezTo>
                  <a:pt x="7800244" y="3786801"/>
                  <a:pt x="8015087" y="3573691"/>
                  <a:pt x="8068363" y="3304913"/>
                </a:cubicBezTo>
                <a:close/>
                <a:moveTo>
                  <a:pt x="6674498" y="3304913"/>
                </a:moveTo>
                <a:cubicBezTo>
                  <a:pt x="6727774" y="3573691"/>
                  <a:pt x="6942617" y="3786801"/>
                  <a:pt x="7217807" y="3845480"/>
                </a:cubicBezTo>
                <a:cubicBezTo>
                  <a:pt x="7164532" y="3576701"/>
                  <a:pt x="6949688" y="3363591"/>
                  <a:pt x="6674498" y="3304913"/>
                </a:cubicBezTo>
                <a:close/>
                <a:moveTo>
                  <a:pt x="6376212" y="3304913"/>
                </a:moveTo>
                <a:cubicBezTo>
                  <a:pt x="6101022" y="3363591"/>
                  <a:pt x="5886178" y="3576701"/>
                  <a:pt x="5832903" y="3845480"/>
                </a:cubicBezTo>
                <a:cubicBezTo>
                  <a:pt x="6108093" y="3786801"/>
                  <a:pt x="6322936" y="3573691"/>
                  <a:pt x="6376212" y="3304913"/>
                </a:cubicBezTo>
                <a:close/>
                <a:moveTo>
                  <a:pt x="4982347" y="3304913"/>
                </a:moveTo>
                <a:cubicBezTo>
                  <a:pt x="5035623" y="3573691"/>
                  <a:pt x="5250466" y="3786801"/>
                  <a:pt x="5525656" y="3845480"/>
                </a:cubicBezTo>
                <a:cubicBezTo>
                  <a:pt x="5472381" y="3576701"/>
                  <a:pt x="5257537" y="3363591"/>
                  <a:pt x="4982347" y="3304913"/>
                </a:cubicBezTo>
                <a:close/>
                <a:moveTo>
                  <a:pt x="4684061" y="3304913"/>
                </a:moveTo>
                <a:cubicBezTo>
                  <a:pt x="4408871" y="3363591"/>
                  <a:pt x="4194027" y="3576701"/>
                  <a:pt x="4140752" y="3845480"/>
                </a:cubicBezTo>
                <a:cubicBezTo>
                  <a:pt x="4415942" y="3786801"/>
                  <a:pt x="4630785" y="3573691"/>
                  <a:pt x="4684061" y="3304913"/>
                </a:cubicBezTo>
                <a:close/>
                <a:moveTo>
                  <a:pt x="3290196" y="3304913"/>
                </a:moveTo>
                <a:cubicBezTo>
                  <a:pt x="3343472" y="3573691"/>
                  <a:pt x="3558315" y="3786801"/>
                  <a:pt x="3833505" y="3845480"/>
                </a:cubicBezTo>
                <a:cubicBezTo>
                  <a:pt x="3780230" y="3576701"/>
                  <a:pt x="3565386" y="3363591"/>
                  <a:pt x="3290196" y="3304913"/>
                </a:cubicBezTo>
                <a:close/>
                <a:moveTo>
                  <a:pt x="2991910" y="3304913"/>
                </a:moveTo>
                <a:cubicBezTo>
                  <a:pt x="2716720" y="3363591"/>
                  <a:pt x="2501876" y="3576701"/>
                  <a:pt x="2448601" y="3845480"/>
                </a:cubicBezTo>
                <a:cubicBezTo>
                  <a:pt x="2723791" y="3786801"/>
                  <a:pt x="2938634" y="3573691"/>
                  <a:pt x="2991910" y="3304913"/>
                </a:cubicBezTo>
                <a:close/>
                <a:moveTo>
                  <a:pt x="1598045" y="3304913"/>
                </a:moveTo>
                <a:cubicBezTo>
                  <a:pt x="1651321" y="3573691"/>
                  <a:pt x="1866164" y="3786801"/>
                  <a:pt x="2141354" y="3845480"/>
                </a:cubicBezTo>
                <a:cubicBezTo>
                  <a:pt x="2088079" y="3576701"/>
                  <a:pt x="1873235" y="3363591"/>
                  <a:pt x="1598045" y="3304913"/>
                </a:cubicBezTo>
                <a:close/>
                <a:moveTo>
                  <a:pt x="1299759" y="3304913"/>
                </a:moveTo>
                <a:cubicBezTo>
                  <a:pt x="1024569" y="3363591"/>
                  <a:pt x="809725" y="3576701"/>
                  <a:pt x="756450" y="3845480"/>
                </a:cubicBezTo>
                <a:cubicBezTo>
                  <a:pt x="1031640" y="3786801"/>
                  <a:pt x="1246483" y="3573691"/>
                  <a:pt x="1299759" y="3304913"/>
                </a:cubicBezTo>
                <a:close/>
                <a:moveTo>
                  <a:pt x="0" y="3200906"/>
                </a:moveTo>
                <a:cubicBezTo>
                  <a:pt x="306658" y="3291386"/>
                  <a:pt x="537576" y="3547942"/>
                  <a:pt x="582690" y="3862087"/>
                </a:cubicBezTo>
                <a:cubicBezTo>
                  <a:pt x="582857" y="3862140"/>
                  <a:pt x="583026" y="3862145"/>
                  <a:pt x="583195" y="3862150"/>
                </a:cubicBezTo>
                <a:lnTo>
                  <a:pt x="583735" y="3868787"/>
                </a:lnTo>
                <a:cubicBezTo>
                  <a:pt x="588792" y="3898794"/>
                  <a:pt x="591242" y="3929436"/>
                  <a:pt x="591199" y="3960518"/>
                </a:cubicBezTo>
                <a:cubicBezTo>
                  <a:pt x="592511" y="3966104"/>
                  <a:pt x="592570" y="3971728"/>
                  <a:pt x="592570" y="3977366"/>
                </a:cubicBezTo>
                <a:cubicBezTo>
                  <a:pt x="592570" y="3981158"/>
                  <a:pt x="592543" y="3984944"/>
                  <a:pt x="591977" y="3988716"/>
                </a:cubicBezTo>
                <a:lnTo>
                  <a:pt x="591478" y="3988683"/>
                </a:lnTo>
                <a:lnTo>
                  <a:pt x="591452" y="3989174"/>
                </a:lnTo>
                <a:lnTo>
                  <a:pt x="574334" y="3987561"/>
                </a:lnTo>
                <a:cubicBezTo>
                  <a:pt x="541959" y="3987038"/>
                  <a:pt x="510079" y="3984080"/>
                  <a:pt x="478907" y="3978570"/>
                </a:cubicBezTo>
                <a:cubicBezTo>
                  <a:pt x="473330" y="3978986"/>
                  <a:pt x="468001" y="3978045"/>
                  <a:pt x="462690" y="3977042"/>
                </a:cubicBezTo>
                <a:lnTo>
                  <a:pt x="462574" y="3975903"/>
                </a:lnTo>
                <a:cubicBezTo>
                  <a:pt x="282200" y="3946281"/>
                  <a:pt x="121485" y="3861168"/>
                  <a:pt x="0" y="3739225"/>
                </a:cubicBezTo>
                <a:lnTo>
                  <a:pt x="0" y="3534056"/>
                </a:lnTo>
                <a:cubicBezTo>
                  <a:pt x="97584" y="3690562"/>
                  <a:pt x="258975" y="3804918"/>
                  <a:pt x="449203" y="3845480"/>
                </a:cubicBezTo>
                <a:cubicBezTo>
                  <a:pt x="402182" y="3608252"/>
                  <a:pt x="229297" y="3414390"/>
                  <a:pt x="0" y="3332205"/>
                </a:cubicBezTo>
                <a:close/>
                <a:moveTo>
                  <a:pt x="11608704" y="3161219"/>
                </a:moveTo>
                <a:lnTo>
                  <a:pt x="11625791" y="3162829"/>
                </a:lnTo>
                <a:cubicBezTo>
                  <a:pt x="11658177" y="3163352"/>
                  <a:pt x="11690070" y="3166310"/>
                  <a:pt x="11721253" y="3171823"/>
                </a:cubicBezTo>
                <a:cubicBezTo>
                  <a:pt x="11726829" y="3171407"/>
                  <a:pt x="11732157" y="3172348"/>
                  <a:pt x="11737466" y="3173350"/>
                </a:cubicBezTo>
                <a:lnTo>
                  <a:pt x="11737583" y="3174489"/>
                </a:lnTo>
                <a:cubicBezTo>
                  <a:pt x="11914088" y="3203476"/>
                  <a:pt x="12071767" y="3285599"/>
                  <a:pt x="12192000" y="3403667"/>
                </a:cubicBezTo>
                <a:lnTo>
                  <a:pt x="12192000" y="3603658"/>
                </a:lnTo>
                <a:cubicBezTo>
                  <a:pt x="12093732" y="3453636"/>
                  <a:pt x="11935983" y="3344367"/>
                  <a:pt x="11750953" y="3304913"/>
                </a:cubicBezTo>
                <a:cubicBezTo>
                  <a:pt x="11797422" y="3539349"/>
                  <a:pt x="11966808" y="3731433"/>
                  <a:pt x="12192000" y="3815480"/>
                </a:cubicBezTo>
                <a:lnTo>
                  <a:pt x="12192000" y="3947482"/>
                </a:lnTo>
                <a:cubicBezTo>
                  <a:pt x="11889465" y="3854506"/>
                  <a:pt x="11662185" y="3599697"/>
                  <a:pt x="11617468" y="3288305"/>
                </a:cubicBezTo>
                <a:cubicBezTo>
                  <a:pt x="11617300" y="3288253"/>
                  <a:pt x="11617132" y="3288248"/>
                  <a:pt x="11616962" y="3288243"/>
                </a:cubicBezTo>
                <a:lnTo>
                  <a:pt x="11616424" y="3281619"/>
                </a:lnTo>
                <a:cubicBezTo>
                  <a:pt x="11611365" y="3251607"/>
                  <a:pt x="11608914" y="3220958"/>
                  <a:pt x="11608957" y="3189869"/>
                </a:cubicBezTo>
                <a:cubicBezTo>
                  <a:pt x="11607645" y="3184286"/>
                  <a:pt x="11607586" y="3178663"/>
                  <a:pt x="11607586" y="3173027"/>
                </a:cubicBezTo>
                <a:lnTo>
                  <a:pt x="11608180" y="3161677"/>
                </a:lnTo>
                <a:lnTo>
                  <a:pt x="11608678" y="3161709"/>
                </a:lnTo>
                <a:close/>
                <a:moveTo>
                  <a:pt x="11594916" y="3161219"/>
                </a:moveTo>
                <a:lnTo>
                  <a:pt x="11594942" y="3161709"/>
                </a:lnTo>
                <a:lnTo>
                  <a:pt x="11595440" y="3161677"/>
                </a:lnTo>
                <a:lnTo>
                  <a:pt x="11596034" y="3173027"/>
                </a:lnTo>
                <a:cubicBezTo>
                  <a:pt x="11596034" y="3178663"/>
                  <a:pt x="11595975" y="3184286"/>
                  <a:pt x="11594663" y="3189869"/>
                </a:cubicBezTo>
                <a:cubicBezTo>
                  <a:pt x="11594706" y="3220958"/>
                  <a:pt x="11592255" y="3251607"/>
                  <a:pt x="11587196" y="3281619"/>
                </a:cubicBezTo>
                <a:lnTo>
                  <a:pt x="11586658" y="3288243"/>
                </a:lnTo>
                <a:cubicBezTo>
                  <a:pt x="11586488" y="3288248"/>
                  <a:pt x="11586320" y="3288253"/>
                  <a:pt x="11586152" y="3288305"/>
                </a:cubicBezTo>
                <a:cubicBezTo>
                  <a:pt x="11535877" y="3638399"/>
                  <a:pt x="11254838" y="3916971"/>
                  <a:pt x="10895987" y="3975903"/>
                </a:cubicBezTo>
                <a:lnTo>
                  <a:pt x="10895871" y="3977042"/>
                </a:lnTo>
                <a:cubicBezTo>
                  <a:pt x="10890560" y="3978045"/>
                  <a:pt x="10885231" y="3978986"/>
                  <a:pt x="10879654" y="3978570"/>
                </a:cubicBezTo>
                <a:cubicBezTo>
                  <a:pt x="10848482" y="3984080"/>
                  <a:pt x="10816602" y="3987038"/>
                  <a:pt x="10784227" y="3987561"/>
                </a:cubicBezTo>
                <a:lnTo>
                  <a:pt x="10767109" y="3989174"/>
                </a:lnTo>
                <a:lnTo>
                  <a:pt x="10767083" y="3988683"/>
                </a:lnTo>
                <a:lnTo>
                  <a:pt x="10766584" y="3988716"/>
                </a:lnTo>
                <a:cubicBezTo>
                  <a:pt x="10766018" y="3984944"/>
                  <a:pt x="10765991" y="3981158"/>
                  <a:pt x="10765991" y="3977366"/>
                </a:cubicBezTo>
                <a:cubicBezTo>
                  <a:pt x="10765991" y="3971728"/>
                  <a:pt x="10766050" y="3966104"/>
                  <a:pt x="10767362" y="3960518"/>
                </a:cubicBezTo>
                <a:cubicBezTo>
                  <a:pt x="10767319" y="3929436"/>
                  <a:pt x="10769769" y="3898794"/>
                  <a:pt x="10774826" y="3868787"/>
                </a:cubicBezTo>
                <a:lnTo>
                  <a:pt x="10775366" y="3862150"/>
                </a:lnTo>
                <a:cubicBezTo>
                  <a:pt x="10775535" y="3862145"/>
                  <a:pt x="10775704" y="3862140"/>
                  <a:pt x="10775872" y="3862087"/>
                </a:cubicBezTo>
                <a:cubicBezTo>
                  <a:pt x="10826148" y="3511992"/>
                  <a:pt x="11107187" y="3233421"/>
                  <a:pt x="11466037" y="3174489"/>
                </a:cubicBezTo>
                <a:lnTo>
                  <a:pt x="11466154" y="3173350"/>
                </a:lnTo>
                <a:cubicBezTo>
                  <a:pt x="11471463" y="3172348"/>
                  <a:pt x="11476791" y="3171407"/>
                  <a:pt x="11482367" y="3171823"/>
                </a:cubicBezTo>
                <a:cubicBezTo>
                  <a:pt x="11513550" y="3166310"/>
                  <a:pt x="11545443" y="3163352"/>
                  <a:pt x="11577829" y="3162829"/>
                </a:cubicBezTo>
                <a:close/>
                <a:moveTo>
                  <a:pt x="9916551" y="3161219"/>
                </a:moveTo>
                <a:lnTo>
                  <a:pt x="9933638" y="3162829"/>
                </a:lnTo>
                <a:cubicBezTo>
                  <a:pt x="9966024" y="3163352"/>
                  <a:pt x="9997917" y="3166310"/>
                  <a:pt x="10029100" y="3171823"/>
                </a:cubicBezTo>
                <a:cubicBezTo>
                  <a:pt x="10034676" y="3171407"/>
                  <a:pt x="10040004" y="3172348"/>
                  <a:pt x="10045313" y="3173350"/>
                </a:cubicBezTo>
                <a:lnTo>
                  <a:pt x="10045430" y="3174489"/>
                </a:lnTo>
                <a:cubicBezTo>
                  <a:pt x="10404280" y="3233421"/>
                  <a:pt x="10685319" y="3511992"/>
                  <a:pt x="10735596" y="3862087"/>
                </a:cubicBezTo>
                <a:cubicBezTo>
                  <a:pt x="10735763" y="3862140"/>
                  <a:pt x="10735932" y="3862145"/>
                  <a:pt x="10736101" y="3862150"/>
                </a:cubicBezTo>
                <a:lnTo>
                  <a:pt x="10736641" y="3868787"/>
                </a:lnTo>
                <a:cubicBezTo>
                  <a:pt x="10741698" y="3898794"/>
                  <a:pt x="10744148" y="3929436"/>
                  <a:pt x="10744105" y="3960518"/>
                </a:cubicBezTo>
                <a:cubicBezTo>
                  <a:pt x="10745417" y="3966104"/>
                  <a:pt x="10745476" y="3971728"/>
                  <a:pt x="10745476" y="3977366"/>
                </a:cubicBezTo>
                <a:cubicBezTo>
                  <a:pt x="10745476" y="3981158"/>
                  <a:pt x="10745449" y="3984944"/>
                  <a:pt x="10744883" y="3988716"/>
                </a:cubicBezTo>
                <a:lnTo>
                  <a:pt x="10744384" y="3988683"/>
                </a:lnTo>
                <a:lnTo>
                  <a:pt x="10744358" y="3989174"/>
                </a:lnTo>
                <a:lnTo>
                  <a:pt x="10727240" y="3987561"/>
                </a:lnTo>
                <a:cubicBezTo>
                  <a:pt x="10694865" y="3987038"/>
                  <a:pt x="10662985" y="3984080"/>
                  <a:pt x="10631813" y="3978570"/>
                </a:cubicBezTo>
                <a:cubicBezTo>
                  <a:pt x="10626236" y="3978986"/>
                  <a:pt x="10620907" y="3978045"/>
                  <a:pt x="10615596" y="3977042"/>
                </a:cubicBezTo>
                <a:lnTo>
                  <a:pt x="10615480" y="3975903"/>
                </a:lnTo>
                <a:cubicBezTo>
                  <a:pt x="10256629" y="3916971"/>
                  <a:pt x="9975590" y="3638399"/>
                  <a:pt x="9925315" y="3288305"/>
                </a:cubicBezTo>
                <a:cubicBezTo>
                  <a:pt x="9925147" y="3288253"/>
                  <a:pt x="9924979" y="3288248"/>
                  <a:pt x="9924809" y="3288243"/>
                </a:cubicBezTo>
                <a:lnTo>
                  <a:pt x="9924271" y="3281619"/>
                </a:lnTo>
                <a:cubicBezTo>
                  <a:pt x="9919212" y="3251607"/>
                  <a:pt x="9916761" y="3220958"/>
                  <a:pt x="9916804" y="3189869"/>
                </a:cubicBezTo>
                <a:cubicBezTo>
                  <a:pt x="9915492" y="3184286"/>
                  <a:pt x="9915433" y="3178663"/>
                  <a:pt x="9915433" y="3173027"/>
                </a:cubicBezTo>
                <a:lnTo>
                  <a:pt x="9916027" y="3161677"/>
                </a:lnTo>
                <a:lnTo>
                  <a:pt x="9916525" y="3161709"/>
                </a:lnTo>
                <a:close/>
                <a:moveTo>
                  <a:pt x="9902763" y="3161219"/>
                </a:moveTo>
                <a:lnTo>
                  <a:pt x="9902789" y="3161709"/>
                </a:lnTo>
                <a:lnTo>
                  <a:pt x="9903287" y="3161677"/>
                </a:lnTo>
                <a:lnTo>
                  <a:pt x="9903881" y="3173027"/>
                </a:lnTo>
                <a:cubicBezTo>
                  <a:pt x="9903881" y="3178663"/>
                  <a:pt x="9903822" y="3184286"/>
                  <a:pt x="9902510" y="3189869"/>
                </a:cubicBezTo>
                <a:cubicBezTo>
                  <a:pt x="9902553" y="3220958"/>
                  <a:pt x="9900102" y="3251607"/>
                  <a:pt x="9895043" y="3281619"/>
                </a:cubicBezTo>
                <a:lnTo>
                  <a:pt x="9894505" y="3288243"/>
                </a:lnTo>
                <a:cubicBezTo>
                  <a:pt x="9894335" y="3288248"/>
                  <a:pt x="9894167" y="3288253"/>
                  <a:pt x="9893999" y="3288305"/>
                </a:cubicBezTo>
                <a:cubicBezTo>
                  <a:pt x="9843724" y="3638399"/>
                  <a:pt x="9562685" y="3916971"/>
                  <a:pt x="9203834" y="3975903"/>
                </a:cubicBezTo>
                <a:lnTo>
                  <a:pt x="9203718" y="3977042"/>
                </a:lnTo>
                <a:cubicBezTo>
                  <a:pt x="9198407" y="3978045"/>
                  <a:pt x="9193078" y="3978986"/>
                  <a:pt x="9187501" y="3978570"/>
                </a:cubicBezTo>
                <a:cubicBezTo>
                  <a:pt x="9156329" y="3984080"/>
                  <a:pt x="9124449" y="3987038"/>
                  <a:pt x="9092074" y="3987561"/>
                </a:cubicBezTo>
                <a:lnTo>
                  <a:pt x="9074956" y="3989174"/>
                </a:lnTo>
                <a:lnTo>
                  <a:pt x="9074930" y="3988683"/>
                </a:lnTo>
                <a:lnTo>
                  <a:pt x="9074431" y="3988716"/>
                </a:lnTo>
                <a:cubicBezTo>
                  <a:pt x="9073865" y="3984944"/>
                  <a:pt x="9073838" y="3981158"/>
                  <a:pt x="9073838" y="3977366"/>
                </a:cubicBezTo>
                <a:cubicBezTo>
                  <a:pt x="9073838" y="3971728"/>
                  <a:pt x="9073897" y="3966104"/>
                  <a:pt x="9075209" y="3960518"/>
                </a:cubicBezTo>
                <a:cubicBezTo>
                  <a:pt x="9075166" y="3929436"/>
                  <a:pt x="9077616" y="3898794"/>
                  <a:pt x="9082673" y="3868787"/>
                </a:cubicBezTo>
                <a:lnTo>
                  <a:pt x="9083213" y="3862150"/>
                </a:lnTo>
                <a:cubicBezTo>
                  <a:pt x="9083382" y="3862145"/>
                  <a:pt x="9083551" y="3862140"/>
                  <a:pt x="9083718" y="3862087"/>
                </a:cubicBezTo>
                <a:cubicBezTo>
                  <a:pt x="9133995" y="3511992"/>
                  <a:pt x="9415034" y="3233421"/>
                  <a:pt x="9773884" y="3174489"/>
                </a:cubicBezTo>
                <a:lnTo>
                  <a:pt x="9774001" y="3173350"/>
                </a:lnTo>
                <a:cubicBezTo>
                  <a:pt x="9779310" y="3172348"/>
                  <a:pt x="9784638" y="3171407"/>
                  <a:pt x="9790214" y="3171823"/>
                </a:cubicBezTo>
                <a:cubicBezTo>
                  <a:pt x="9821397" y="3166310"/>
                  <a:pt x="9853290" y="3163352"/>
                  <a:pt x="9885676" y="3162829"/>
                </a:cubicBezTo>
                <a:close/>
                <a:moveTo>
                  <a:pt x="8224400" y="3161219"/>
                </a:moveTo>
                <a:lnTo>
                  <a:pt x="8241488" y="3162829"/>
                </a:lnTo>
                <a:cubicBezTo>
                  <a:pt x="8273873" y="3163352"/>
                  <a:pt x="8305766" y="3166310"/>
                  <a:pt x="8336949" y="3171823"/>
                </a:cubicBezTo>
                <a:cubicBezTo>
                  <a:pt x="8342525" y="3171407"/>
                  <a:pt x="8347853" y="3172348"/>
                  <a:pt x="8353162" y="3173350"/>
                </a:cubicBezTo>
                <a:lnTo>
                  <a:pt x="8353279" y="3174489"/>
                </a:lnTo>
                <a:cubicBezTo>
                  <a:pt x="8712129" y="3233421"/>
                  <a:pt x="8993168" y="3511992"/>
                  <a:pt x="9043444" y="3862087"/>
                </a:cubicBezTo>
                <a:cubicBezTo>
                  <a:pt x="9043612" y="3862140"/>
                  <a:pt x="9043781" y="3862145"/>
                  <a:pt x="9043950" y="3862150"/>
                </a:cubicBezTo>
                <a:lnTo>
                  <a:pt x="9044490" y="3868787"/>
                </a:lnTo>
                <a:cubicBezTo>
                  <a:pt x="9049547" y="3898794"/>
                  <a:pt x="9051997" y="3929436"/>
                  <a:pt x="9051954" y="3960518"/>
                </a:cubicBezTo>
                <a:cubicBezTo>
                  <a:pt x="9053266" y="3966104"/>
                  <a:pt x="9053325" y="3971728"/>
                  <a:pt x="9053325" y="3977366"/>
                </a:cubicBezTo>
                <a:cubicBezTo>
                  <a:pt x="9053325" y="3981158"/>
                  <a:pt x="9053298" y="3984944"/>
                  <a:pt x="9052732" y="3988716"/>
                </a:cubicBezTo>
                <a:lnTo>
                  <a:pt x="9052233" y="3988683"/>
                </a:lnTo>
                <a:lnTo>
                  <a:pt x="9052207" y="3989174"/>
                </a:lnTo>
                <a:lnTo>
                  <a:pt x="9035089" y="3987561"/>
                </a:lnTo>
                <a:cubicBezTo>
                  <a:pt x="9002714" y="3987038"/>
                  <a:pt x="8970834" y="3984080"/>
                  <a:pt x="8939662" y="3978570"/>
                </a:cubicBezTo>
                <a:cubicBezTo>
                  <a:pt x="8934085" y="3978986"/>
                  <a:pt x="8928756" y="3978045"/>
                  <a:pt x="8923445" y="3977042"/>
                </a:cubicBezTo>
                <a:lnTo>
                  <a:pt x="8923329" y="3975903"/>
                </a:lnTo>
                <a:cubicBezTo>
                  <a:pt x="8564478" y="3916971"/>
                  <a:pt x="8283439" y="3638399"/>
                  <a:pt x="8233164" y="3288305"/>
                </a:cubicBezTo>
                <a:cubicBezTo>
                  <a:pt x="8232996" y="3288253"/>
                  <a:pt x="8232828" y="3288248"/>
                  <a:pt x="8232658" y="3288243"/>
                </a:cubicBezTo>
                <a:lnTo>
                  <a:pt x="8232120" y="3281619"/>
                </a:lnTo>
                <a:cubicBezTo>
                  <a:pt x="8227061" y="3251607"/>
                  <a:pt x="8224611" y="3220958"/>
                  <a:pt x="8224653" y="3189869"/>
                </a:cubicBezTo>
                <a:cubicBezTo>
                  <a:pt x="8223341" y="3184286"/>
                  <a:pt x="8223282" y="3178663"/>
                  <a:pt x="8223282" y="3173027"/>
                </a:cubicBezTo>
                <a:lnTo>
                  <a:pt x="8223876" y="3161677"/>
                </a:lnTo>
                <a:lnTo>
                  <a:pt x="8224374" y="3161709"/>
                </a:lnTo>
                <a:close/>
                <a:moveTo>
                  <a:pt x="8210612" y="3161219"/>
                </a:moveTo>
                <a:lnTo>
                  <a:pt x="8210638" y="3161709"/>
                </a:lnTo>
                <a:lnTo>
                  <a:pt x="8211136" y="3161677"/>
                </a:lnTo>
                <a:lnTo>
                  <a:pt x="8211730" y="3173027"/>
                </a:lnTo>
                <a:cubicBezTo>
                  <a:pt x="8211730" y="3178663"/>
                  <a:pt x="8211672" y="3184286"/>
                  <a:pt x="8210360" y="3189869"/>
                </a:cubicBezTo>
                <a:cubicBezTo>
                  <a:pt x="8210402" y="3220958"/>
                  <a:pt x="8207951" y="3251607"/>
                  <a:pt x="8202893" y="3281619"/>
                </a:cubicBezTo>
                <a:lnTo>
                  <a:pt x="8202354" y="3288243"/>
                </a:lnTo>
                <a:cubicBezTo>
                  <a:pt x="8202185" y="3288248"/>
                  <a:pt x="8202016" y="3288253"/>
                  <a:pt x="8201849" y="3288305"/>
                </a:cubicBezTo>
                <a:cubicBezTo>
                  <a:pt x="8151573" y="3638399"/>
                  <a:pt x="7870534" y="3916971"/>
                  <a:pt x="7511683" y="3975903"/>
                </a:cubicBezTo>
                <a:lnTo>
                  <a:pt x="7511567" y="3977042"/>
                </a:lnTo>
                <a:cubicBezTo>
                  <a:pt x="7506256" y="3978045"/>
                  <a:pt x="7500927" y="3978986"/>
                  <a:pt x="7495350" y="3978570"/>
                </a:cubicBezTo>
                <a:cubicBezTo>
                  <a:pt x="7464178" y="3984080"/>
                  <a:pt x="7432298" y="3987038"/>
                  <a:pt x="7399924" y="3987561"/>
                </a:cubicBezTo>
                <a:lnTo>
                  <a:pt x="7382805" y="3989174"/>
                </a:lnTo>
                <a:lnTo>
                  <a:pt x="7382779" y="3988683"/>
                </a:lnTo>
                <a:lnTo>
                  <a:pt x="7382280" y="3988716"/>
                </a:lnTo>
                <a:cubicBezTo>
                  <a:pt x="7381714" y="3984944"/>
                  <a:pt x="7381687" y="3981158"/>
                  <a:pt x="7381687" y="3977366"/>
                </a:cubicBezTo>
                <a:cubicBezTo>
                  <a:pt x="7381687" y="3971728"/>
                  <a:pt x="7381746" y="3966104"/>
                  <a:pt x="7383058" y="3960518"/>
                </a:cubicBezTo>
                <a:cubicBezTo>
                  <a:pt x="7383016" y="3929436"/>
                  <a:pt x="7385465" y="3898794"/>
                  <a:pt x="7390522" y="3868787"/>
                </a:cubicBezTo>
                <a:lnTo>
                  <a:pt x="7391062" y="3862150"/>
                </a:lnTo>
                <a:cubicBezTo>
                  <a:pt x="7391231" y="3862145"/>
                  <a:pt x="7391400" y="3862140"/>
                  <a:pt x="7391568" y="3862087"/>
                </a:cubicBezTo>
                <a:cubicBezTo>
                  <a:pt x="7441844" y="3511992"/>
                  <a:pt x="7722883" y="3233421"/>
                  <a:pt x="8081734" y="3174489"/>
                </a:cubicBezTo>
                <a:lnTo>
                  <a:pt x="8081851" y="3173350"/>
                </a:lnTo>
                <a:cubicBezTo>
                  <a:pt x="8087159" y="3172348"/>
                  <a:pt x="8092487" y="3171407"/>
                  <a:pt x="8098063" y="3171823"/>
                </a:cubicBezTo>
                <a:cubicBezTo>
                  <a:pt x="8129247" y="3166310"/>
                  <a:pt x="8161139" y="3163352"/>
                  <a:pt x="8193525" y="3162829"/>
                </a:cubicBezTo>
                <a:close/>
                <a:moveTo>
                  <a:pt x="6532249" y="3161219"/>
                </a:moveTo>
                <a:lnTo>
                  <a:pt x="6549337" y="3162829"/>
                </a:lnTo>
                <a:cubicBezTo>
                  <a:pt x="6581722" y="3163352"/>
                  <a:pt x="6613615" y="3166310"/>
                  <a:pt x="6644798" y="3171823"/>
                </a:cubicBezTo>
                <a:cubicBezTo>
                  <a:pt x="6650374" y="3171407"/>
                  <a:pt x="6655702" y="3172348"/>
                  <a:pt x="6661011" y="3173350"/>
                </a:cubicBezTo>
                <a:lnTo>
                  <a:pt x="6661128" y="3174489"/>
                </a:lnTo>
                <a:cubicBezTo>
                  <a:pt x="7019978" y="3233421"/>
                  <a:pt x="7301017" y="3511992"/>
                  <a:pt x="7351294" y="3862087"/>
                </a:cubicBezTo>
                <a:cubicBezTo>
                  <a:pt x="7351461" y="3862140"/>
                  <a:pt x="7351631" y="3862145"/>
                  <a:pt x="7351799" y="3862150"/>
                </a:cubicBezTo>
                <a:lnTo>
                  <a:pt x="7352340" y="3868787"/>
                </a:lnTo>
                <a:cubicBezTo>
                  <a:pt x="7357396" y="3898794"/>
                  <a:pt x="7359846" y="3929436"/>
                  <a:pt x="7359804" y="3960518"/>
                </a:cubicBezTo>
                <a:cubicBezTo>
                  <a:pt x="7361116" y="3966104"/>
                  <a:pt x="7361174" y="3971728"/>
                  <a:pt x="7361174" y="3977366"/>
                </a:cubicBezTo>
                <a:cubicBezTo>
                  <a:pt x="7361174" y="3981158"/>
                  <a:pt x="7361147" y="3984944"/>
                  <a:pt x="7360581" y="3988716"/>
                </a:cubicBezTo>
                <a:lnTo>
                  <a:pt x="7360082" y="3988683"/>
                </a:lnTo>
                <a:lnTo>
                  <a:pt x="7360056" y="3989174"/>
                </a:lnTo>
                <a:lnTo>
                  <a:pt x="7342938" y="3987561"/>
                </a:lnTo>
                <a:cubicBezTo>
                  <a:pt x="7310564" y="3987038"/>
                  <a:pt x="7278683" y="3984080"/>
                  <a:pt x="7247511" y="3978570"/>
                </a:cubicBezTo>
                <a:cubicBezTo>
                  <a:pt x="7241934" y="3978986"/>
                  <a:pt x="7236605" y="3978045"/>
                  <a:pt x="7231295" y="3977042"/>
                </a:cubicBezTo>
                <a:lnTo>
                  <a:pt x="7231179" y="3975903"/>
                </a:lnTo>
                <a:cubicBezTo>
                  <a:pt x="6872327" y="3916971"/>
                  <a:pt x="6591288" y="3638399"/>
                  <a:pt x="6541013" y="3288305"/>
                </a:cubicBezTo>
                <a:cubicBezTo>
                  <a:pt x="6540845" y="3288253"/>
                  <a:pt x="6540677" y="3288248"/>
                  <a:pt x="6540507" y="3288243"/>
                </a:cubicBezTo>
                <a:lnTo>
                  <a:pt x="6539969" y="3281619"/>
                </a:lnTo>
                <a:cubicBezTo>
                  <a:pt x="6534910" y="3251607"/>
                  <a:pt x="6532460" y="3220958"/>
                  <a:pt x="6532502" y="3189869"/>
                </a:cubicBezTo>
                <a:cubicBezTo>
                  <a:pt x="6531190" y="3184286"/>
                  <a:pt x="6531131" y="3178663"/>
                  <a:pt x="6531131" y="3173027"/>
                </a:cubicBezTo>
                <a:lnTo>
                  <a:pt x="6531725" y="3161677"/>
                </a:lnTo>
                <a:lnTo>
                  <a:pt x="6532223" y="3161709"/>
                </a:lnTo>
                <a:close/>
                <a:moveTo>
                  <a:pt x="6518461" y="3161219"/>
                </a:moveTo>
                <a:lnTo>
                  <a:pt x="6518487" y="3161709"/>
                </a:lnTo>
                <a:lnTo>
                  <a:pt x="6518985" y="3161677"/>
                </a:lnTo>
                <a:lnTo>
                  <a:pt x="6519579" y="3173027"/>
                </a:lnTo>
                <a:cubicBezTo>
                  <a:pt x="6519579" y="3178663"/>
                  <a:pt x="6519520" y="3184286"/>
                  <a:pt x="6518208" y="3189869"/>
                </a:cubicBezTo>
                <a:cubicBezTo>
                  <a:pt x="6518250" y="3220958"/>
                  <a:pt x="6515800" y="3251607"/>
                  <a:pt x="6510741" y="3281619"/>
                </a:cubicBezTo>
                <a:lnTo>
                  <a:pt x="6510203" y="3288243"/>
                </a:lnTo>
                <a:cubicBezTo>
                  <a:pt x="6510033" y="3288248"/>
                  <a:pt x="6509865" y="3288253"/>
                  <a:pt x="6509697" y="3288305"/>
                </a:cubicBezTo>
                <a:cubicBezTo>
                  <a:pt x="6459422" y="3638399"/>
                  <a:pt x="6178383" y="3916971"/>
                  <a:pt x="5819531" y="3975903"/>
                </a:cubicBezTo>
                <a:lnTo>
                  <a:pt x="5819415" y="3977042"/>
                </a:lnTo>
                <a:cubicBezTo>
                  <a:pt x="5814105" y="3978045"/>
                  <a:pt x="5808776" y="3978986"/>
                  <a:pt x="5803199" y="3978570"/>
                </a:cubicBezTo>
                <a:cubicBezTo>
                  <a:pt x="5772027" y="3984080"/>
                  <a:pt x="5740146" y="3987038"/>
                  <a:pt x="5707772" y="3987561"/>
                </a:cubicBezTo>
                <a:lnTo>
                  <a:pt x="5690654" y="3989174"/>
                </a:lnTo>
                <a:lnTo>
                  <a:pt x="5690628" y="3988683"/>
                </a:lnTo>
                <a:lnTo>
                  <a:pt x="5690129" y="3988716"/>
                </a:lnTo>
                <a:cubicBezTo>
                  <a:pt x="5689563" y="3984944"/>
                  <a:pt x="5689536" y="3981158"/>
                  <a:pt x="5689536" y="3977366"/>
                </a:cubicBezTo>
                <a:cubicBezTo>
                  <a:pt x="5689536" y="3971728"/>
                  <a:pt x="5689594" y="3966104"/>
                  <a:pt x="5690906" y="3960518"/>
                </a:cubicBezTo>
                <a:cubicBezTo>
                  <a:pt x="5690864" y="3929436"/>
                  <a:pt x="5693314" y="3898794"/>
                  <a:pt x="5698370" y="3868787"/>
                </a:cubicBezTo>
                <a:lnTo>
                  <a:pt x="5698911" y="3862150"/>
                </a:lnTo>
                <a:cubicBezTo>
                  <a:pt x="5699079" y="3862145"/>
                  <a:pt x="5699249" y="3862140"/>
                  <a:pt x="5699416" y="3862087"/>
                </a:cubicBezTo>
                <a:cubicBezTo>
                  <a:pt x="5749693" y="3511992"/>
                  <a:pt x="6030732" y="3233421"/>
                  <a:pt x="6389582" y="3174489"/>
                </a:cubicBezTo>
                <a:lnTo>
                  <a:pt x="6389699" y="3173350"/>
                </a:lnTo>
                <a:cubicBezTo>
                  <a:pt x="6395008" y="3172348"/>
                  <a:pt x="6400336" y="3171407"/>
                  <a:pt x="6405912" y="3171823"/>
                </a:cubicBezTo>
                <a:cubicBezTo>
                  <a:pt x="6437095" y="3166310"/>
                  <a:pt x="6468988" y="3163352"/>
                  <a:pt x="6501373" y="3162829"/>
                </a:cubicBezTo>
                <a:close/>
                <a:moveTo>
                  <a:pt x="4840098" y="3161219"/>
                </a:moveTo>
                <a:lnTo>
                  <a:pt x="4857185" y="3162829"/>
                </a:lnTo>
                <a:cubicBezTo>
                  <a:pt x="4889571" y="3163352"/>
                  <a:pt x="4921463" y="3166310"/>
                  <a:pt x="4952647" y="3171823"/>
                </a:cubicBezTo>
                <a:cubicBezTo>
                  <a:pt x="4958223" y="3171407"/>
                  <a:pt x="4963551" y="3172348"/>
                  <a:pt x="4968859" y="3173350"/>
                </a:cubicBezTo>
                <a:lnTo>
                  <a:pt x="4968976" y="3174489"/>
                </a:lnTo>
                <a:cubicBezTo>
                  <a:pt x="5327827" y="3233421"/>
                  <a:pt x="5608866" y="3511992"/>
                  <a:pt x="5659142" y="3862087"/>
                </a:cubicBezTo>
                <a:cubicBezTo>
                  <a:pt x="5659310" y="3862140"/>
                  <a:pt x="5659479" y="3862145"/>
                  <a:pt x="5659648" y="3862150"/>
                </a:cubicBezTo>
                <a:lnTo>
                  <a:pt x="5660188" y="3868787"/>
                </a:lnTo>
                <a:cubicBezTo>
                  <a:pt x="5665245" y="3898794"/>
                  <a:pt x="5667694" y="3929436"/>
                  <a:pt x="5667652" y="3960518"/>
                </a:cubicBezTo>
                <a:cubicBezTo>
                  <a:pt x="5668964" y="3966104"/>
                  <a:pt x="5669023" y="3971728"/>
                  <a:pt x="5669023" y="3977366"/>
                </a:cubicBezTo>
                <a:cubicBezTo>
                  <a:pt x="5669023" y="3981158"/>
                  <a:pt x="5668996" y="3984944"/>
                  <a:pt x="5668430" y="3988716"/>
                </a:cubicBezTo>
                <a:lnTo>
                  <a:pt x="5667931" y="3988683"/>
                </a:lnTo>
                <a:lnTo>
                  <a:pt x="5667905" y="3989174"/>
                </a:lnTo>
                <a:lnTo>
                  <a:pt x="5650786" y="3987561"/>
                </a:lnTo>
                <a:cubicBezTo>
                  <a:pt x="5618412" y="3987038"/>
                  <a:pt x="5586532" y="3984080"/>
                  <a:pt x="5555360" y="3978570"/>
                </a:cubicBezTo>
                <a:cubicBezTo>
                  <a:pt x="5549783" y="3978986"/>
                  <a:pt x="5544454" y="3978045"/>
                  <a:pt x="5539143" y="3977042"/>
                </a:cubicBezTo>
                <a:lnTo>
                  <a:pt x="5539027" y="3975903"/>
                </a:lnTo>
                <a:cubicBezTo>
                  <a:pt x="5180176" y="3916971"/>
                  <a:pt x="4899137" y="3638399"/>
                  <a:pt x="4848861" y="3288305"/>
                </a:cubicBezTo>
                <a:cubicBezTo>
                  <a:pt x="4848694" y="3288253"/>
                  <a:pt x="4848525" y="3288248"/>
                  <a:pt x="4848356" y="3288243"/>
                </a:cubicBezTo>
                <a:lnTo>
                  <a:pt x="4847817" y="3281619"/>
                </a:lnTo>
                <a:cubicBezTo>
                  <a:pt x="4842759" y="3251607"/>
                  <a:pt x="4840308" y="3220958"/>
                  <a:pt x="4840350" y="3189869"/>
                </a:cubicBezTo>
                <a:cubicBezTo>
                  <a:pt x="4839038" y="3184286"/>
                  <a:pt x="4838980" y="3178663"/>
                  <a:pt x="4838980" y="3173027"/>
                </a:cubicBezTo>
                <a:lnTo>
                  <a:pt x="4839574" y="3161677"/>
                </a:lnTo>
                <a:lnTo>
                  <a:pt x="4840072" y="3161709"/>
                </a:lnTo>
                <a:close/>
                <a:moveTo>
                  <a:pt x="4826310" y="3161219"/>
                </a:moveTo>
                <a:lnTo>
                  <a:pt x="4826336" y="3161709"/>
                </a:lnTo>
                <a:lnTo>
                  <a:pt x="4826834" y="3161677"/>
                </a:lnTo>
                <a:lnTo>
                  <a:pt x="4827428" y="3173027"/>
                </a:lnTo>
                <a:cubicBezTo>
                  <a:pt x="4827428" y="3178663"/>
                  <a:pt x="4827369" y="3184286"/>
                  <a:pt x="4826057" y="3189869"/>
                </a:cubicBezTo>
                <a:cubicBezTo>
                  <a:pt x="4826099" y="3220958"/>
                  <a:pt x="4823649" y="3251607"/>
                  <a:pt x="4818590" y="3281619"/>
                </a:cubicBezTo>
                <a:lnTo>
                  <a:pt x="4818052" y="3288243"/>
                </a:lnTo>
                <a:cubicBezTo>
                  <a:pt x="4817882" y="3288248"/>
                  <a:pt x="4817714" y="3288253"/>
                  <a:pt x="4817546" y="3288305"/>
                </a:cubicBezTo>
                <a:cubicBezTo>
                  <a:pt x="4767271" y="3638399"/>
                  <a:pt x="4486232" y="3916971"/>
                  <a:pt x="4127381" y="3975903"/>
                </a:cubicBezTo>
                <a:lnTo>
                  <a:pt x="4127264" y="3977042"/>
                </a:lnTo>
                <a:cubicBezTo>
                  <a:pt x="4121954" y="3978045"/>
                  <a:pt x="4116625" y="3978986"/>
                  <a:pt x="4111048" y="3978570"/>
                </a:cubicBezTo>
                <a:cubicBezTo>
                  <a:pt x="4079876" y="3984080"/>
                  <a:pt x="4047996" y="3987038"/>
                  <a:pt x="4015621" y="3987561"/>
                </a:cubicBezTo>
                <a:lnTo>
                  <a:pt x="3998503" y="3989174"/>
                </a:lnTo>
                <a:lnTo>
                  <a:pt x="3998477" y="3988683"/>
                </a:lnTo>
                <a:lnTo>
                  <a:pt x="3997978" y="3988716"/>
                </a:lnTo>
                <a:cubicBezTo>
                  <a:pt x="3997412" y="3984944"/>
                  <a:pt x="3997385" y="3981158"/>
                  <a:pt x="3997385" y="3977366"/>
                </a:cubicBezTo>
                <a:cubicBezTo>
                  <a:pt x="3997385" y="3971728"/>
                  <a:pt x="3997443" y="3966104"/>
                  <a:pt x="3998755" y="3960518"/>
                </a:cubicBezTo>
                <a:cubicBezTo>
                  <a:pt x="3998713" y="3929436"/>
                  <a:pt x="4001163" y="3898794"/>
                  <a:pt x="4006219" y="3868787"/>
                </a:cubicBezTo>
                <a:lnTo>
                  <a:pt x="4006760" y="3862150"/>
                </a:lnTo>
                <a:cubicBezTo>
                  <a:pt x="4006928" y="3862145"/>
                  <a:pt x="4007098" y="3862140"/>
                  <a:pt x="4007265" y="3862087"/>
                </a:cubicBezTo>
                <a:cubicBezTo>
                  <a:pt x="4057542" y="3511992"/>
                  <a:pt x="4338581" y="3233421"/>
                  <a:pt x="4697431" y="3174489"/>
                </a:cubicBezTo>
                <a:lnTo>
                  <a:pt x="4697548" y="3173350"/>
                </a:lnTo>
                <a:cubicBezTo>
                  <a:pt x="4702857" y="3172348"/>
                  <a:pt x="4708185" y="3171407"/>
                  <a:pt x="4713761" y="3171823"/>
                </a:cubicBezTo>
                <a:cubicBezTo>
                  <a:pt x="4744944" y="3166310"/>
                  <a:pt x="4776837" y="3163352"/>
                  <a:pt x="4809222" y="3162829"/>
                </a:cubicBezTo>
                <a:close/>
                <a:moveTo>
                  <a:pt x="3147947" y="3161219"/>
                </a:moveTo>
                <a:lnTo>
                  <a:pt x="3165034" y="3162829"/>
                </a:lnTo>
                <a:cubicBezTo>
                  <a:pt x="3197420" y="3163352"/>
                  <a:pt x="3229312" y="3166310"/>
                  <a:pt x="3260496" y="3171823"/>
                </a:cubicBezTo>
                <a:cubicBezTo>
                  <a:pt x="3266072" y="3171407"/>
                  <a:pt x="3271400" y="3172348"/>
                  <a:pt x="3276708" y="3173350"/>
                </a:cubicBezTo>
                <a:lnTo>
                  <a:pt x="3276826" y="3174489"/>
                </a:lnTo>
                <a:cubicBezTo>
                  <a:pt x="3635676" y="3233421"/>
                  <a:pt x="3916715" y="3511992"/>
                  <a:pt x="3966991" y="3862087"/>
                </a:cubicBezTo>
                <a:cubicBezTo>
                  <a:pt x="3967159" y="3862140"/>
                  <a:pt x="3967328" y="3862145"/>
                  <a:pt x="3967497" y="3862150"/>
                </a:cubicBezTo>
                <a:lnTo>
                  <a:pt x="3968037" y="3868787"/>
                </a:lnTo>
                <a:cubicBezTo>
                  <a:pt x="3973094" y="3898794"/>
                  <a:pt x="3975543" y="3929436"/>
                  <a:pt x="3975501" y="3960518"/>
                </a:cubicBezTo>
                <a:cubicBezTo>
                  <a:pt x="3976813" y="3966104"/>
                  <a:pt x="3976872" y="3971728"/>
                  <a:pt x="3976872" y="3977366"/>
                </a:cubicBezTo>
                <a:cubicBezTo>
                  <a:pt x="3976872" y="3981158"/>
                  <a:pt x="3976845" y="3984944"/>
                  <a:pt x="3976279" y="3988716"/>
                </a:cubicBezTo>
                <a:lnTo>
                  <a:pt x="3975780" y="3988683"/>
                </a:lnTo>
                <a:lnTo>
                  <a:pt x="3975754" y="3989174"/>
                </a:lnTo>
                <a:lnTo>
                  <a:pt x="3958635" y="3987561"/>
                </a:lnTo>
                <a:cubicBezTo>
                  <a:pt x="3926261" y="3987038"/>
                  <a:pt x="3894381" y="3984080"/>
                  <a:pt x="3863209" y="3978570"/>
                </a:cubicBezTo>
                <a:cubicBezTo>
                  <a:pt x="3857632" y="3978986"/>
                  <a:pt x="3852303" y="3978045"/>
                  <a:pt x="3846992" y="3977042"/>
                </a:cubicBezTo>
                <a:lnTo>
                  <a:pt x="3846876" y="3975903"/>
                </a:lnTo>
                <a:cubicBezTo>
                  <a:pt x="3488025" y="3916971"/>
                  <a:pt x="3206986" y="3638399"/>
                  <a:pt x="3156710" y="3288305"/>
                </a:cubicBezTo>
                <a:cubicBezTo>
                  <a:pt x="3156543" y="3288253"/>
                  <a:pt x="3156374" y="3288248"/>
                  <a:pt x="3156205" y="3288243"/>
                </a:cubicBezTo>
                <a:lnTo>
                  <a:pt x="3155667" y="3281619"/>
                </a:lnTo>
                <a:cubicBezTo>
                  <a:pt x="3150608" y="3251607"/>
                  <a:pt x="3148157" y="3220958"/>
                  <a:pt x="3148199" y="3189869"/>
                </a:cubicBezTo>
                <a:cubicBezTo>
                  <a:pt x="3146887" y="3184286"/>
                  <a:pt x="3146829" y="3178663"/>
                  <a:pt x="3146829" y="3173027"/>
                </a:cubicBezTo>
                <a:lnTo>
                  <a:pt x="3147423" y="3161677"/>
                </a:lnTo>
                <a:lnTo>
                  <a:pt x="3147921" y="3161709"/>
                </a:lnTo>
                <a:close/>
                <a:moveTo>
                  <a:pt x="3134159" y="3161219"/>
                </a:moveTo>
                <a:lnTo>
                  <a:pt x="3134185" y="3161709"/>
                </a:lnTo>
                <a:lnTo>
                  <a:pt x="3134683" y="3161677"/>
                </a:lnTo>
                <a:lnTo>
                  <a:pt x="3135277" y="3173027"/>
                </a:lnTo>
                <a:cubicBezTo>
                  <a:pt x="3135277" y="3178663"/>
                  <a:pt x="3135218" y="3184286"/>
                  <a:pt x="3133906" y="3189869"/>
                </a:cubicBezTo>
                <a:cubicBezTo>
                  <a:pt x="3133948" y="3220958"/>
                  <a:pt x="3131498" y="3251607"/>
                  <a:pt x="3126439" y="3281619"/>
                </a:cubicBezTo>
                <a:lnTo>
                  <a:pt x="3125901" y="3288243"/>
                </a:lnTo>
                <a:cubicBezTo>
                  <a:pt x="3125731" y="3288248"/>
                  <a:pt x="3125563" y="3288253"/>
                  <a:pt x="3125395" y="3288305"/>
                </a:cubicBezTo>
                <a:cubicBezTo>
                  <a:pt x="3075120" y="3638399"/>
                  <a:pt x="2794081" y="3916971"/>
                  <a:pt x="2435230" y="3975903"/>
                </a:cubicBezTo>
                <a:lnTo>
                  <a:pt x="2435113" y="3977042"/>
                </a:lnTo>
                <a:cubicBezTo>
                  <a:pt x="2429803" y="3978045"/>
                  <a:pt x="2424474" y="3978986"/>
                  <a:pt x="2418897" y="3978570"/>
                </a:cubicBezTo>
                <a:cubicBezTo>
                  <a:pt x="2387725" y="3984080"/>
                  <a:pt x="2355845" y="3987038"/>
                  <a:pt x="2323470" y="3987561"/>
                </a:cubicBezTo>
                <a:lnTo>
                  <a:pt x="2306352" y="3989174"/>
                </a:lnTo>
                <a:lnTo>
                  <a:pt x="2306326" y="3988683"/>
                </a:lnTo>
                <a:lnTo>
                  <a:pt x="2305827" y="3988716"/>
                </a:lnTo>
                <a:cubicBezTo>
                  <a:pt x="2305261" y="3984944"/>
                  <a:pt x="2305234" y="3981158"/>
                  <a:pt x="2305234" y="3977366"/>
                </a:cubicBezTo>
                <a:cubicBezTo>
                  <a:pt x="2305234" y="3971728"/>
                  <a:pt x="2305292" y="3966104"/>
                  <a:pt x="2306604" y="3960518"/>
                </a:cubicBezTo>
                <a:cubicBezTo>
                  <a:pt x="2306562" y="3929436"/>
                  <a:pt x="2309012" y="3898794"/>
                  <a:pt x="2314068" y="3868787"/>
                </a:cubicBezTo>
                <a:lnTo>
                  <a:pt x="2314609" y="3862150"/>
                </a:lnTo>
                <a:cubicBezTo>
                  <a:pt x="2314777" y="3862145"/>
                  <a:pt x="2314947" y="3862140"/>
                  <a:pt x="2315114" y="3862087"/>
                </a:cubicBezTo>
                <a:cubicBezTo>
                  <a:pt x="2365391" y="3511992"/>
                  <a:pt x="2646430" y="3233421"/>
                  <a:pt x="3005280" y="3174489"/>
                </a:cubicBezTo>
                <a:lnTo>
                  <a:pt x="3005397" y="3173350"/>
                </a:lnTo>
                <a:cubicBezTo>
                  <a:pt x="3010706" y="3172348"/>
                  <a:pt x="3016034" y="3171407"/>
                  <a:pt x="3021610" y="3171823"/>
                </a:cubicBezTo>
                <a:cubicBezTo>
                  <a:pt x="3052793" y="3166310"/>
                  <a:pt x="3084686" y="3163352"/>
                  <a:pt x="3117071" y="3162829"/>
                </a:cubicBezTo>
                <a:close/>
                <a:moveTo>
                  <a:pt x="1455796" y="3161219"/>
                </a:moveTo>
                <a:lnTo>
                  <a:pt x="1472883" y="3162829"/>
                </a:lnTo>
                <a:cubicBezTo>
                  <a:pt x="1505269" y="3163352"/>
                  <a:pt x="1537161" y="3166310"/>
                  <a:pt x="1568345" y="3171823"/>
                </a:cubicBezTo>
                <a:cubicBezTo>
                  <a:pt x="1573921" y="3171407"/>
                  <a:pt x="1579249" y="3172348"/>
                  <a:pt x="1584557" y="3173350"/>
                </a:cubicBezTo>
                <a:lnTo>
                  <a:pt x="1584675" y="3174489"/>
                </a:lnTo>
                <a:cubicBezTo>
                  <a:pt x="1943525" y="3233421"/>
                  <a:pt x="2224564" y="3511992"/>
                  <a:pt x="2274840" y="3862087"/>
                </a:cubicBezTo>
                <a:cubicBezTo>
                  <a:pt x="2275008" y="3862140"/>
                  <a:pt x="2275177" y="3862145"/>
                  <a:pt x="2275346" y="3862150"/>
                </a:cubicBezTo>
                <a:lnTo>
                  <a:pt x="2275886" y="3868787"/>
                </a:lnTo>
                <a:cubicBezTo>
                  <a:pt x="2280943" y="3898794"/>
                  <a:pt x="2283392" y="3929436"/>
                  <a:pt x="2283350" y="3960518"/>
                </a:cubicBezTo>
                <a:cubicBezTo>
                  <a:pt x="2284662" y="3966104"/>
                  <a:pt x="2284721" y="3971728"/>
                  <a:pt x="2284721" y="3977366"/>
                </a:cubicBezTo>
                <a:cubicBezTo>
                  <a:pt x="2284721" y="3981158"/>
                  <a:pt x="2284694" y="3984944"/>
                  <a:pt x="2284128" y="3988716"/>
                </a:cubicBezTo>
                <a:lnTo>
                  <a:pt x="2283629" y="3988683"/>
                </a:lnTo>
                <a:lnTo>
                  <a:pt x="2283603" y="3989174"/>
                </a:lnTo>
                <a:lnTo>
                  <a:pt x="2266484" y="3987561"/>
                </a:lnTo>
                <a:cubicBezTo>
                  <a:pt x="2234110" y="3987038"/>
                  <a:pt x="2202230" y="3984080"/>
                  <a:pt x="2171058" y="3978570"/>
                </a:cubicBezTo>
                <a:cubicBezTo>
                  <a:pt x="2165481" y="3978986"/>
                  <a:pt x="2160152" y="3978045"/>
                  <a:pt x="2154841" y="3977042"/>
                </a:cubicBezTo>
                <a:lnTo>
                  <a:pt x="2154725" y="3975903"/>
                </a:lnTo>
                <a:cubicBezTo>
                  <a:pt x="1795874" y="3916971"/>
                  <a:pt x="1514835" y="3638399"/>
                  <a:pt x="1464559" y="3288305"/>
                </a:cubicBezTo>
                <a:cubicBezTo>
                  <a:pt x="1464392" y="3288253"/>
                  <a:pt x="1464223" y="3288248"/>
                  <a:pt x="1464054" y="3288243"/>
                </a:cubicBezTo>
                <a:lnTo>
                  <a:pt x="1463515" y="3281619"/>
                </a:lnTo>
                <a:cubicBezTo>
                  <a:pt x="1458457" y="3251607"/>
                  <a:pt x="1456006" y="3220958"/>
                  <a:pt x="1456048" y="3189869"/>
                </a:cubicBezTo>
                <a:cubicBezTo>
                  <a:pt x="1454736" y="3184286"/>
                  <a:pt x="1454678" y="3178663"/>
                  <a:pt x="1454678" y="3173027"/>
                </a:cubicBezTo>
                <a:lnTo>
                  <a:pt x="1455272" y="3161677"/>
                </a:lnTo>
                <a:lnTo>
                  <a:pt x="1455770" y="3161709"/>
                </a:lnTo>
                <a:close/>
                <a:moveTo>
                  <a:pt x="1442008" y="3161219"/>
                </a:moveTo>
                <a:lnTo>
                  <a:pt x="1442034" y="3161709"/>
                </a:lnTo>
                <a:lnTo>
                  <a:pt x="1442532" y="3161677"/>
                </a:lnTo>
                <a:lnTo>
                  <a:pt x="1443126" y="3173027"/>
                </a:lnTo>
                <a:cubicBezTo>
                  <a:pt x="1443126" y="3178663"/>
                  <a:pt x="1443067" y="3184286"/>
                  <a:pt x="1441755" y="3189869"/>
                </a:cubicBezTo>
                <a:cubicBezTo>
                  <a:pt x="1441797" y="3220958"/>
                  <a:pt x="1439347" y="3251607"/>
                  <a:pt x="1434288" y="3281619"/>
                </a:cubicBezTo>
                <a:lnTo>
                  <a:pt x="1433750" y="3288243"/>
                </a:lnTo>
                <a:cubicBezTo>
                  <a:pt x="1433580" y="3288248"/>
                  <a:pt x="1433412" y="3288253"/>
                  <a:pt x="1433244" y="3288305"/>
                </a:cubicBezTo>
                <a:cubicBezTo>
                  <a:pt x="1382969" y="3638399"/>
                  <a:pt x="1101930" y="3916971"/>
                  <a:pt x="743079" y="3975903"/>
                </a:cubicBezTo>
                <a:lnTo>
                  <a:pt x="742962" y="3977042"/>
                </a:lnTo>
                <a:cubicBezTo>
                  <a:pt x="737652" y="3978045"/>
                  <a:pt x="732323" y="3978986"/>
                  <a:pt x="726746" y="3978570"/>
                </a:cubicBezTo>
                <a:cubicBezTo>
                  <a:pt x="695574" y="3984080"/>
                  <a:pt x="663693" y="3987038"/>
                  <a:pt x="631319" y="3987561"/>
                </a:cubicBezTo>
                <a:lnTo>
                  <a:pt x="614201" y="3989174"/>
                </a:lnTo>
                <a:lnTo>
                  <a:pt x="614175" y="3988683"/>
                </a:lnTo>
                <a:lnTo>
                  <a:pt x="613676" y="3988716"/>
                </a:lnTo>
                <a:cubicBezTo>
                  <a:pt x="613110" y="3984944"/>
                  <a:pt x="613083" y="3981158"/>
                  <a:pt x="613083" y="3977366"/>
                </a:cubicBezTo>
                <a:cubicBezTo>
                  <a:pt x="613083" y="3971728"/>
                  <a:pt x="613141" y="3966104"/>
                  <a:pt x="614453" y="3960518"/>
                </a:cubicBezTo>
                <a:cubicBezTo>
                  <a:pt x="614411" y="3929436"/>
                  <a:pt x="616861" y="3898794"/>
                  <a:pt x="621917" y="3868787"/>
                </a:cubicBezTo>
                <a:lnTo>
                  <a:pt x="622458" y="3862150"/>
                </a:lnTo>
                <a:cubicBezTo>
                  <a:pt x="622626" y="3862145"/>
                  <a:pt x="622796" y="3862140"/>
                  <a:pt x="622963" y="3862087"/>
                </a:cubicBezTo>
                <a:cubicBezTo>
                  <a:pt x="673240" y="3511992"/>
                  <a:pt x="954279" y="3233421"/>
                  <a:pt x="1313129" y="3174489"/>
                </a:cubicBezTo>
                <a:lnTo>
                  <a:pt x="1313246" y="3173350"/>
                </a:lnTo>
                <a:cubicBezTo>
                  <a:pt x="1318555" y="3172348"/>
                  <a:pt x="1323883" y="3171407"/>
                  <a:pt x="1329459" y="3171823"/>
                </a:cubicBezTo>
                <a:cubicBezTo>
                  <a:pt x="1360642" y="3166310"/>
                  <a:pt x="1392535" y="3163352"/>
                  <a:pt x="1424920" y="3162829"/>
                </a:cubicBezTo>
                <a:close/>
                <a:moveTo>
                  <a:pt x="10909360" y="2447425"/>
                </a:moveTo>
                <a:cubicBezTo>
                  <a:pt x="10962636" y="2718331"/>
                  <a:pt x="11177479" y="2933128"/>
                  <a:pt x="11452669" y="2992271"/>
                </a:cubicBezTo>
                <a:cubicBezTo>
                  <a:pt x="11399394" y="2721365"/>
                  <a:pt x="11184550" y="2506568"/>
                  <a:pt x="10909360" y="2447425"/>
                </a:cubicBezTo>
                <a:close/>
                <a:moveTo>
                  <a:pt x="10602109" y="2447425"/>
                </a:moveTo>
                <a:cubicBezTo>
                  <a:pt x="10326919" y="2506568"/>
                  <a:pt x="10112075" y="2721365"/>
                  <a:pt x="10058800" y="2992271"/>
                </a:cubicBezTo>
                <a:cubicBezTo>
                  <a:pt x="10333990" y="2933128"/>
                  <a:pt x="10548833" y="2718331"/>
                  <a:pt x="10602109" y="2447425"/>
                </a:cubicBezTo>
                <a:close/>
                <a:moveTo>
                  <a:pt x="9217207" y="2447425"/>
                </a:moveTo>
                <a:cubicBezTo>
                  <a:pt x="9270483" y="2718331"/>
                  <a:pt x="9485326" y="2933128"/>
                  <a:pt x="9760516" y="2992271"/>
                </a:cubicBezTo>
                <a:cubicBezTo>
                  <a:pt x="9707241" y="2721365"/>
                  <a:pt x="9492397" y="2506568"/>
                  <a:pt x="9217207" y="2447425"/>
                </a:cubicBezTo>
                <a:close/>
                <a:moveTo>
                  <a:pt x="8909958" y="2447425"/>
                </a:moveTo>
                <a:cubicBezTo>
                  <a:pt x="8634768" y="2506568"/>
                  <a:pt x="8419924" y="2721365"/>
                  <a:pt x="8366649" y="2992271"/>
                </a:cubicBezTo>
                <a:cubicBezTo>
                  <a:pt x="8641839" y="2933128"/>
                  <a:pt x="8856682" y="2718331"/>
                  <a:pt x="8909958" y="2447425"/>
                </a:cubicBezTo>
                <a:close/>
                <a:moveTo>
                  <a:pt x="7525056" y="2447425"/>
                </a:moveTo>
                <a:cubicBezTo>
                  <a:pt x="7578332" y="2718331"/>
                  <a:pt x="7793175" y="2933128"/>
                  <a:pt x="8068365" y="2992271"/>
                </a:cubicBezTo>
                <a:cubicBezTo>
                  <a:pt x="8015090" y="2721365"/>
                  <a:pt x="7800246" y="2506568"/>
                  <a:pt x="7525056" y="2447425"/>
                </a:cubicBezTo>
                <a:close/>
                <a:moveTo>
                  <a:pt x="7217807" y="2447425"/>
                </a:moveTo>
                <a:cubicBezTo>
                  <a:pt x="6942617" y="2506568"/>
                  <a:pt x="6727773" y="2721365"/>
                  <a:pt x="6674498" y="2992271"/>
                </a:cubicBezTo>
                <a:cubicBezTo>
                  <a:pt x="6949688" y="2933128"/>
                  <a:pt x="7164531" y="2718331"/>
                  <a:pt x="7217807" y="2447425"/>
                </a:cubicBezTo>
                <a:close/>
                <a:moveTo>
                  <a:pt x="5832905" y="2447425"/>
                </a:moveTo>
                <a:cubicBezTo>
                  <a:pt x="5886181" y="2718331"/>
                  <a:pt x="6101024" y="2933128"/>
                  <a:pt x="6376214" y="2992271"/>
                </a:cubicBezTo>
                <a:cubicBezTo>
                  <a:pt x="6322939" y="2721365"/>
                  <a:pt x="6108095" y="2506568"/>
                  <a:pt x="5832905" y="2447425"/>
                </a:cubicBezTo>
                <a:close/>
                <a:moveTo>
                  <a:pt x="5525656" y="2447425"/>
                </a:moveTo>
                <a:cubicBezTo>
                  <a:pt x="5250466" y="2506568"/>
                  <a:pt x="5035622" y="2721365"/>
                  <a:pt x="4982347" y="2992271"/>
                </a:cubicBezTo>
                <a:cubicBezTo>
                  <a:pt x="5257537" y="2933128"/>
                  <a:pt x="5472380" y="2718331"/>
                  <a:pt x="5525656" y="2447425"/>
                </a:cubicBezTo>
                <a:close/>
                <a:moveTo>
                  <a:pt x="4140754" y="2447425"/>
                </a:moveTo>
                <a:cubicBezTo>
                  <a:pt x="4194030" y="2718331"/>
                  <a:pt x="4408873" y="2933128"/>
                  <a:pt x="4684063" y="2992271"/>
                </a:cubicBezTo>
                <a:cubicBezTo>
                  <a:pt x="4630788" y="2721365"/>
                  <a:pt x="4415944" y="2506568"/>
                  <a:pt x="4140754" y="2447425"/>
                </a:cubicBezTo>
                <a:close/>
                <a:moveTo>
                  <a:pt x="3833505" y="2447425"/>
                </a:moveTo>
                <a:cubicBezTo>
                  <a:pt x="3558315" y="2506568"/>
                  <a:pt x="3343471" y="2721365"/>
                  <a:pt x="3290196" y="2992271"/>
                </a:cubicBezTo>
                <a:cubicBezTo>
                  <a:pt x="3565386" y="2933128"/>
                  <a:pt x="3780229" y="2718331"/>
                  <a:pt x="3833505" y="2447425"/>
                </a:cubicBezTo>
                <a:close/>
                <a:moveTo>
                  <a:pt x="2448603" y="2447425"/>
                </a:moveTo>
                <a:cubicBezTo>
                  <a:pt x="2501879" y="2718331"/>
                  <a:pt x="2716722" y="2933128"/>
                  <a:pt x="2991912" y="2992271"/>
                </a:cubicBezTo>
                <a:cubicBezTo>
                  <a:pt x="2938637" y="2721365"/>
                  <a:pt x="2723793" y="2506568"/>
                  <a:pt x="2448603" y="2447425"/>
                </a:cubicBezTo>
                <a:close/>
                <a:moveTo>
                  <a:pt x="2141354" y="2447425"/>
                </a:moveTo>
                <a:cubicBezTo>
                  <a:pt x="1866164" y="2506568"/>
                  <a:pt x="1651320" y="2721365"/>
                  <a:pt x="1598045" y="2992271"/>
                </a:cubicBezTo>
                <a:cubicBezTo>
                  <a:pt x="1873235" y="2933128"/>
                  <a:pt x="2088078" y="2718331"/>
                  <a:pt x="2141354" y="2447425"/>
                </a:cubicBezTo>
                <a:close/>
                <a:moveTo>
                  <a:pt x="756452" y="2447425"/>
                </a:moveTo>
                <a:cubicBezTo>
                  <a:pt x="809728" y="2718331"/>
                  <a:pt x="1024571" y="2933128"/>
                  <a:pt x="1299761" y="2992271"/>
                </a:cubicBezTo>
                <a:cubicBezTo>
                  <a:pt x="1246486" y="2721365"/>
                  <a:pt x="1031642" y="2506568"/>
                  <a:pt x="756452" y="2447425"/>
                </a:cubicBezTo>
                <a:close/>
                <a:moveTo>
                  <a:pt x="12192000" y="2344615"/>
                </a:moveTo>
                <a:lnTo>
                  <a:pt x="12192000" y="2477663"/>
                </a:lnTo>
                <a:cubicBezTo>
                  <a:pt x="11966807" y="2562375"/>
                  <a:pt x="11797421" y="2755980"/>
                  <a:pt x="11750953" y="2992271"/>
                </a:cubicBezTo>
                <a:cubicBezTo>
                  <a:pt x="11935988" y="2952504"/>
                  <a:pt x="12093739" y="2842365"/>
                  <a:pt x="12192000" y="2691161"/>
                </a:cubicBezTo>
                <a:lnTo>
                  <a:pt x="12192000" y="2892735"/>
                </a:lnTo>
                <a:cubicBezTo>
                  <a:pt x="12071770" y="3011736"/>
                  <a:pt x="11914089" y="3094511"/>
                  <a:pt x="11737582" y="3123727"/>
                </a:cubicBezTo>
                <a:lnTo>
                  <a:pt x="11737466" y="3124875"/>
                </a:lnTo>
                <a:cubicBezTo>
                  <a:pt x="11732155" y="3125886"/>
                  <a:pt x="11726826" y="3126834"/>
                  <a:pt x="11721249" y="3126415"/>
                </a:cubicBezTo>
                <a:cubicBezTo>
                  <a:pt x="11690077" y="3131969"/>
                  <a:pt x="11658197" y="3134950"/>
                  <a:pt x="11625822" y="3135477"/>
                </a:cubicBezTo>
                <a:lnTo>
                  <a:pt x="11608704" y="3137103"/>
                </a:lnTo>
                <a:lnTo>
                  <a:pt x="11608678" y="3136608"/>
                </a:lnTo>
                <a:lnTo>
                  <a:pt x="11608179" y="3136641"/>
                </a:lnTo>
                <a:cubicBezTo>
                  <a:pt x="11607613" y="3132839"/>
                  <a:pt x="11607586" y="3129023"/>
                  <a:pt x="11607586" y="3125201"/>
                </a:cubicBezTo>
                <a:cubicBezTo>
                  <a:pt x="11607586" y="3119519"/>
                  <a:pt x="11607645" y="3113850"/>
                  <a:pt x="11608957" y="3108220"/>
                </a:cubicBezTo>
                <a:cubicBezTo>
                  <a:pt x="11608914" y="3076892"/>
                  <a:pt x="11611364" y="3046007"/>
                  <a:pt x="11616421" y="3015763"/>
                </a:cubicBezTo>
                <a:lnTo>
                  <a:pt x="11616961" y="3009073"/>
                </a:lnTo>
                <a:cubicBezTo>
                  <a:pt x="11617130" y="3009068"/>
                  <a:pt x="11617299" y="3009063"/>
                  <a:pt x="11617466" y="3009010"/>
                </a:cubicBezTo>
                <a:cubicBezTo>
                  <a:pt x="11662185" y="2695154"/>
                  <a:pt x="11889463" y="2438329"/>
                  <a:pt x="12192000" y="2344615"/>
                </a:cubicBezTo>
                <a:close/>
                <a:moveTo>
                  <a:pt x="10767111" y="2302594"/>
                </a:moveTo>
                <a:lnTo>
                  <a:pt x="10784198" y="2304217"/>
                </a:lnTo>
                <a:cubicBezTo>
                  <a:pt x="10816584" y="2304744"/>
                  <a:pt x="10848477" y="2307725"/>
                  <a:pt x="10879660" y="2313282"/>
                </a:cubicBezTo>
                <a:cubicBezTo>
                  <a:pt x="10885236" y="2312863"/>
                  <a:pt x="10890564" y="2313811"/>
                  <a:pt x="10895873" y="2314821"/>
                </a:cubicBezTo>
                <a:lnTo>
                  <a:pt x="10895990" y="2315969"/>
                </a:lnTo>
                <a:cubicBezTo>
                  <a:pt x="11254840" y="2375367"/>
                  <a:pt x="11535879" y="2656144"/>
                  <a:pt x="11586156" y="3009010"/>
                </a:cubicBezTo>
                <a:cubicBezTo>
                  <a:pt x="11586323" y="3009063"/>
                  <a:pt x="11586492" y="3009068"/>
                  <a:pt x="11586661" y="3009073"/>
                </a:cubicBezTo>
                <a:lnTo>
                  <a:pt x="11587201" y="3015763"/>
                </a:lnTo>
                <a:cubicBezTo>
                  <a:pt x="11592258" y="3046007"/>
                  <a:pt x="11594708" y="3076892"/>
                  <a:pt x="11594665" y="3108220"/>
                </a:cubicBezTo>
                <a:cubicBezTo>
                  <a:pt x="11595977" y="3113850"/>
                  <a:pt x="11596036" y="3119519"/>
                  <a:pt x="11596036" y="3125201"/>
                </a:cubicBezTo>
                <a:cubicBezTo>
                  <a:pt x="11596036" y="3129023"/>
                  <a:pt x="11596009" y="3132839"/>
                  <a:pt x="11595443" y="3136641"/>
                </a:cubicBezTo>
                <a:lnTo>
                  <a:pt x="11594944" y="3136608"/>
                </a:lnTo>
                <a:lnTo>
                  <a:pt x="11594918" y="3137103"/>
                </a:lnTo>
                <a:lnTo>
                  <a:pt x="11577800" y="3135477"/>
                </a:lnTo>
                <a:cubicBezTo>
                  <a:pt x="11545425" y="3134950"/>
                  <a:pt x="11513545" y="3131969"/>
                  <a:pt x="11482373" y="3126415"/>
                </a:cubicBezTo>
                <a:cubicBezTo>
                  <a:pt x="11476796" y="3126834"/>
                  <a:pt x="11471467" y="3125886"/>
                  <a:pt x="11466156" y="3124875"/>
                </a:cubicBezTo>
                <a:lnTo>
                  <a:pt x="11466040" y="3123727"/>
                </a:lnTo>
                <a:cubicBezTo>
                  <a:pt x="11107189" y="3064328"/>
                  <a:pt x="10826150" y="2783551"/>
                  <a:pt x="10775875" y="2430686"/>
                </a:cubicBezTo>
                <a:cubicBezTo>
                  <a:pt x="10775707" y="2430633"/>
                  <a:pt x="10775539" y="2430628"/>
                  <a:pt x="10775369" y="2430623"/>
                </a:cubicBezTo>
                <a:lnTo>
                  <a:pt x="10774831" y="2423947"/>
                </a:lnTo>
                <a:cubicBezTo>
                  <a:pt x="10769772" y="2393697"/>
                  <a:pt x="10767321" y="2362806"/>
                  <a:pt x="10767364" y="2331471"/>
                </a:cubicBezTo>
                <a:cubicBezTo>
                  <a:pt x="10766052" y="2325843"/>
                  <a:pt x="10765993" y="2320176"/>
                  <a:pt x="10765993" y="2314495"/>
                </a:cubicBezTo>
                <a:lnTo>
                  <a:pt x="10766587" y="2303055"/>
                </a:lnTo>
                <a:lnTo>
                  <a:pt x="10767085" y="2303088"/>
                </a:lnTo>
                <a:close/>
                <a:moveTo>
                  <a:pt x="10744358" y="2302594"/>
                </a:moveTo>
                <a:lnTo>
                  <a:pt x="10744384" y="2303088"/>
                </a:lnTo>
                <a:lnTo>
                  <a:pt x="10744882" y="2303055"/>
                </a:lnTo>
                <a:lnTo>
                  <a:pt x="10745476" y="2314495"/>
                </a:lnTo>
                <a:cubicBezTo>
                  <a:pt x="10745476" y="2320176"/>
                  <a:pt x="10745417" y="2325843"/>
                  <a:pt x="10744105" y="2331471"/>
                </a:cubicBezTo>
                <a:cubicBezTo>
                  <a:pt x="10744148" y="2362806"/>
                  <a:pt x="10741697" y="2393697"/>
                  <a:pt x="10736638" y="2423947"/>
                </a:cubicBezTo>
                <a:lnTo>
                  <a:pt x="10736100" y="2430623"/>
                </a:lnTo>
                <a:cubicBezTo>
                  <a:pt x="10735930" y="2430628"/>
                  <a:pt x="10735762" y="2430633"/>
                  <a:pt x="10735594" y="2430686"/>
                </a:cubicBezTo>
                <a:cubicBezTo>
                  <a:pt x="10685319" y="2783551"/>
                  <a:pt x="10404280" y="3064328"/>
                  <a:pt x="10045429" y="3123727"/>
                </a:cubicBezTo>
                <a:lnTo>
                  <a:pt x="10045313" y="3124875"/>
                </a:lnTo>
                <a:cubicBezTo>
                  <a:pt x="10040002" y="3125886"/>
                  <a:pt x="10034673" y="3126834"/>
                  <a:pt x="10029096" y="3126415"/>
                </a:cubicBezTo>
                <a:cubicBezTo>
                  <a:pt x="9997924" y="3131969"/>
                  <a:pt x="9966044" y="3134950"/>
                  <a:pt x="9933669" y="3135477"/>
                </a:cubicBezTo>
                <a:lnTo>
                  <a:pt x="9916551" y="3137103"/>
                </a:lnTo>
                <a:lnTo>
                  <a:pt x="9916525" y="3136608"/>
                </a:lnTo>
                <a:lnTo>
                  <a:pt x="9916026" y="3136641"/>
                </a:lnTo>
                <a:cubicBezTo>
                  <a:pt x="9915460" y="3132839"/>
                  <a:pt x="9915433" y="3129023"/>
                  <a:pt x="9915433" y="3125201"/>
                </a:cubicBezTo>
                <a:cubicBezTo>
                  <a:pt x="9915433" y="3119519"/>
                  <a:pt x="9915492" y="3113850"/>
                  <a:pt x="9916804" y="3108220"/>
                </a:cubicBezTo>
                <a:cubicBezTo>
                  <a:pt x="9916761" y="3076892"/>
                  <a:pt x="9919211" y="3046007"/>
                  <a:pt x="9924268" y="3015763"/>
                </a:cubicBezTo>
                <a:lnTo>
                  <a:pt x="9924808" y="3009073"/>
                </a:lnTo>
                <a:cubicBezTo>
                  <a:pt x="9924977" y="3009068"/>
                  <a:pt x="9925146" y="3009063"/>
                  <a:pt x="9925314" y="3009010"/>
                </a:cubicBezTo>
                <a:cubicBezTo>
                  <a:pt x="9975590" y="2656144"/>
                  <a:pt x="10256629" y="2375367"/>
                  <a:pt x="10615479" y="2315969"/>
                </a:cubicBezTo>
                <a:lnTo>
                  <a:pt x="10615596" y="2314821"/>
                </a:lnTo>
                <a:cubicBezTo>
                  <a:pt x="10620905" y="2313811"/>
                  <a:pt x="10626233" y="2312863"/>
                  <a:pt x="10631809" y="2313282"/>
                </a:cubicBezTo>
                <a:cubicBezTo>
                  <a:pt x="10662992" y="2307725"/>
                  <a:pt x="10694885" y="2304744"/>
                  <a:pt x="10727271" y="2304217"/>
                </a:cubicBezTo>
                <a:close/>
                <a:moveTo>
                  <a:pt x="9074958" y="2302594"/>
                </a:moveTo>
                <a:lnTo>
                  <a:pt x="9092045" y="2304217"/>
                </a:lnTo>
                <a:cubicBezTo>
                  <a:pt x="9124431" y="2304744"/>
                  <a:pt x="9156324" y="2307725"/>
                  <a:pt x="9187507" y="2313282"/>
                </a:cubicBezTo>
                <a:cubicBezTo>
                  <a:pt x="9193083" y="2312863"/>
                  <a:pt x="9198411" y="2313811"/>
                  <a:pt x="9203720" y="2314821"/>
                </a:cubicBezTo>
                <a:lnTo>
                  <a:pt x="9203837" y="2315969"/>
                </a:lnTo>
                <a:cubicBezTo>
                  <a:pt x="9562687" y="2375367"/>
                  <a:pt x="9843726" y="2656144"/>
                  <a:pt x="9894002" y="3009010"/>
                </a:cubicBezTo>
                <a:cubicBezTo>
                  <a:pt x="9894170" y="3009063"/>
                  <a:pt x="9894339" y="3009068"/>
                  <a:pt x="9894508" y="3009073"/>
                </a:cubicBezTo>
                <a:lnTo>
                  <a:pt x="9895048" y="3015763"/>
                </a:lnTo>
                <a:cubicBezTo>
                  <a:pt x="9900105" y="3046007"/>
                  <a:pt x="9902555" y="3076892"/>
                  <a:pt x="9902512" y="3108220"/>
                </a:cubicBezTo>
                <a:cubicBezTo>
                  <a:pt x="9903824" y="3113850"/>
                  <a:pt x="9903883" y="3119519"/>
                  <a:pt x="9903883" y="3125201"/>
                </a:cubicBezTo>
                <a:cubicBezTo>
                  <a:pt x="9903883" y="3129023"/>
                  <a:pt x="9903856" y="3132839"/>
                  <a:pt x="9903290" y="3136641"/>
                </a:cubicBezTo>
                <a:lnTo>
                  <a:pt x="9902791" y="3136608"/>
                </a:lnTo>
                <a:lnTo>
                  <a:pt x="9902765" y="3137103"/>
                </a:lnTo>
                <a:lnTo>
                  <a:pt x="9885647" y="3135477"/>
                </a:lnTo>
                <a:cubicBezTo>
                  <a:pt x="9853272" y="3134950"/>
                  <a:pt x="9821392" y="3131969"/>
                  <a:pt x="9790220" y="3126415"/>
                </a:cubicBezTo>
                <a:cubicBezTo>
                  <a:pt x="9784643" y="3126834"/>
                  <a:pt x="9779314" y="3125886"/>
                  <a:pt x="9774003" y="3124875"/>
                </a:cubicBezTo>
                <a:lnTo>
                  <a:pt x="9773887" y="3123727"/>
                </a:lnTo>
                <a:cubicBezTo>
                  <a:pt x="9415036" y="3064328"/>
                  <a:pt x="9133997" y="2783551"/>
                  <a:pt x="9083722" y="2430686"/>
                </a:cubicBezTo>
                <a:cubicBezTo>
                  <a:pt x="9083554" y="2430633"/>
                  <a:pt x="9083386" y="2430628"/>
                  <a:pt x="9083216" y="2430623"/>
                </a:cubicBezTo>
                <a:lnTo>
                  <a:pt x="9082678" y="2423947"/>
                </a:lnTo>
                <a:cubicBezTo>
                  <a:pt x="9077619" y="2393697"/>
                  <a:pt x="9075168" y="2362806"/>
                  <a:pt x="9075211" y="2331471"/>
                </a:cubicBezTo>
                <a:cubicBezTo>
                  <a:pt x="9073899" y="2325843"/>
                  <a:pt x="9073840" y="2320176"/>
                  <a:pt x="9073840" y="2314495"/>
                </a:cubicBezTo>
                <a:lnTo>
                  <a:pt x="9074434" y="2303055"/>
                </a:lnTo>
                <a:lnTo>
                  <a:pt x="9074932" y="2303088"/>
                </a:lnTo>
                <a:close/>
                <a:moveTo>
                  <a:pt x="9052207" y="2302594"/>
                </a:moveTo>
                <a:lnTo>
                  <a:pt x="9052233" y="2303088"/>
                </a:lnTo>
                <a:lnTo>
                  <a:pt x="9052731" y="2303055"/>
                </a:lnTo>
                <a:lnTo>
                  <a:pt x="9053325" y="2314495"/>
                </a:lnTo>
                <a:cubicBezTo>
                  <a:pt x="9053325" y="2320176"/>
                  <a:pt x="9053266" y="2325843"/>
                  <a:pt x="9051954" y="2331471"/>
                </a:cubicBezTo>
                <a:cubicBezTo>
                  <a:pt x="9051997" y="2362806"/>
                  <a:pt x="9049546" y="2393697"/>
                  <a:pt x="9044487" y="2423947"/>
                </a:cubicBezTo>
                <a:lnTo>
                  <a:pt x="9043949" y="2430623"/>
                </a:lnTo>
                <a:cubicBezTo>
                  <a:pt x="9043779" y="2430628"/>
                  <a:pt x="9043611" y="2430633"/>
                  <a:pt x="9043443" y="2430686"/>
                </a:cubicBezTo>
                <a:cubicBezTo>
                  <a:pt x="8993168" y="2783551"/>
                  <a:pt x="8712129" y="3064328"/>
                  <a:pt x="8353278" y="3123727"/>
                </a:cubicBezTo>
                <a:lnTo>
                  <a:pt x="8353162" y="3124875"/>
                </a:lnTo>
                <a:cubicBezTo>
                  <a:pt x="8347851" y="3125886"/>
                  <a:pt x="8342522" y="3126834"/>
                  <a:pt x="8336945" y="3126415"/>
                </a:cubicBezTo>
                <a:cubicBezTo>
                  <a:pt x="8305773" y="3131969"/>
                  <a:pt x="8273893" y="3134950"/>
                  <a:pt x="8241519" y="3135477"/>
                </a:cubicBezTo>
                <a:lnTo>
                  <a:pt x="8224400" y="3137103"/>
                </a:lnTo>
                <a:lnTo>
                  <a:pt x="8224374" y="3136608"/>
                </a:lnTo>
                <a:lnTo>
                  <a:pt x="8223875" y="3136641"/>
                </a:lnTo>
                <a:cubicBezTo>
                  <a:pt x="8223309" y="3132839"/>
                  <a:pt x="8223282" y="3129023"/>
                  <a:pt x="8223282" y="3125201"/>
                </a:cubicBezTo>
                <a:cubicBezTo>
                  <a:pt x="8223282" y="3119519"/>
                  <a:pt x="8223341" y="3113850"/>
                  <a:pt x="8224653" y="3108220"/>
                </a:cubicBezTo>
                <a:cubicBezTo>
                  <a:pt x="8224611" y="3076892"/>
                  <a:pt x="8227060" y="3046007"/>
                  <a:pt x="8232117" y="3015763"/>
                </a:cubicBezTo>
                <a:lnTo>
                  <a:pt x="8232657" y="3009073"/>
                </a:lnTo>
                <a:cubicBezTo>
                  <a:pt x="8232826" y="3009068"/>
                  <a:pt x="8232995" y="3009063"/>
                  <a:pt x="8233163" y="3009010"/>
                </a:cubicBezTo>
                <a:cubicBezTo>
                  <a:pt x="8283439" y="2656144"/>
                  <a:pt x="8564478" y="2375367"/>
                  <a:pt x="8923328" y="2315969"/>
                </a:cubicBezTo>
                <a:lnTo>
                  <a:pt x="8923445" y="2314821"/>
                </a:lnTo>
                <a:cubicBezTo>
                  <a:pt x="8928754" y="2313811"/>
                  <a:pt x="8934082" y="2312863"/>
                  <a:pt x="8939658" y="2313282"/>
                </a:cubicBezTo>
                <a:cubicBezTo>
                  <a:pt x="8970841" y="2307725"/>
                  <a:pt x="9002734" y="2304744"/>
                  <a:pt x="9035120" y="2304217"/>
                </a:cubicBezTo>
                <a:close/>
                <a:moveTo>
                  <a:pt x="7382807" y="2302594"/>
                </a:moveTo>
                <a:lnTo>
                  <a:pt x="7399895" y="2304217"/>
                </a:lnTo>
                <a:cubicBezTo>
                  <a:pt x="7432280" y="2304744"/>
                  <a:pt x="7464173" y="2307725"/>
                  <a:pt x="7495356" y="2313282"/>
                </a:cubicBezTo>
                <a:cubicBezTo>
                  <a:pt x="7500932" y="2312863"/>
                  <a:pt x="7506260" y="2313811"/>
                  <a:pt x="7511569" y="2314821"/>
                </a:cubicBezTo>
                <a:lnTo>
                  <a:pt x="7511686" y="2315969"/>
                </a:lnTo>
                <a:cubicBezTo>
                  <a:pt x="7870536" y="2375367"/>
                  <a:pt x="8151575" y="2656144"/>
                  <a:pt x="8201852" y="3009010"/>
                </a:cubicBezTo>
                <a:cubicBezTo>
                  <a:pt x="8202019" y="3009063"/>
                  <a:pt x="8202189" y="3009068"/>
                  <a:pt x="8202357" y="3009073"/>
                </a:cubicBezTo>
                <a:lnTo>
                  <a:pt x="8202898" y="3015763"/>
                </a:lnTo>
                <a:cubicBezTo>
                  <a:pt x="8207954" y="3046007"/>
                  <a:pt x="8210404" y="3076892"/>
                  <a:pt x="8210362" y="3108220"/>
                </a:cubicBezTo>
                <a:cubicBezTo>
                  <a:pt x="8211674" y="3113850"/>
                  <a:pt x="8211732" y="3119519"/>
                  <a:pt x="8211732" y="3125201"/>
                </a:cubicBezTo>
                <a:cubicBezTo>
                  <a:pt x="8211732" y="3129023"/>
                  <a:pt x="8211705" y="3132839"/>
                  <a:pt x="8211139" y="3136641"/>
                </a:cubicBezTo>
                <a:lnTo>
                  <a:pt x="8210640" y="3136608"/>
                </a:lnTo>
                <a:lnTo>
                  <a:pt x="8210614" y="3137103"/>
                </a:lnTo>
                <a:lnTo>
                  <a:pt x="8193496" y="3135477"/>
                </a:lnTo>
                <a:cubicBezTo>
                  <a:pt x="8161122" y="3134950"/>
                  <a:pt x="8129241" y="3131969"/>
                  <a:pt x="8098069" y="3126415"/>
                </a:cubicBezTo>
                <a:cubicBezTo>
                  <a:pt x="8092492" y="3126834"/>
                  <a:pt x="8087163" y="3125886"/>
                  <a:pt x="8081853" y="3124875"/>
                </a:cubicBezTo>
                <a:lnTo>
                  <a:pt x="8081737" y="3123727"/>
                </a:lnTo>
                <a:cubicBezTo>
                  <a:pt x="7722885" y="3064328"/>
                  <a:pt x="7441846" y="2783551"/>
                  <a:pt x="7391571" y="2430686"/>
                </a:cubicBezTo>
                <a:cubicBezTo>
                  <a:pt x="7391403" y="2430633"/>
                  <a:pt x="7391235" y="2430628"/>
                  <a:pt x="7391065" y="2430623"/>
                </a:cubicBezTo>
                <a:lnTo>
                  <a:pt x="7390527" y="2423947"/>
                </a:lnTo>
                <a:cubicBezTo>
                  <a:pt x="7385468" y="2393697"/>
                  <a:pt x="7383018" y="2362806"/>
                  <a:pt x="7383060" y="2331471"/>
                </a:cubicBezTo>
                <a:cubicBezTo>
                  <a:pt x="7381748" y="2325843"/>
                  <a:pt x="7381689" y="2320176"/>
                  <a:pt x="7381689" y="2314495"/>
                </a:cubicBezTo>
                <a:lnTo>
                  <a:pt x="7382283" y="2303055"/>
                </a:lnTo>
                <a:lnTo>
                  <a:pt x="7382781" y="2303088"/>
                </a:lnTo>
                <a:close/>
                <a:moveTo>
                  <a:pt x="7360056" y="2302594"/>
                </a:moveTo>
                <a:lnTo>
                  <a:pt x="7360082" y="2303088"/>
                </a:lnTo>
                <a:lnTo>
                  <a:pt x="7360580" y="2303055"/>
                </a:lnTo>
                <a:lnTo>
                  <a:pt x="7361174" y="2314495"/>
                </a:lnTo>
                <a:cubicBezTo>
                  <a:pt x="7361174" y="2320176"/>
                  <a:pt x="7361116" y="2325843"/>
                  <a:pt x="7359804" y="2331471"/>
                </a:cubicBezTo>
                <a:cubicBezTo>
                  <a:pt x="7359846" y="2362806"/>
                  <a:pt x="7357395" y="2393697"/>
                  <a:pt x="7352337" y="2423947"/>
                </a:cubicBezTo>
                <a:lnTo>
                  <a:pt x="7351798" y="2430623"/>
                </a:lnTo>
                <a:cubicBezTo>
                  <a:pt x="7351629" y="2430628"/>
                  <a:pt x="7351460" y="2430633"/>
                  <a:pt x="7351293" y="2430686"/>
                </a:cubicBezTo>
                <a:cubicBezTo>
                  <a:pt x="7301017" y="2783551"/>
                  <a:pt x="7019978" y="3064328"/>
                  <a:pt x="6661127" y="3123727"/>
                </a:cubicBezTo>
                <a:lnTo>
                  <a:pt x="6661011" y="3124875"/>
                </a:lnTo>
                <a:cubicBezTo>
                  <a:pt x="6655700" y="3125886"/>
                  <a:pt x="6650371" y="3126834"/>
                  <a:pt x="6644794" y="3126415"/>
                </a:cubicBezTo>
                <a:cubicBezTo>
                  <a:pt x="6613622" y="3131969"/>
                  <a:pt x="6581742" y="3134950"/>
                  <a:pt x="6549368" y="3135477"/>
                </a:cubicBezTo>
                <a:lnTo>
                  <a:pt x="6532249" y="3137103"/>
                </a:lnTo>
                <a:lnTo>
                  <a:pt x="6532223" y="3136608"/>
                </a:lnTo>
                <a:lnTo>
                  <a:pt x="6531724" y="3136641"/>
                </a:lnTo>
                <a:cubicBezTo>
                  <a:pt x="6531158" y="3132839"/>
                  <a:pt x="6531131" y="3129023"/>
                  <a:pt x="6531131" y="3125201"/>
                </a:cubicBezTo>
                <a:cubicBezTo>
                  <a:pt x="6531131" y="3119519"/>
                  <a:pt x="6531190" y="3113850"/>
                  <a:pt x="6532502" y="3108220"/>
                </a:cubicBezTo>
                <a:cubicBezTo>
                  <a:pt x="6532460" y="3076892"/>
                  <a:pt x="6534909" y="3046007"/>
                  <a:pt x="6539966" y="3015763"/>
                </a:cubicBezTo>
                <a:lnTo>
                  <a:pt x="6540506" y="3009073"/>
                </a:lnTo>
                <a:cubicBezTo>
                  <a:pt x="6540675" y="3009068"/>
                  <a:pt x="6540844" y="3009063"/>
                  <a:pt x="6541012" y="3009010"/>
                </a:cubicBezTo>
                <a:cubicBezTo>
                  <a:pt x="6591288" y="2656144"/>
                  <a:pt x="6872327" y="2375367"/>
                  <a:pt x="7231178" y="2315969"/>
                </a:cubicBezTo>
                <a:lnTo>
                  <a:pt x="7231295" y="2314821"/>
                </a:lnTo>
                <a:cubicBezTo>
                  <a:pt x="7236603" y="2313811"/>
                  <a:pt x="7241931" y="2312863"/>
                  <a:pt x="7247507" y="2313282"/>
                </a:cubicBezTo>
                <a:cubicBezTo>
                  <a:pt x="7278691" y="2307725"/>
                  <a:pt x="7310583" y="2304744"/>
                  <a:pt x="7342969" y="2304217"/>
                </a:cubicBezTo>
                <a:close/>
                <a:moveTo>
                  <a:pt x="5690656" y="2302594"/>
                </a:moveTo>
                <a:lnTo>
                  <a:pt x="5707743" y="2304217"/>
                </a:lnTo>
                <a:cubicBezTo>
                  <a:pt x="5740129" y="2304744"/>
                  <a:pt x="5772021" y="2307725"/>
                  <a:pt x="5803205" y="2313282"/>
                </a:cubicBezTo>
                <a:cubicBezTo>
                  <a:pt x="5808781" y="2312863"/>
                  <a:pt x="5814109" y="2313811"/>
                  <a:pt x="5819417" y="2314821"/>
                </a:cubicBezTo>
                <a:lnTo>
                  <a:pt x="5819534" y="2315969"/>
                </a:lnTo>
                <a:cubicBezTo>
                  <a:pt x="6178385" y="2375367"/>
                  <a:pt x="6459424" y="2656144"/>
                  <a:pt x="6509700" y="3009010"/>
                </a:cubicBezTo>
                <a:cubicBezTo>
                  <a:pt x="6509868" y="3009063"/>
                  <a:pt x="6510037" y="3009068"/>
                  <a:pt x="6510206" y="3009073"/>
                </a:cubicBezTo>
                <a:lnTo>
                  <a:pt x="6510746" y="3015763"/>
                </a:lnTo>
                <a:cubicBezTo>
                  <a:pt x="6515803" y="3046007"/>
                  <a:pt x="6518252" y="3076892"/>
                  <a:pt x="6518210" y="3108220"/>
                </a:cubicBezTo>
                <a:cubicBezTo>
                  <a:pt x="6519522" y="3113850"/>
                  <a:pt x="6519581" y="3119519"/>
                  <a:pt x="6519581" y="3125201"/>
                </a:cubicBezTo>
                <a:cubicBezTo>
                  <a:pt x="6519581" y="3129023"/>
                  <a:pt x="6519554" y="3132839"/>
                  <a:pt x="6518988" y="3136641"/>
                </a:cubicBezTo>
                <a:lnTo>
                  <a:pt x="6518489" y="3136608"/>
                </a:lnTo>
                <a:lnTo>
                  <a:pt x="6518463" y="3137103"/>
                </a:lnTo>
                <a:lnTo>
                  <a:pt x="6501344" y="3135477"/>
                </a:lnTo>
                <a:cubicBezTo>
                  <a:pt x="6468970" y="3134950"/>
                  <a:pt x="6437090" y="3131969"/>
                  <a:pt x="6405918" y="3126415"/>
                </a:cubicBezTo>
                <a:cubicBezTo>
                  <a:pt x="6400341" y="3126834"/>
                  <a:pt x="6395012" y="3125886"/>
                  <a:pt x="6389701" y="3124875"/>
                </a:cubicBezTo>
                <a:lnTo>
                  <a:pt x="6389585" y="3123727"/>
                </a:lnTo>
                <a:cubicBezTo>
                  <a:pt x="6030734" y="3064328"/>
                  <a:pt x="5749695" y="2783551"/>
                  <a:pt x="5699419" y="2430686"/>
                </a:cubicBezTo>
                <a:cubicBezTo>
                  <a:pt x="5699252" y="2430633"/>
                  <a:pt x="5699083" y="2430628"/>
                  <a:pt x="5698914" y="2430623"/>
                </a:cubicBezTo>
                <a:lnTo>
                  <a:pt x="5698375" y="2423947"/>
                </a:lnTo>
                <a:cubicBezTo>
                  <a:pt x="5693317" y="2393697"/>
                  <a:pt x="5690866" y="2362806"/>
                  <a:pt x="5690908" y="2331471"/>
                </a:cubicBezTo>
                <a:cubicBezTo>
                  <a:pt x="5689596" y="2325843"/>
                  <a:pt x="5689538" y="2320176"/>
                  <a:pt x="5689538" y="2314495"/>
                </a:cubicBezTo>
                <a:lnTo>
                  <a:pt x="5690132" y="2303055"/>
                </a:lnTo>
                <a:lnTo>
                  <a:pt x="5690630" y="2303088"/>
                </a:lnTo>
                <a:close/>
                <a:moveTo>
                  <a:pt x="5667905" y="2302594"/>
                </a:moveTo>
                <a:lnTo>
                  <a:pt x="5667931" y="2303088"/>
                </a:lnTo>
                <a:lnTo>
                  <a:pt x="5668429" y="2303055"/>
                </a:lnTo>
                <a:lnTo>
                  <a:pt x="5669023" y="2314495"/>
                </a:lnTo>
                <a:cubicBezTo>
                  <a:pt x="5669023" y="2320176"/>
                  <a:pt x="5668964" y="2325843"/>
                  <a:pt x="5667652" y="2331471"/>
                </a:cubicBezTo>
                <a:cubicBezTo>
                  <a:pt x="5667694" y="2362806"/>
                  <a:pt x="5665244" y="2393697"/>
                  <a:pt x="5660185" y="2423947"/>
                </a:cubicBezTo>
                <a:lnTo>
                  <a:pt x="5659647" y="2430623"/>
                </a:lnTo>
                <a:cubicBezTo>
                  <a:pt x="5659477" y="2430628"/>
                  <a:pt x="5659309" y="2430633"/>
                  <a:pt x="5659141" y="2430686"/>
                </a:cubicBezTo>
                <a:cubicBezTo>
                  <a:pt x="5608866" y="2783551"/>
                  <a:pt x="5327827" y="3064328"/>
                  <a:pt x="4968975" y="3123727"/>
                </a:cubicBezTo>
                <a:lnTo>
                  <a:pt x="4968859" y="3124875"/>
                </a:lnTo>
                <a:cubicBezTo>
                  <a:pt x="4963549" y="3125886"/>
                  <a:pt x="4958220" y="3126834"/>
                  <a:pt x="4952643" y="3126415"/>
                </a:cubicBezTo>
                <a:cubicBezTo>
                  <a:pt x="4921471" y="3131969"/>
                  <a:pt x="4889590" y="3134950"/>
                  <a:pt x="4857216" y="3135477"/>
                </a:cubicBezTo>
                <a:lnTo>
                  <a:pt x="4840098" y="3137103"/>
                </a:lnTo>
                <a:lnTo>
                  <a:pt x="4840072" y="3136608"/>
                </a:lnTo>
                <a:lnTo>
                  <a:pt x="4839573" y="3136641"/>
                </a:lnTo>
                <a:cubicBezTo>
                  <a:pt x="4839007" y="3132839"/>
                  <a:pt x="4838980" y="3129023"/>
                  <a:pt x="4838980" y="3125201"/>
                </a:cubicBezTo>
                <a:cubicBezTo>
                  <a:pt x="4838980" y="3119519"/>
                  <a:pt x="4839038" y="3113850"/>
                  <a:pt x="4840350" y="3108220"/>
                </a:cubicBezTo>
                <a:cubicBezTo>
                  <a:pt x="4840308" y="3076892"/>
                  <a:pt x="4842758" y="3046007"/>
                  <a:pt x="4847814" y="3015763"/>
                </a:cubicBezTo>
                <a:lnTo>
                  <a:pt x="4848355" y="3009073"/>
                </a:lnTo>
                <a:cubicBezTo>
                  <a:pt x="4848523" y="3009068"/>
                  <a:pt x="4848693" y="3009063"/>
                  <a:pt x="4848860" y="3009010"/>
                </a:cubicBezTo>
                <a:cubicBezTo>
                  <a:pt x="4899137" y="2656144"/>
                  <a:pt x="5180176" y="2375367"/>
                  <a:pt x="5539026" y="2315969"/>
                </a:cubicBezTo>
                <a:lnTo>
                  <a:pt x="5539143" y="2314821"/>
                </a:lnTo>
                <a:cubicBezTo>
                  <a:pt x="5544452" y="2313811"/>
                  <a:pt x="5549780" y="2312863"/>
                  <a:pt x="5555356" y="2313282"/>
                </a:cubicBezTo>
                <a:cubicBezTo>
                  <a:pt x="5586539" y="2307725"/>
                  <a:pt x="5618432" y="2304744"/>
                  <a:pt x="5650817" y="2304217"/>
                </a:cubicBezTo>
                <a:close/>
                <a:moveTo>
                  <a:pt x="3998505" y="2302594"/>
                </a:moveTo>
                <a:lnTo>
                  <a:pt x="4015592" y="2304217"/>
                </a:lnTo>
                <a:cubicBezTo>
                  <a:pt x="4047978" y="2304744"/>
                  <a:pt x="4079870" y="2307725"/>
                  <a:pt x="4111054" y="2313282"/>
                </a:cubicBezTo>
                <a:cubicBezTo>
                  <a:pt x="4116630" y="2312863"/>
                  <a:pt x="4121958" y="2313811"/>
                  <a:pt x="4127266" y="2314821"/>
                </a:cubicBezTo>
                <a:lnTo>
                  <a:pt x="4127384" y="2315969"/>
                </a:lnTo>
                <a:cubicBezTo>
                  <a:pt x="4486234" y="2375367"/>
                  <a:pt x="4767273" y="2656144"/>
                  <a:pt x="4817549" y="3009010"/>
                </a:cubicBezTo>
                <a:cubicBezTo>
                  <a:pt x="4817717" y="3009063"/>
                  <a:pt x="4817886" y="3009068"/>
                  <a:pt x="4818055" y="3009073"/>
                </a:cubicBezTo>
                <a:lnTo>
                  <a:pt x="4818595" y="3015763"/>
                </a:lnTo>
                <a:cubicBezTo>
                  <a:pt x="4823652" y="3046007"/>
                  <a:pt x="4826101" y="3076892"/>
                  <a:pt x="4826059" y="3108220"/>
                </a:cubicBezTo>
                <a:cubicBezTo>
                  <a:pt x="4827371" y="3113850"/>
                  <a:pt x="4827430" y="3119519"/>
                  <a:pt x="4827430" y="3125201"/>
                </a:cubicBezTo>
                <a:cubicBezTo>
                  <a:pt x="4827430" y="3129023"/>
                  <a:pt x="4827403" y="3132839"/>
                  <a:pt x="4826837" y="3136641"/>
                </a:cubicBezTo>
                <a:lnTo>
                  <a:pt x="4826338" y="3136608"/>
                </a:lnTo>
                <a:lnTo>
                  <a:pt x="4826312" y="3137103"/>
                </a:lnTo>
                <a:lnTo>
                  <a:pt x="4809193" y="3135477"/>
                </a:lnTo>
                <a:cubicBezTo>
                  <a:pt x="4776819" y="3134950"/>
                  <a:pt x="4744939" y="3131969"/>
                  <a:pt x="4713767" y="3126415"/>
                </a:cubicBezTo>
                <a:cubicBezTo>
                  <a:pt x="4708190" y="3126834"/>
                  <a:pt x="4702861" y="3125886"/>
                  <a:pt x="4697550" y="3124875"/>
                </a:cubicBezTo>
                <a:lnTo>
                  <a:pt x="4697434" y="3123727"/>
                </a:lnTo>
                <a:cubicBezTo>
                  <a:pt x="4338583" y="3064328"/>
                  <a:pt x="4057544" y="2783551"/>
                  <a:pt x="4007268" y="2430686"/>
                </a:cubicBezTo>
                <a:cubicBezTo>
                  <a:pt x="4007101" y="2430633"/>
                  <a:pt x="4006932" y="2430628"/>
                  <a:pt x="4006763" y="2430623"/>
                </a:cubicBezTo>
                <a:lnTo>
                  <a:pt x="4006225" y="2423947"/>
                </a:lnTo>
                <a:cubicBezTo>
                  <a:pt x="4001166" y="2393697"/>
                  <a:pt x="3998715" y="2362806"/>
                  <a:pt x="3998757" y="2331471"/>
                </a:cubicBezTo>
                <a:cubicBezTo>
                  <a:pt x="3997445" y="2325843"/>
                  <a:pt x="3997387" y="2320176"/>
                  <a:pt x="3997387" y="2314495"/>
                </a:cubicBezTo>
                <a:lnTo>
                  <a:pt x="3997981" y="2303055"/>
                </a:lnTo>
                <a:lnTo>
                  <a:pt x="3998479" y="2303088"/>
                </a:lnTo>
                <a:close/>
                <a:moveTo>
                  <a:pt x="3975754" y="2302594"/>
                </a:moveTo>
                <a:lnTo>
                  <a:pt x="3975780" y="2303088"/>
                </a:lnTo>
                <a:lnTo>
                  <a:pt x="3976278" y="2303055"/>
                </a:lnTo>
                <a:lnTo>
                  <a:pt x="3976872" y="2314495"/>
                </a:lnTo>
                <a:cubicBezTo>
                  <a:pt x="3976872" y="2320176"/>
                  <a:pt x="3976813" y="2325843"/>
                  <a:pt x="3975501" y="2331471"/>
                </a:cubicBezTo>
                <a:cubicBezTo>
                  <a:pt x="3975543" y="2362806"/>
                  <a:pt x="3973093" y="2393697"/>
                  <a:pt x="3968034" y="2423947"/>
                </a:cubicBezTo>
                <a:lnTo>
                  <a:pt x="3967496" y="2430623"/>
                </a:lnTo>
                <a:cubicBezTo>
                  <a:pt x="3967326" y="2430628"/>
                  <a:pt x="3967158" y="2430633"/>
                  <a:pt x="3966990" y="2430686"/>
                </a:cubicBezTo>
                <a:cubicBezTo>
                  <a:pt x="3916715" y="2783551"/>
                  <a:pt x="3635676" y="3064328"/>
                  <a:pt x="3276825" y="3123727"/>
                </a:cubicBezTo>
                <a:lnTo>
                  <a:pt x="3276708" y="3124875"/>
                </a:lnTo>
                <a:cubicBezTo>
                  <a:pt x="3271398" y="3125886"/>
                  <a:pt x="3266069" y="3126834"/>
                  <a:pt x="3260492" y="3126415"/>
                </a:cubicBezTo>
                <a:cubicBezTo>
                  <a:pt x="3229320" y="3131969"/>
                  <a:pt x="3197440" y="3134950"/>
                  <a:pt x="3165065" y="3135477"/>
                </a:cubicBezTo>
                <a:lnTo>
                  <a:pt x="3147947" y="3137103"/>
                </a:lnTo>
                <a:lnTo>
                  <a:pt x="3147921" y="3136608"/>
                </a:lnTo>
                <a:lnTo>
                  <a:pt x="3147422" y="3136641"/>
                </a:lnTo>
                <a:cubicBezTo>
                  <a:pt x="3146856" y="3132839"/>
                  <a:pt x="3146829" y="3129023"/>
                  <a:pt x="3146829" y="3125201"/>
                </a:cubicBezTo>
                <a:cubicBezTo>
                  <a:pt x="3146829" y="3119519"/>
                  <a:pt x="3146887" y="3113850"/>
                  <a:pt x="3148199" y="3108220"/>
                </a:cubicBezTo>
                <a:cubicBezTo>
                  <a:pt x="3148157" y="3076892"/>
                  <a:pt x="3150607" y="3046007"/>
                  <a:pt x="3155663" y="3015763"/>
                </a:cubicBezTo>
                <a:lnTo>
                  <a:pt x="3156204" y="3009073"/>
                </a:lnTo>
                <a:cubicBezTo>
                  <a:pt x="3156372" y="3009068"/>
                  <a:pt x="3156542" y="3009063"/>
                  <a:pt x="3156709" y="3009010"/>
                </a:cubicBezTo>
                <a:cubicBezTo>
                  <a:pt x="3206986" y="2656144"/>
                  <a:pt x="3488025" y="2375367"/>
                  <a:pt x="3846875" y="2315969"/>
                </a:cubicBezTo>
                <a:lnTo>
                  <a:pt x="3846992" y="2314821"/>
                </a:lnTo>
                <a:cubicBezTo>
                  <a:pt x="3852301" y="2313811"/>
                  <a:pt x="3857629" y="2312863"/>
                  <a:pt x="3863205" y="2313282"/>
                </a:cubicBezTo>
                <a:cubicBezTo>
                  <a:pt x="3894388" y="2307725"/>
                  <a:pt x="3926281" y="2304744"/>
                  <a:pt x="3958666" y="2304217"/>
                </a:cubicBezTo>
                <a:close/>
                <a:moveTo>
                  <a:pt x="2306354" y="2302594"/>
                </a:moveTo>
                <a:lnTo>
                  <a:pt x="2323441" y="2304217"/>
                </a:lnTo>
                <a:cubicBezTo>
                  <a:pt x="2355827" y="2304744"/>
                  <a:pt x="2387719" y="2307725"/>
                  <a:pt x="2418903" y="2313282"/>
                </a:cubicBezTo>
                <a:cubicBezTo>
                  <a:pt x="2424479" y="2312863"/>
                  <a:pt x="2429807" y="2313811"/>
                  <a:pt x="2435115" y="2314821"/>
                </a:cubicBezTo>
                <a:lnTo>
                  <a:pt x="2435233" y="2315969"/>
                </a:lnTo>
                <a:cubicBezTo>
                  <a:pt x="2794083" y="2375367"/>
                  <a:pt x="3075122" y="2656144"/>
                  <a:pt x="3125398" y="3009010"/>
                </a:cubicBezTo>
                <a:cubicBezTo>
                  <a:pt x="3125566" y="3009063"/>
                  <a:pt x="3125735" y="3009068"/>
                  <a:pt x="3125904" y="3009073"/>
                </a:cubicBezTo>
                <a:lnTo>
                  <a:pt x="3126444" y="3015763"/>
                </a:lnTo>
                <a:cubicBezTo>
                  <a:pt x="3131501" y="3046007"/>
                  <a:pt x="3133950" y="3076892"/>
                  <a:pt x="3133908" y="3108220"/>
                </a:cubicBezTo>
                <a:cubicBezTo>
                  <a:pt x="3135220" y="3113850"/>
                  <a:pt x="3135279" y="3119519"/>
                  <a:pt x="3135279" y="3125201"/>
                </a:cubicBezTo>
                <a:cubicBezTo>
                  <a:pt x="3135279" y="3129023"/>
                  <a:pt x="3135252" y="3132839"/>
                  <a:pt x="3134686" y="3136641"/>
                </a:cubicBezTo>
                <a:lnTo>
                  <a:pt x="3134187" y="3136608"/>
                </a:lnTo>
                <a:lnTo>
                  <a:pt x="3134161" y="3137103"/>
                </a:lnTo>
                <a:lnTo>
                  <a:pt x="3117042" y="3135477"/>
                </a:lnTo>
                <a:cubicBezTo>
                  <a:pt x="3084668" y="3134950"/>
                  <a:pt x="3052788" y="3131969"/>
                  <a:pt x="3021616" y="3126415"/>
                </a:cubicBezTo>
                <a:cubicBezTo>
                  <a:pt x="3016039" y="3126834"/>
                  <a:pt x="3010710" y="3125886"/>
                  <a:pt x="3005399" y="3124875"/>
                </a:cubicBezTo>
                <a:lnTo>
                  <a:pt x="3005283" y="3123727"/>
                </a:lnTo>
                <a:cubicBezTo>
                  <a:pt x="2646432" y="3064328"/>
                  <a:pt x="2365393" y="2783551"/>
                  <a:pt x="2315117" y="2430686"/>
                </a:cubicBezTo>
                <a:cubicBezTo>
                  <a:pt x="2314950" y="2430633"/>
                  <a:pt x="2314781" y="2430628"/>
                  <a:pt x="2314612" y="2430623"/>
                </a:cubicBezTo>
                <a:lnTo>
                  <a:pt x="2314074" y="2423947"/>
                </a:lnTo>
                <a:cubicBezTo>
                  <a:pt x="2309015" y="2393697"/>
                  <a:pt x="2306564" y="2362806"/>
                  <a:pt x="2306606" y="2331471"/>
                </a:cubicBezTo>
                <a:cubicBezTo>
                  <a:pt x="2305294" y="2325843"/>
                  <a:pt x="2305236" y="2320176"/>
                  <a:pt x="2305236" y="2314495"/>
                </a:cubicBezTo>
                <a:lnTo>
                  <a:pt x="2305830" y="2303055"/>
                </a:lnTo>
                <a:lnTo>
                  <a:pt x="2306328" y="2303088"/>
                </a:lnTo>
                <a:close/>
                <a:moveTo>
                  <a:pt x="2283603" y="2302594"/>
                </a:moveTo>
                <a:lnTo>
                  <a:pt x="2283629" y="2303088"/>
                </a:lnTo>
                <a:lnTo>
                  <a:pt x="2284127" y="2303055"/>
                </a:lnTo>
                <a:lnTo>
                  <a:pt x="2284721" y="2314495"/>
                </a:lnTo>
                <a:cubicBezTo>
                  <a:pt x="2284721" y="2320176"/>
                  <a:pt x="2284662" y="2325843"/>
                  <a:pt x="2283350" y="2331471"/>
                </a:cubicBezTo>
                <a:cubicBezTo>
                  <a:pt x="2283392" y="2362806"/>
                  <a:pt x="2280942" y="2393697"/>
                  <a:pt x="2275883" y="2423947"/>
                </a:cubicBezTo>
                <a:lnTo>
                  <a:pt x="2275345" y="2430623"/>
                </a:lnTo>
                <a:cubicBezTo>
                  <a:pt x="2275175" y="2430628"/>
                  <a:pt x="2275007" y="2430633"/>
                  <a:pt x="2274839" y="2430686"/>
                </a:cubicBezTo>
                <a:cubicBezTo>
                  <a:pt x="2224564" y="2783551"/>
                  <a:pt x="1943525" y="3064328"/>
                  <a:pt x="1584673" y="3123727"/>
                </a:cubicBezTo>
                <a:lnTo>
                  <a:pt x="1584557" y="3124875"/>
                </a:lnTo>
                <a:cubicBezTo>
                  <a:pt x="1579247" y="3125886"/>
                  <a:pt x="1573918" y="3126834"/>
                  <a:pt x="1568341" y="3126415"/>
                </a:cubicBezTo>
                <a:cubicBezTo>
                  <a:pt x="1537169" y="3131969"/>
                  <a:pt x="1505289" y="3134950"/>
                  <a:pt x="1472914" y="3135477"/>
                </a:cubicBezTo>
                <a:lnTo>
                  <a:pt x="1455796" y="3137103"/>
                </a:lnTo>
                <a:lnTo>
                  <a:pt x="1455770" y="3136608"/>
                </a:lnTo>
                <a:lnTo>
                  <a:pt x="1455271" y="3136641"/>
                </a:lnTo>
                <a:cubicBezTo>
                  <a:pt x="1454705" y="3132839"/>
                  <a:pt x="1454678" y="3129023"/>
                  <a:pt x="1454678" y="3125201"/>
                </a:cubicBezTo>
                <a:cubicBezTo>
                  <a:pt x="1454678" y="3119519"/>
                  <a:pt x="1454736" y="3113850"/>
                  <a:pt x="1456048" y="3108220"/>
                </a:cubicBezTo>
                <a:cubicBezTo>
                  <a:pt x="1456006" y="3076892"/>
                  <a:pt x="1458456" y="3046007"/>
                  <a:pt x="1463513" y="3015763"/>
                </a:cubicBezTo>
                <a:lnTo>
                  <a:pt x="1464053" y="3009073"/>
                </a:lnTo>
                <a:cubicBezTo>
                  <a:pt x="1464221" y="3009068"/>
                  <a:pt x="1464391" y="3009063"/>
                  <a:pt x="1464558" y="3009010"/>
                </a:cubicBezTo>
                <a:cubicBezTo>
                  <a:pt x="1514835" y="2656144"/>
                  <a:pt x="1795874" y="2375367"/>
                  <a:pt x="2154724" y="2315969"/>
                </a:cubicBezTo>
                <a:lnTo>
                  <a:pt x="2154841" y="2314821"/>
                </a:lnTo>
                <a:cubicBezTo>
                  <a:pt x="2160150" y="2313811"/>
                  <a:pt x="2165478" y="2312863"/>
                  <a:pt x="2171054" y="2313282"/>
                </a:cubicBezTo>
                <a:cubicBezTo>
                  <a:pt x="2202237" y="2307725"/>
                  <a:pt x="2234130" y="2304744"/>
                  <a:pt x="2266515" y="2304217"/>
                </a:cubicBezTo>
                <a:close/>
                <a:moveTo>
                  <a:pt x="614203" y="2302594"/>
                </a:moveTo>
                <a:lnTo>
                  <a:pt x="631290" y="2304217"/>
                </a:lnTo>
                <a:cubicBezTo>
                  <a:pt x="663676" y="2304744"/>
                  <a:pt x="695568" y="2307725"/>
                  <a:pt x="726752" y="2313282"/>
                </a:cubicBezTo>
                <a:cubicBezTo>
                  <a:pt x="732328" y="2312863"/>
                  <a:pt x="737656" y="2313811"/>
                  <a:pt x="742964" y="2314821"/>
                </a:cubicBezTo>
                <a:lnTo>
                  <a:pt x="743081" y="2315969"/>
                </a:lnTo>
                <a:cubicBezTo>
                  <a:pt x="1101932" y="2375367"/>
                  <a:pt x="1382971" y="2656144"/>
                  <a:pt x="1433247" y="3009010"/>
                </a:cubicBezTo>
                <a:cubicBezTo>
                  <a:pt x="1433415" y="3009063"/>
                  <a:pt x="1433584" y="3009068"/>
                  <a:pt x="1433753" y="3009073"/>
                </a:cubicBezTo>
                <a:lnTo>
                  <a:pt x="1434293" y="3015763"/>
                </a:lnTo>
                <a:cubicBezTo>
                  <a:pt x="1439350" y="3046007"/>
                  <a:pt x="1441799" y="3076892"/>
                  <a:pt x="1441757" y="3108220"/>
                </a:cubicBezTo>
                <a:cubicBezTo>
                  <a:pt x="1443069" y="3113850"/>
                  <a:pt x="1443128" y="3119519"/>
                  <a:pt x="1443128" y="3125201"/>
                </a:cubicBezTo>
                <a:cubicBezTo>
                  <a:pt x="1443128" y="3129023"/>
                  <a:pt x="1443101" y="3132839"/>
                  <a:pt x="1442535" y="3136641"/>
                </a:cubicBezTo>
                <a:lnTo>
                  <a:pt x="1442036" y="3136608"/>
                </a:lnTo>
                <a:lnTo>
                  <a:pt x="1442010" y="3137103"/>
                </a:lnTo>
                <a:lnTo>
                  <a:pt x="1424891" y="3135477"/>
                </a:lnTo>
                <a:cubicBezTo>
                  <a:pt x="1392517" y="3134950"/>
                  <a:pt x="1360637" y="3131969"/>
                  <a:pt x="1329465" y="3126415"/>
                </a:cubicBezTo>
                <a:cubicBezTo>
                  <a:pt x="1323888" y="3126834"/>
                  <a:pt x="1318559" y="3125886"/>
                  <a:pt x="1313248" y="3124875"/>
                </a:cubicBezTo>
                <a:lnTo>
                  <a:pt x="1313132" y="3123727"/>
                </a:lnTo>
                <a:cubicBezTo>
                  <a:pt x="954281" y="3064328"/>
                  <a:pt x="673242" y="2783551"/>
                  <a:pt x="622966" y="2430686"/>
                </a:cubicBezTo>
                <a:cubicBezTo>
                  <a:pt x="622799" y="2430633"/>
                  <a:pt x="622630" y="2430628"/>
                  <a:pt x="622461" y="2430623"/>
                </a:cubicBezTo>
                <a:lnTo>
                  <a:pt x="621923" y="2423947"/>
                </a:lnTo>
                <a:cubicBezTo>
                  <a:pt x="616864" y="2393697"/>
                  <a:pt x="614413" y="2362806"/>
                  <a:pt x="614455" y="2331471"/>
                </a:cubicBezTo>
                <a:cubicBezTo>
                  <a:pt x="613143" y="2325843"/>
                  <a:pt x="613085" y="2320176"/>
                  <a:pt x="613085" y="2314495"/>
                </a:cubicBezTo>
                <a:lnTo>
                  <a:pt x="613679" y="2303055"/>
                </a:lnTo>
                <a:lnTo>
                  <a:pt x="614177" y="2303088"/>
                </a:lnTo>
                <a:close/>
                <a:moveTo>
                  <a:pt x="591452" y="2302594"/>
                </a:moveTo>
                <a:lnTo>
                  <a:pt x="591478" y="2303088"/>
                </a:lnTo>
                <a:lnTo>
                  <a:pt x="591976" y="2303055"/>
                </a:lnTo>
                <a:lnTo>
                  <a:pt x="592570" y="2314495"/>
                </a:lnTo>
                <a:cubicBezTo>
                  <a:pt x="592570" y="2320176"/>
                  <a:pt x="592511" y="2325843"/>
                  <a:pt x="591199" y="2331471"/>
                </a:cubicBezTo>
                <a:cubicBezTo>
                  <a:pt x="591242" y="2362806"/>
                  <a:pt x="588791" y="2393697"/>
                  <a:pt x="583732" y="2423947"/>
                </a:cubicBezTo>
                <a:lnTo>
                  <a:pt x="583194" y="2430623"/>
                </a:lnTo>
                <a:cubicBezTo>
                  <a:pt x="583024" y="2430628"/>
                  <a:pt x="582856" y="2430633"/>
                  <a:pt x="582689" y="2430686"/>
                </a:cubicBezTo>
                <a:cubicBezTo>
                  <a:pt x="537576" y="2747315"/>
                  <a:pt x="306662" y="3005901"/>
                  <a:pt x="0" y="3097101"/>
                </a:cubicBezTo>
                <a:lnTo>
                  <a:pt x="0" y="2964763"/>
                </a:lnTo>
                <a:cubicBezTo>
                  <a:pt x="229298" y="2881926"/>
                  <a:pt x="402181" y="2686530"/>
                  <a:pt x="449203" y="2447425"/>
                </a:cubicBezTo>
                <a:cubicBezTo>
                  <a:pt x="258971" y="2488309"/>
                  <a:pt x="97576" y="2603574"/>
                  <a:pt x="0" y="2761314"/>
                </a:cubicBezTo>
                <a:lnTo>
                  <a:pt x="0" y="2554520"/>
                </a:lnTo>
                <a:cubicBezTo>
                  <a:pt x="121484" y="2431613"/>
                  <a:pt x="282199" y="2345825"/>
                  <a:pt x="462573" y="2315969"/>
                </a:cubicBezTo>
                <a:lnTo>
                  <a:pt x="462690" y="2314821"/>
                </a:lnTo>
                <a:cubicBezTo>
                  <a:pt x="467999" y="2313811"/>
                  <a:pt x="473327" y="2312863"/>
                  <a:pt x="478903" y="2313282"/>
                </a:cubicBezTo>
                <a:cubicBezTo>
                  <a:pt x="510086" y="2307725"/>
                  <a:pt x="541979" y="2304744"/>
                  <a:pt x="574365" y="2304217"/>
                </a:cubicBezTo>
                <a:close/>
                <a:moveTo>
                  <a:pt x="11452667" y="1608087"/>
                </a:moveTo>
                <a:cubicBezTo>
                  <a:pt x="11177477" y="1666766"/>
                  <a:pt x="10962633" y="1879876"/>
                  <a:pt x="10909358" y="2148655"/>
                </a:cubicBezTo>
                <a:cubicBezTo>
                  <a:pt x="11184548" y="2089976"/>
                  <a:pt x="11399391" y="1876866"/>
                  <a:pt x="11452667" y="1608087"/>
                </a:cubicBezTo>
                <a:close/>
                <a:moveTo>
                  <a:pt x="10058800" y="1608087"/>
                </a:moveTo>
                <a:cubicBezTo>
                  <a:pt x="10112076" y="1876866"/>
                  <a:pt x="10326919" y="2089976"/>
                  <a:pt x="10602109" y="2148655"/>
                </a:cubicBezTo>
                <a:cubicBezTo>
                  <a:pt x="10548834" y="1879876"/>
                  <a:pt x="10333990" y="1666766"/>
                  <a:pt x="10058800" y="1608087"/>
                </a:cubicBezTo>
                <a:close/>
                <a:moveTo>
                  <a:pt x="9760514" y="1608087"/>
                </a:moveTo>
                <a:cubicBezTo>
                  <a:pt x="9485324" y="1666766"/>
                  <a:pt x="9270480" y="1879876"/>
                  <a:pt x="9217205" y="2148655"/>
                </a:cubicBezTo>
                <a:cubicBezTo>
                  <a:pt x="9492395" y="2089976"/>
                  <a:pt x="9707238" y="1876866"/>
                  <a:pt x="9760514" y="1608087"/>
                </a:cubicBezTo>
                <a:close/>
                <a:moveTo>
                  <a:pt x="8366649" y="1608087"/>
                </a:moveTo>
                <a:cubicBezTo>
                  <a:pt x="8419925" y="1876866"/>
                  <a:pt x="8634768" y="2089976"/>
                  <a:pt x="8909958" y="2148655"/>
                </a:cubicBezTo>
                <a:cubicBezTo>
                  <a:pt x="8856683" y="1879876"/>
                  <a:pt x="8641839" y="1666766"/>
                  <a:pt x="8366649" y="1608087"/>
                </a:cubicBezTo>
                <a:close/>
                <a:moveTo>
                  <a:pt x="8068363" y="1608087"/>
                </a:moveTo>
                <a:cubicBezTo>
                  <a:pt x="7793173" y="1666766"/>
                  <a:pt x="7578329" y="1879876"/>
                  <a:pt x="7525054" y="2148655"/>
                </a:cubicBezTo>
                <a:cubicBezTo>
                  <a:pt x="7800244" y="2089976"/>
                  <a:pt x="8015087" y="1876866"/>
                  <a:pt x="8068363" y="1608087"/>
                </a:cubicBezTo>
                <a:close/>
                <a:moveTo>
                  <a:pt x="6674498" y="1608087"/>
                </a:moveTo>
                <a:cubicBezTo>
                  <a:pt x="6727774" y="1876866"/>
                  <a:pt x="6942617" y="2089976"/>
                  <a:pt x="7217807" y="2148655"/>
                </a:cubicBezTo>
                <a:cubicBezTo>
                  <a:pt x="7164532" y="1879876"/>
                  <a:pt x="6949688" y="1666766"/>
                  <a:pt x="6674498" y="1608087"/>
                </a:cubicBezTo>
                <a:close/>
                <a:moveTo>
                  <a:pt x="6376212" y="1608087"/>
                </a:moveTo>
                <a:cubicBezTo>
                  <a:pt x="6101022" y="1666766"/>
                  <a:pt x="5886178" y="1879876"/>
                  <a:pt x="5832903" y="2148655"/>
                </a:cubicBezTo>
                <a:cubicBezTo>
                  <a:pt x="6108093" y="2089976"/>
                  <a:pt x="6322936" y="1876866"/>
                  <a:pt x="6376212" y="1608087"/>
                </a:cubicBezTo>
                <a:close/>
                <a:moveTo>
                  <a:pt x="4982347" y="1608087"/>
                </a:moveTo>
                <a:cubicBezTo>
                  <a:pt x="5035623" y="1876866"/>
                  <a:pt x="5250466" y="2089976"/>
                  <a:pt x="5525656" y="2148655"/>
                </a:cubicBezTo>
                <a:cubicBezTo>
                  <a:pt x="5472381" y="1879876"/>
                  <a:pt x="5257537" y="1666766"/>
                  <a:pt x="4982347" y="1608087"/>
                </a:cubicBezTo>
                <a:close/>
                <a:moveTo>
                  <a:pt x="4684061" y="1608087"/>
                </a:moveTo>
                <a:cubicBezTo>
                  <a:pt x="4408871" y="1666766"/>
                  <a:pt x="4194027" y="1879876"/>
                  <a:pt x="4140752" y="2148655"/>
                </a:cubicBezTo>
                <a:cubicBezTo>
                  <a:pt x="4415942" y="2089976"/>
                  <a:pt x="4630785" y="1876866"/>
                  <a:pt x="4684061" y="1608087"/>
                </a:cubicBezTo>
                <a:close/>
                <a:moveTo>
                  <a:pt x="3290196" y="1608087"/>
                </a:moveTo>
                <a:cubicBezTo>
                  <a:pt x="3343472" y="1876866"/>
                  <a:pt x="3558315" y="2089976"/>
                  <a:pt x="3833505" y="2148655"/>
                </a:cubicBezTo>
                <a:cubicBezTo>
                  <a:pt x="3780230" y="1879876"/>
                  <a:pt x="3565386" y="1666766"/>
                  <a:pt x="3290196" y="1608087"/>
                </a:cubicBezTo>
                <a:close/>
                <a:moveTo>
                  <a:pt x="2991910" y="1608087"/>
                </a:moveTo>
                <a:cubicBezTo>
                  <a:pt x="2716720" y="1666766"/>
                  <a:pt x="2501876" y="1879876"/>
                  <a:pt x="2448601" y="2148655"/>
                </a:cubicBezTo>
                <a:cubicBezTo>
                  <a:pt x="2723791" y="2089976"/>
                  <a:pt x="2938634" y="1876866"/>
                  <a:pt x="2991910" y="1608087"/>
                </a:cubicBezTo>
                <a:close/>
                <a:moveTo>
                  <a:pt x="1598045" y="1608087"/>
                </a:moveTo>
                <a:cubicBezTo>
                  <a:pt x="1651321" y="1876866"/>
                  <a:pt x="1866164" y="2089976"/>
                  <a:pt x="2141354" y="2148655"/>
                </a:cubicBezTo>
                <a:cubicBezTo>
                  <a:pt x="2088079" y="1879876"/>
                  <a:pt x="1873235" y="1666766"/>
                  <a:pt x="1598045" y="1608087"/>
                </a:cubicBezTo>
                <a:close/>
                <a:moveTo>
                  <a:pt x="1299759" y="1608087"/>
                </a:moveTo>
                <a:cubicBezTo>
                  <a:pt x="1024569" y="1666766"/>
                  <a:pt x="809725" y="1879876"/>
                  <a:pt x="756450" y="2148655"/>
                </a:cubicBezTo>
                <a:cubicBezTo>
                  <a:pt x="1031640" y="2089976"/>
                  <a:pt x="1246483" y="1876866"/>
                  <a:pt x="1299759" y="1608087"/>
                </a:cubicBezTo>
                <a:close/>
                <a:moveTo>
                  <a:pt x="0" y="1504081"/>
                </a:moveTo>
                <a:cubicBezTo>
                  <a:pt x="306658" y="1594561"/>
                  <a:pt x="537576" y="1851117"/>
                  <a:pt x="582690" y="2165262"/>
                </a:cubicBezTo>
                <a:cubicBezTo>
                  <a:pt x="582857" y="2165315"/>
                  <a:pt x="583026" y="2165320"/>
                  <a:pt x="583195" y="2165325"/>
                </a:cubicBezTo>
                <a:lnTo>
                  <a:pt x="583735" y="2171962"/>
                </a:lnTo>
                <a:cubicBezTo>
                  <a:pt x="588792" y="2201969"/>
                  <a:pt x="591242" y="2232611"/>
                  <a:pt x="591199" y="2263693"/>
                </a:cubicBezTo>
                <a:cubicBezTo>
                  <a:pt x="592511" y="2269279"/>
                  <a:pt x="592570" y="2274903"/>
                  <a:pt x="592570" y="2280541"/>
                </a:cubicBezTo>
                <a:cubicBezTo>
                  <a:pt x="592570" y="2284333"/>
                  <a:pt x="592543" y="2288119"/>
                  <a:pt x="591977" y="2291891"/>
                </a:cubicBezTo>
                <a:lnTo>
                  <a:pt x="591478" y="2291858"/>
                </a:lnTo>
                <a:lnTo>
                  <a:pt x="591452" y="2292349"/>
                </a:lnTo>
                <a:lnTo>
                  <a:pt x="574334" y="2290736"/>
                </a:lnTo>
                <a:cubicBezTo>
                  <a:pt x="541959" y="2290213"/>
                  <a:pt x="510079" y="2287255"/>
                  <a:pt x="478907" y="2281745"/>
                </a:cubicBezTo>
                <a:cubicBezTo>
                  <a:pt x="473330" y="2282161"/>
                  <a:pt x="468001" y="2281220"/>
                  <a:pt x="462690" y="2280217"/>
                </a:cubicBezTo>
                <a:lnTo>
                  <a:pt x="462574" y="2279078"/>
                </a:lnTo>
                <a:cubicBezTo>
                  <a:pt x="282200" y="2249456"/>
                  <a:pt x="121485" y="2164343"/>
                  <a:pt x="0" y="2042401"/>
                </a:cubicBezTo>
                <a:lnTo>
                  <a:pt x="0" y="1837231"/>
                </a:lnTo>
                <a:cubicBezTo>
                  <a:pt x="97584" y="1993737"/>
                  <a:pt x="258975" y="2108093"/>
                  <a:pt x="449203" y="2148655"/>
                </a:cubicBezTo>
                <a:cubicBezTo>
                  <a:pt x="402182" y="1911427"/>
                  <a:pt x="229297" y="1717565"/>
                  <a:pt x="0" y="1635380"/>
                </a:cubicBezTo>
                <a:close/>
                <a:moveTo>
                  <a:pt x="11608704" y="1464394"/>
                </a:moveTo>
                <a:lnTo>
                  <a:pt x="11625791" y="1466004"/>
                </a:lnTo>
                <a:cubicBezTo>
                  <a:pt x="11658177" y="1466527"/>
                  <a:pt x="11690070" y="1469485"/>
                  <a:pt x="11721253" y="1474998"/>
                </a:cubicBezTo>
                <a:cubicBezTo>
                  <a:pt x="11726829" y="1474582"/>
                  <a:pt x="11732157" y="1475523"/>
                  <a:pt x="11737466" y="1476525"/>
                </a:cubicBezTo>
                <a:lnTo>
                  <a:pt x="11737583" y="1477664"/>
                </a:lnTo>
                <a:cubicBezTo>
                  <a:pt x="11914088" y="1506650"/>
                  <a:pt x="12071767" y="1588774"/>
                  <a:pt x="12192000" y="1706842"/>
                </a:cubicBezTo>
                <a:lnTo>
                  <a:pt x="12192000" y="1906833"/>
                </a:lnTo>
                <a:cubicBezTo>
                  <a:pt x="12093732" y="1756811"/>
                  <a:pt x="11935983" y="1647542"/>
                  <a:pt x="11750953" y="1608088"/>
                </a:cubicBezTo>
                <a:cubicBezTo>
                  <a:pt x="11797422" y="1842524"/>
                  <a:pt x="11966808" y="2034608"/>
                  <a:pt x="12192000" y="2118654"/>
                </a:cubicBezTo>
                <a:lnTo>
                  <a:pt x="12192000" y="2250657"/>
                </a:lnTo>
                <a:cubicBezTo>
                  <a:pt x="11889465" y="2157681"/>
                  <a:pt x="11662185" y="1902872"/>
                  <a:pt x="11617468" y="1591480"/>
                </a:cubicBezTo>
                <a:cubicBezTo>
                  <a:pt x="11617300" y="1591427"/>
                  <a:pt x="11617132" y="1591423"/>
                  <a:pt x="11616962" y="1591418"/>
                </a:cubicBezTo>
                <a:lnTo>
                  <a:pt x="11616424" y="1584794"/>
                </a:lnTo>
                <a:cubicBezTo>
                  <a:pt x="11611365" y="1554782"/>
                  <a:pt x="11608914" y="1524133"/>
                  <a:pt x="11608957" y="1493044"/>
                </a:cubicBezTo>
                <a:cubicBezTo>
                  <a:pt x="11607645" y="1487460"/>
                  <a:pt x="11607586" y="1481838"/>
                  <a:pt x="11607586" y="1476202"/>
                </a:cubicBezTo>
                <a:lnTo>
                  <a:pt x="11608180" y="1464851"/>
                </a:lnTo>
                <a:lnTo>
                  <a:pt x="11608678" y="1464884"/>
                </a:lnTo>
                <a:close/>
                <a:moveTo>
                  <a:pt x="11594916" y="1464394"/>
                </a:moveTo>
                <a:lnTo>
                  <a:pt x="11594942" y="1464884"/>
                </a:lnTo>
                <a:lnTo>
                  <a:pt x="11595440" y="1464852"/>
                </a:lnTo>
                <a:lnTo>
                  <a:pt x="11596034" y="1476202"/>
                </a:lnTo>
                <a:cubicBezTo>
                  <a:pt x="11596034" y="1481838"/>
                  <a:pt x="11595975" y="1487460"/>
                  <a:pt x="11594663" y="1493044"/>
                </a:cubicBezTo>
                <a:cubicBezTo>
                  <a:pt x="11594706" y="1524133"/>
                  <a:pt x="11592255" y="1554782"/>
                  <a:pt x="11587196" y="1584794"/>
                </a:cubicBezTo>
                <a:lnTo>
                  <a:pt x="11586658" y="1591418"/>
                </a:lnTo>
                <a:cubicBezTo>
                  <a:pt x="11586488" y="1591423"/>
                  <a:pt x="11586320" y="1591427"/>
                  <a:pt x="11586152" y="1591480"/>
                </a:cubicBezTo>
                <a:cubicBezTo>
                  <a:pt x="11535877" y="1941574"/>
                  <a:pt x="11254838" y="2220146"/>
                  <a:pt x="10895987" y="2279078"/>
                </a:cubicBezTo>
                <a:lnTo>
                  <a:pt x="10895871" y="2280217"/>
                </a:lnTo>
                <a:cubicBezTo>
                  <a:pt x="10890560" y="2281220"/>
                  <a:pt x="10885231" y="2282161"/>
                  <a:pt x="10879654" y="2281745"/>
                </a:cubicBezTo>
                <a:cubicBezTo>
                  <a:pt x="10848482" y="2287255"/>
                  <a:pt x="10816602" y="2290213"/>
                  <a:pt x="10784227" y="2290736"/>
                </a:cubicBezTo>
                <a:lnTo>
                  <a:pt x="10767109" y="2292349"/>
                </a:lnTo>
                <a:lnTo>
                  <a:pt x="10767083" y="2291858"/>
                </a:lnTo>
                <a:lnTo>
                  <a:pt x="10766584" y="2291891"/>
                </a:lnTo>
                <a:cubicBezTo>
                  <a:pt x="10766018" y="2288119"/>
                  <a:pt x="10765991" y="2284333"/>
                  <a:pt x="10765991" y="2280541"/>
                </a:cubicBezTo>
                <a:cubicBezTo>
                  <a:pt x="10765991" y="2274903"/>
                  <a:pt x="10766050" y="2269279"/>
                  <a:pt x="10767362" y="2263693"/>
                </a:cubicBezTo>
                <a:cubicBezTo>
                  <a:pt x="10767319" y="2232611"/>
                  <a:pt x="10769769" y="2201969"/>
                  <a:pt x="10774826" y="2171962"/>
                </a:cubicBezTo>
                <a:lnTo>
                  <a:pt x="10775366" y="2165325"/>
                </a:lnTo>
                <a:cubicBezTo>
                  <a:pt x="10775535" y="2165320"/>
                  <a:pt x="10775704" y="2165315"/>
                  <a:pt x="10775872" y="2165262"/>
                </a:cubicBezTo>
                <a:cubicBezTo>
                  <a:pt x="10826148" y="1815167"/>
                  <a:pt x="11107187" y="1536596"/>
                  <a:pt x="11466037" y="1477664"/>
                </a:cubicBezTo>
                <a:lnTo>
                  <a:pt x="11466154" y="1476525"/>
                </a:lnTo>
                <a:cubicBezTo>
                  <a:pt x="11471463" y="1475523"/>
                  <a:pt x="11476791" y="1474582"/>
                  <a:pt x="11482367" y="1474998"/>
                </a:cubicBezTo>
                <a:cubicBezTo>
                  <a:pt x="11513550" y="1469485"/>
                  <a:pt x="11545443" y="1466527"/>
                  <a:pt x="11577829" y="1466004"/>
                </a:cubicBezTo>
                <a:close/>
                <a:moveTo>
                  <a:pt x="9916551" y="1464394"/>
                </a:moveTo>
                <a:lnTo>
                  <a:pt x="9933638" y="1466004"/>
                </a:lnTo>
                <a:cubicBezTo>
                  <a:pt x="9966024" y="1466527"/>
                  <a:pt x="9997917" y="1469485"/>
                  <a:pt x="10029100" y="1474998"/>
                </a:cubicBezTo>
                <a:cubicBezTo>
                  <a:pt x="10034676" y="1474582"/>
                  <a:pt x="10040004" y="1475523"/>
                  <a:pt x="10045313" y="1476525"/>
                </a:cubicBezTo>
                <a:lnTo>
                  <a:pt x="10045430" y="1477664"/>
                </a:lnTo>
                <a:cubicBezTo>
                  <a:pt x="10404280" y="1536596"/>
                  <a:pt x="10685319" y="1815167"/>
                  <a:pt x="10735596" y="2165262"/>
                </a:cubicBezTo>
                <a:cubicBezTo>
                  <a:pt x="10735763" y="2165315"/>
                  <a:pt x="10735932" y="2165320"/>
                  <a:pt x="10736101" y="2165325"/>
                </a:cubicBezTo>
                <a:lnTo>
                  <a:pt x="10736641" y="2171962"/>
                </a:lnTo>
                <a:cubicBezTo>
                  <a:pt x="10741698" y="2201969"/>
                  <a:pt x="10744148" y="2232611"/>
                  <a:pt x="10744105" y="2263693"/>
                </a:cubicBezTo>
                <a:cubicBezTo>
                  <a:pt x="10745417" y="2269279"/>
                  <a:pt x="10745476" y="2274903"/>
                  <a:pt x="10745476" y="2280541"/>
                </a:cubicBezTo>
                <a:cubicBezTo>
                  <a:pt x="10745476" y="2284333"/>
                  <a:pt x="10745449" y="2288119"/>
                  <a:pt x="10744883" y="2291891"/>
                </a:cubicBezTo>
                <a:lnTo>
                  <a:pt x="10744384" y="2291858"/>
                </a:lnTo>
                <a:lnTo>
                  <a:pt x="10744358" y="2292349"/>
                </a:lnTo>
                <a:lnTo>
                  <a:pt x="10727240" y="2290736"/>
                </a:lnTo>
                <a:cubicBezTo>
                  <a:pt x="10694865" y="2290213"/>
                  <a:pt x="10662985" y="2287255"/>
                  <a:pt x="10631813" y="2281745"/>
                </a:cubicBezTo>
                <a:cubicBezTo>
                  <a:pt x="10626236" y="2282161"/>
                  <a:pt x="10620907" y="2281220"/>
                  <a:pt x="10615596" y="2280217"/>
                </a:cubicBezTo>
                <a:lnTo>
                  <a:pt x="10615480" y="2279078"/>
                </a:lnTo>
                <a:cubicBezTo>
                  <a:pt x="10256629" y="2220146"/>
                  <a:pt x="9975590" y="1941574"/>
                  <a:pt x="9925315" y="1591480"/>
                </a:cubicBezTo>
                <a:cubicBezTo>
                  <a:pt x="9925147" y="1591427"/>
                  <a:pt x="9924979" y="1591423"/>
                  <a:pt x="9924809" y="1591418"/>
                </a:cubicBezTo>
                <a:lnTo>
                  <a:pt x="9924271" y="1584794"/>
                </a:lnTo>
                <a:cubicBezTo>
                  <a:pt x="9919212" y="1554782"/>
                  <a:pt x="9916761" y="1524133"/>
                  <a:pt x="9916804" y="1493044"/>
                </a:cubicBezTo>
                <a:cubicBezTo>
                  <a:pt x="9915492" y="1487460"/>
                  <a:pt x="9915433" y="1481838"/>
                  <a:pt x="9915433" y="1476202"/>
                </a:cubicBezTo>
                <a:lnTo>
                  <a:pt x="9916027" y="1464852"/>
                </a:lnTo>
                <a:lnTo>
                  <a:pt x="9916525" y="1464884"/>
                </a:lnTo>
                <a:close/>
                <a:moveTo>
                  <a:pt x="9902763" y="1464394"/>
                </a:moveTo>
                <a:lnTo>
                  <a:pt x="9902789" y="1464884"/>
                </a:lnTo>
                <a:lnTo>
                  <a:pt x="9903287" y="1464852"/>
                </a:lnTo>
                <a:lnTo>
                  <a:pt x="9903881" y="1476202"/>
                </a:lnTo>
                <a:cubicBezTo>
                  <a:pt x="9903881" y="1481838"/>
                  <a:pt x="9903822" y="1487460"/>
                  <a:pt x="9902510" y="1493044"/>
                </a:cubicBezTo>
                <a:cubicBezTo>
                  <a:pt x="9902553" y="1524133"/>
                  <a:pt x="9900102" y="1554782"/>
                  <a:pt x="9895043" y="1584794"/>
                </a:cubicBezTo>
                <a:lnTo>
                  <a:pt x="9894505" y="1591418"/>
                </a:lnTo>
                <a:cubicBezTo>
                  <a:pt x="9894335" y="1591423"/>
                  <a:pt x="9894167" y="1591427"/>
                  <a:pt x="9893999" y="1591480"/>
                </a:cubicBezTo>
                <a:cubicBezTo>
                  <a:pt x="9843724" y="1941574"/>
                  <a:pt x="9562685" y="2220146"/>
                  <a:pt x="9203834" y="2279078"/>
                </a:cubicBezTo>
                <a:lnTo>
                  <a:pt x="9203718" y="2280217"/>
                </a:lnTo>
                <a:cubicBezTo>
                  <a:pt x="9198407" y="2281220"/>
                  <a:pt x="9193078" y="2282161"/>
                  <a:pt x="9187501" y="2281745"/>
                </a:cubicBezTo>
                <a:cubicBezTo>
                  <a:pt x="9156329" y="2287255"/>
                  <a:pt x="9124449" y="2290213"/>
                  <a:pt x="9092074" y="2290736"/>
                </a:cubicBezTo>
                <a:lnTo>
                  <a:pt x="9074956" y="2292349"/>
                </a:lnTo>
                <a:lnTo>
                  <a:pt x="9074930" y="2291858"/>
                </a:lnTo>
                <a:lnTo>
                  <a:pt x="9074431" y="2291891"/>
                </a:lnTo>
                <a:cubicBezTo>
                  <a:pt x="9073865" y="2288119"/>
                  <a:pt x="9073838" y="2284333"/>
                  <a:pt x="9073838" y="2280541"/>
                </a:cubicBezTo>
                <a:cubicBezTo>
                  <a:pt x="9073838" y="2274903"/>
                  <a:pt x="9073897" y="2269279"/>
                  <a:pt x="9075209" y="2263693"/>
                </a:cubicBezTo>
                <a:cubicBezTo>
                  <a:pt x="9075166" y="2232611"/>
                  <a:pt x="9077616" y="2201969"/>
                  <a:pt x="9082673" y="2171962"/>
                </a:cubicBezTo>
                <a:lnTo>
                  <a:pt x="9083213" y="2165325"/>
                </a:lnTo>
                <a:cubicBezTo>
                  <a:pt x="9083382" y="2165320"/>
                  <a:pt x="9083551" y="2165315"/>
                  <a:pt x="9083718" y="2165262"/>
                </a:cubicBezTo>
                <a:cubicBezTo>
                  <a:pt x="9133995" y="1815167"/>
                  <a:pt x="9415034" y="1536596"/>
                  <a:pt x="9773884" y="1477664"/>
                </a:cubicBezTo>
                <a:lnTo>
                  <a:pt x="9774001" y="1476525"/>
                </a:lnTo>
                <a:cubicBezTo>
                  <a:pt x="9779310" y="1475523"/>
                  <a:pt x="9784638" y="1474582"/>
                  <a:pt x="9790214" y="1474998"/>
                </a:cubicBezTo>
                <a:cubicBezTo>
                  <a:pt x="9821397" y="1469485"/>
                  <a:pt x="9853290" y="1466527"/>
                  <a:pt x="9885676" y="1466004"/>
                </a:cubicBezTo>
                <a:close/>
                <a:moveTo>
                  <a:pt x="8224400" y="1464394"/>
                </a:moveTo>
                <a:lnTo>
                  <a:pt x="8241488" y="1466004"/>
                </a:lnTo>
                <a:cubicBezTo>
                  <a:pt x="8273873" y="1466527"/>
                  <a:pt x="8305766" y="1469485"/>
                  <a:pt x="8336949" y="1474998"/>
                </a:cubicBezTo>
                <a:cubicBezTo>
                  <a:pt x="8342525" y="1474582"/>
                  <a:pt x="8347853" y="1475523"/>
                  <a:pt x="8353162" y="1476525"/>
                </a:cubicBezTo>
                <a:lnTo>
                  <a:pt x="8353279" y="1477664"/>
                </a:lnTo>
                <a:cubicBezTo>
                  <a:pt x="8712129" y="1536596"/>
                  <a:pt x="8993168" y="1815167"/>
                  <a:pt x="9043444" y="2165262"/>
                </a:cubicBezTo>
                <a:cubicBezTo>
                  <a:pt x="9043612" y="2165315"/>
                  <a:pt x="9043781" y="2165320"/>
                  <a:pt x="9043950" y="2165325"/>
                </a:cubicBezTo>
                <a:lnTo>
                  <a:pt x="9044490" y="2171962"/>
                </a:lnTo>
                <a:cubicBezTo>
                  <a:pt x="9049547" y="2201969"/>
                  <a:pt x="9051997" y="2232611"/>
                  <a:pt x="9051954" y="2263693"/>
                </a:cubicBezTo>
                <a:cubicBezTo>
                  <a:pt x="9053266" y="2269279"/>
                  <a:pt x="9053325" y="2274903"/>
                  <a:pt x="9053325" y="2280541"/>
                </a:cubicBezTo>
                <a:cubicBezTo>
                  <a:pt x="9053325" y="2284333"/>
                  <a:pt x="9053298" y="2288119"/>
                  <a:pt x="9052732" y="2291891"/>
                </a:cubicBezTo>
                <a:lnTo>
                  <a:pt x="9052233" y="2291858"/>
                </a:lnTo>
                <a:lnTo>
                  <a:pt x="9052207" y="2292349"/>
                </a:lnTo>
                <a:lnTo>
                  <a:pt x="9035089" y="2290736"/>
                </a:lnTo>
                <a:cubicBezTo>
                  <a:pt x="9002714" y="2290213"/>
                  <a:pt x="8970834" y="2287255"/>
                  <a:pt x="8939662" y="2281745"/>
                </a:cubicBezTo>
                <a:cubicBezTo>
                  <a:pt x="8934085" y="2282161"/>
                  <a:pt x="8928756" y="2281220"/>
                  <a:pt x="8923445" y="2280217"/>
                </a:cubicBezTo>
                <a:lnTo>
                  <a:pt x="8923329" y="2279078"/>
                </a:lnTo>
                <a:cubicBezTo>
                  <a:pt x="8564478" y="2220146"/>
                  <a:pt x="8283439" y="1941574"/>
                  <a:pt x="8233164" y="1591480"/>
                </a:cubicBezTo>
                <a:cubicBezTo>
                  <a:pt x="8232996" y="1591427"/>
                  <a:pt x="8232828" y="1591423"/>
                  <a:pt x="8232658" y="1591418"/>
                </a:cubicBezTo>
                <a:lnTo>
                  <a:pt x="8232120" y="1584794"/>
                </a:lnTo>
                <a:cubicBezTo>
                  <a:pt x="8227061" y="1554782"/>
                  <a:pt x="8224611" y="1524133"/>
                  <a:pt x="8224653" y="1493044"/>
                </a:cubicBezTo>
                <a:cubicBezTo>
                  <a:pt x="8223341" y="1487460"/>
                  <a:pt x="8223282" y="1481838"/>
                  <a:pt x="8223282" y="1476202"/>
                </a:cubicBezTo>
                <a:lnTo>
                  <a:pt x="8223876" y="1464852"/>
                </a:lnTo>
                <a:lnTo>
                  <a:pt x="8224374" y="1464884"/>
                </a:lnTo>
                <a:close/>
                <a:moveTo>
                  <a:pt x="8210612" y="1464394"/>
                </a:moveTo>
                <a:lnTo>
                  <a:pt x="8210638" y="1464884"/>
                </a:lnTo>
                <a:lnTo>
                  <a:pt x="8211136" y="1464852"/>
                </a:lnTo>
                <a:lnTo>
                  <a:pt x="8211730" y="1476202"/>
                </a:lnTo>
                <a:cubicBezTo>
                  <a:pt x="8211730" y="1481838"/>
                  <a:pt x="8211672" y="1487460"/>
                  <a:pt x="8210360" y="1493044"/>
                </a:cubicBezTo>
                <a:cubicBezTo>
                  <a:pt x="8210402" y="1524133"/>
                  <a:pt x="8207951" y="1554782"/>
                  <a:pt x="8202893" y="1584794"/>
                </a:cubicBezTo>
                <a:lnTo>
                  <a:pt x="8202354" y="1591418"/>
                </a:lnTo>
                <a:cubicBezTo>
                  <a:pt x="8202185" y="1591423"/>
                  <a:pt x="8202016" y="1591427"/>
                  <a:pt x="8201849" y="1591480"/>
                </a:cubicBezTo>
                <a:cubicBezTo>
                  <a:pt x="8151573" y="1941574"/>
                  <a:pt x="7870534" y="2220146"/>
                  <a:pt x="7511683" y="2279078"/>
                </a:cubicBezTo>
                <a:lnTo>
                  <a:pt x="7511567" y="2280217"/>
                </a:lnTo>
                <a:cubicBezTo>
                  <a:pt x="7506256" y="2281220"/>
                  <a:pt x="7500927" y="2282161"/>
                  <a:pt x="7495350" y="2281745"/>
                </a:cubicBezTo>
                <a:cubicBezTo>
                  <a:pt x="7464178" y="2287255"/>
                  <a:pt x="7432298" y="2290213"/>
                  <a:pt x="7399924" y="2290736"/>
                </a:cubicBezTo>
                <a:lnTo>
                  <a:pt x="7382805" y="2292349"/>
                </a:lnTo>
                <a:lnTo>
                  <a:pt x="7382779" y="2291858"/>
                </a:lnTo>
                <a:lnTo>
                  <a:pt x="7382280" y="2291891"/>
                </a:lnTo>
                <a:cubicBezTo>
                  <a:pt x="7381714" y="2288119"/>
                  <a:pt x="7381687" y="2284333"/>
                  <a:pt x="7381687" y="2280541"/>
                </a:cubicBezTo>
                <a:cubicBezTo>
                  <a:pt x="7381687" y="2274903"/>
                  <a:pt x="7381746" y="2269279"/>
                  <a:pt x="7383058" y="2263693"/>
                </a:cubicBezTo>
                <a:cubicBezTo>
                  <a:pt x="7383016" y="2232611"/>
                  <a:pt x="7385465" y="2201969"/>
                  <a:pt x="7390522" y="2171962"/>
                </a:cubicBezTo>
                <a:lnTo>
                  <a:pt x="7391062" y="2165325"/>
                </a:lnTo>
                <a:cubicBezTo>
                  <a:pt x="7391231" y="2165320"/>
                  <a:pt x="7391400" y="2165315"/>
                  <a:pt x="7391568" y="2165262"/>
                </a:cubicBezTo>
                <a:cubicBezTo>
                  <a:pt x="7441844" y="1815167"/>
                  <a:pt x="7722883" y="1536596"/>
                  <a:pt x="8081734" y="1477664"/>
                </a:cubicBezTo>
                <a:lnTo>
                  <a:pt x="8081851" y="1476525"/>
                </a:lnTo>
                <a:cubicBezTo>
                  <a:pt x="8087159" y="1475523"/>
                  <a:pt x="8092487" y="1474582"/>
                  <a:pt x="8098063" y="1474998"/>
                </a:cubicBezTo>
                <a:cubicBezTo>
                  <a:pt x="8129247" y="1469485"/>
                  <a:pt x="8161139" y="1466527"/>
                  <a:pt x="8193525" y="1466004"/>
                </a:cubicBezTo>
                <a:close/>
                <a:moveTo>
                  <a:pt x="6532249" y="1464394"/>
                </a:moveTo>
                <a:lnTo>
                  <a:pt x="6549337" y="1466004"/>
                </a:lnTo>
                <a:cubicBezTo>
                  <a:pt x="6581722" y="1466527"/>
                  <a:pt x="6613615" y="1469485"/>
                  <a:pt x="6644798" y="1474998"/>
                </a:cubicBezTo>
                <a:cubicBezTo>
                  <a:pt x="6650374" y="1474582"/>
                  <a:pt x="6655702" y="1475523"/>
                  <a:pt x="6661011" y="1476525"/>
                </a:cubicBezTo>
                <a:lnTo>
                  <a:pt x="6661128" y="1477664"/>
                </a:lnTo>
                <a:cubicBezTo>
                  <a:pt x="7019978" y="1536596"/>
                  <a:pt x="7301017" y="1815167"/>
                  <a:pt x="7351294" y="2165262"/>
                </a:cubicBezTo>
                <a:cubicBezTo>
                  <a:pt x="7351461" y="2165315"/>
                  <a:pt x="7351631" y="2165320"/>
                  <a:pt x="7351799" y="2165325"/>
                </a:cubicBezTo>
                <a:lnTo>
                  <a:pt x="7352340" y="2171962"/>
                </a:lnTo>
                <a:cubicBezTo>
                  <a:pt x="7357396" y="2201969"/>
                  <a:pt x="7359846" y="2232611"/>
                  <a:pt x="7359804" y="2263693"/>
                </a:cubicBezTo>
                <a:cubicBezTo>
                  <a:pt x="7361116" y="2269279"/>
                  <a:pt x="7361174" y="2274903"/>
                  <a:pt x="7361174" y="2280541"/>
                </a:cubicBezTo>
                <a:cubicBezTo>
                  <a:pt x="7361174" y="2284333"/>
                  <a:pt x="7361147" y="2288119"/>
                  <a:pt x="7360581" y="2291891"/>
                </a:cubicBezTo>
                <a:lnTo>
                  <a:pt x="7360082" y="2291858"/>
                </a:lnTo>
                <a:lnTo>
                  <a:pt x="7360056" y="2292349"/>
                </a:lnTo>
                <a:lnTo>
                  <a:pt x="7342938" y="2290736"/>
                </a:lnTo>
                <a:cubicBezTo>
                  <a:pt x="7310564" y="2290213"/>
                  <a:pt x="7278683" y="2287255"/>
                  <a:pt x="7247511" y="2281745"/>
                </a:cubicBezTo>
                <a:cubicBezTo>
                  <a:pt x="7241934" y="2282161"/>
                  <a:pt x="7236605" y="2281220"/>
                  <a:pt x="7231295" y="2280217"/>
                </a:cubicBezTo>
                <a:lnTo>
                  <a:pt x="7231179" y="2279078"/>
                </a:lnTo>
                <a:cubicBezTo>
                  <a:pt x="6872327" y="2220146"/>
                  <a:pt x="6591288" y="1941574"/>
                  <a:pt x="6541013" y="1591480"/>
                </a:cubicBezTo>
                <a:cubicBezTo>
                  <a:pt x="6540845" y="1591427"/>
                  <a:pt x="6540677" y="1591423"/>
                  <a:pt x="6540507" y="1591418"/>
                </a:cubicBezTo>
                <a:lnTo>
                  <a:pt x="6539969" y="1584794"/>
                </a:lnTo>
                <a:cubicBezTo>
                  <a:pt x="6534910" y="1554782"/>
                  <a:pt x="6532460" y="1524133"/>
                  <a:pt x="6532502" y="1493044"/>
                </a:cubicBezTo>
                <a:cubicBezTo>
                  <a:pt x="6531190" y="1487460"/>
                  <a:pt x="6531131" y="1481838"/>
                  <a:pt x="6531131" y="1476202"/>
                </a:cubicBezTo>
                <a:lnTo>
                  <a:pt x="6531725" y="1464852"/>
                </a:lnTo>
                <a:lnTo>
                  <a:pt x="6532223" y="1464884"/>
                </a:lnTo>
                <a:close/>
                <a:moveTo>
                  <a:pt x="6518461" y="1464394"/>
                </a:moveTo>
                <a:lnTo>
                  <a:pt x="6518487" y="1464884"/>
                </a:lnTo>
                <a:lnTo>
                  <a:pt x="6518985" y="1464852"/>
                </a:lnTo>
                <a:lnTo>
                  <a:pt x="6519579" y="1476202"/>
                </a:lnTo>
                <a:cubicBezTo>
                  <a:pt x="6519579" y="1481838"/>
                  <a:pt x="6519520" y="1487460"/>
                  <a:pt x="6518208" y="1493044"/>
                </a:cubicBezTo>
                <a:cubicBezTo>
                  <a:pt x="6518250" y="1524133"/>
                  <a:pt x="6515800" y="1554782"/>
                  <a:pt x="6510741" y="1584794"/>
                </a:cubicBezTo>
                <a:lnTo>
                  <a:pt x="6510203" y="1591418"/>
                </a:lnTo>
                <a:cubicBezTo>
                  <a:pt x="6510033" y="1591423"/>
                  <a:pt x="6509865" y="1591427"/>
                  <a:pt x="6509697" y="1591480"/>
                </a:cubicBezTo>
                <a:cubicBezTo>
                  <a:pt x="6459422" y="1941574"/>
                  <a:pt x="6178383" y="2220146"/>
                  <a:pt x="5819531" y="2279078"/>
                </a:cubicBezTo>
                <a:lnTo>
                  <a:pt x="5819415" y="2280217"/>
                </a:lnTo>
                <a:cubicBezTo>
                  <a:pt x="5814105" y="2281220"/>
                  <a:pt x="5808776" y="2282161"/>
                  <a:pt x="5803199" y="2281745"/>
                </a:cubicBezTo>
                <a:cubicBezTo>
                  <a:pt x="5772027" y="2287255"/>
                  <a:pt x="5740146" y="2290213"/>
                  <a:pt x="5707772" y="2290736"/>
                </a:cubicBezTo>
                <a:lnTo>
                  <a:pt x="5690654" y="2292349"/>
                </a:lnTo>
                <a:lnTo>
                  <a:pt x="5690628" y="2291858"/>
                </a:lnTo>
                <a:lnTo>
                  <a:pt x="5690129" y="2291891"/>
                </a:lnTo>
                <a:cubicBezTo>
                  <a:pt x="5689563" y="2288119"/>
                  <a:pt x="5689536" y="2284333"/>
                  <a:pt x="5689536" y="2280541"/>
                </a:cubicBezTo>
                <a:cubicBezTo>
                  <a:pt x="5689536" y="2274903"/>
                  <a:pt x="5689594" y="2269279"/>
                  <a:pt x="5690906" y="2263693"/>
                </a:cubicBezTo>
                <a:cubicBezTo>
                  <a:pt x="5690864" y="2232611"/>
                  <a:pt x="5693314" y="2201969"/>
                  <a:pt x="5698370" y="2171962"/>
                </a:cubicBezTo>
                <a:lnTo>
                  <a:pt x="5698911" y="2165325"/>
                </a:lnTo>
                <a:cubicBezTo>
                  <a:pt x="5699079" y="2165320"/>
                  <a:pt x="5699249" y="2165315"/>
                  <a:pt x="5699416" y="2165262"/>
                </a:cubicBezTo>
                <a:cubicBezTo>
                  <a:pt x="5749693" y="1815167"/>
                  <a:pt x="6030732" y="1536596"/>
                  <a:pt x="6389582" y="1477664"/>
                </a:cubicBezTo>
                <a:lnTo>
                  <a:pt x="6389699" y="1476525"/>
                </a:lnTo>
                <a:cubicBezTo>
                  <a:pt x="6395008" y="1475523"/>
                  <a:pt x="6400336" y="1474582"/>
                  <a:pt x="6405912" y="1474998"/>
                </a:cubicBezTo>
                <a:cubicBezTo>
                  <a:pt x="6437095" y="1469485"/>
                  <a:pt x="6468988" y="1466527"/>
                  <a:pt x="6501373" y="1466004"/>
                </a:cubicBezTo>
                <a:close/>
                <a:moveTo>
                  <a:pt x="4840098" y="1464394"/>
                </a:moveTo>
                <a:lnTo>
                  <a:pt x="4857185" y="1466004"/>
                </a:lnTo>
                <a:cubicBezTo>
                  <a:pt x="4889571" y="1466527"/>
                  <a:pt x="4921463" y="1469485"/>
                  <a:pt x="4952647" y="1474998"/>
                </a:cubicBezTo>
                <a:cubicBezTo>
                  <a:pt x="4958223" y="1474582"/>
                  <a:pt x="4963551" y="1475523"/>
                  <a:pt x="4968859" y="1476525"/>
                </a:cubicBezTo>
                <a:lnTo>
                  <a:pt x="4968976" y="1477664"/>
                </a:lnTo>
                <a:cubicBezTo>
                  <a:pt x="5327827" y="1536596"/>
                  <a:pt x="5608866" y="1815167"/>
                  <a:pt x="5659142" y="2165262"/>
                </a:cubicBezTo>
                <a:cubicBezTo>
                  <a:pt x="5659310" y="2165315"/>
                  <a:pt x="5659479" y="2165320"/>
                  <a:pt x="5659648" y="2165325"/>
                </a:cubicBezTo>
                <a:lnTo>
                  <a:pt x="5660188" y="2171962"/>
                </a:lnTo>
                <a:cubicBezTo>
                  <a:pt x="5665245" y="2201969"/>
                  <a:pt x="5667694" y="2232611"/>
                  <a:pt x="5667652" y="2263693"/>
                </a:cubicBezTo>
                <a:cubicBezTo>
                  <a:pt x="5668964" y="2269279"/>
                  <a:pt x="5669023" y="2274903"/>
                  <a:pt x="5669023" y="2280541"/>
                </a:cubicBezTo>
                <a:cubicBezTo>
                  <a:pt x="5669023" y="2284333"/>
                  <a:pt x="5668996" y="2288119"/>
                  <a:pt x="5668430" y="2291891"/>
                </a:cubicBezTo>
                <a:lnTo>
                  <a:pt x="5667931" y="2291858"/>
                </a:lnTo>
                <a:lnTo>
                  <a:pt x="5667905" y="2292349"/>
                </a:lnTo>
                <a:lnTo>
                  <a:pt x="5650786" y="2290736"/>
                </a:lnTo>
                <a:cubicBezTo>
                  <a:pt x="5618412" y="2290213"/>
                  <a:pt x="5586532" y="2287255"/>
                  <a:pt x="5555360" y="2281745"/>
                </a:cubicBezTo>
                <a:cubicBezTo>
                  <a:pt x="5549783" y="2282161"/>
                  <a:pt x="5544454" y="2281220"/>
                  <a:pt x="5539143" y="2280217"/>
                </a:cubicBezTo>
                <a:lnTo>
                  <a:pt x="5539027" y="2279078"/>
                </a:lnTo>
                <a:cubicBezTo>
                  <a:pt x="5180176" y="2220146"/>
                  <a:pt x="4899137" y="1941574"/>
                  <a:pt x="4848861" y="1591480"/>
                </a:cubicBezTo>
                <a:cubicBezTo>
                  <a:pt x="4848694" y="1591427"/>
                  <a:pt x="4848525" y="1591423"/>
                  <a:pt x="4848356" y="1591418"/>
                </a:cubicBezTo>
                <a:lnTo>
                  <a:pt x="4847817" y="1584794"/>
                </a:lnTo>
                <a:cubicBezTo>
                  <a:pt x="4842759" y="1554782"/>
                  <a:pt x="4840308" y="1524133"/>
                  <a:pt x="4840350" y="1493044"/>
                </a:cubicBezTo>
                <a:cubicBezTo>
                  <a:pt x="4839038" y="1487460"/>
                  <a:pt x="4838980" y="1481838"/>
                  <a:pt x="4838980" y="1476202"/>
                </a:cubicBezTo>
                <a:lnTo>
                  <a:pt x="4839574" y="1464852"/>
                </a:lnTo>
                <a:lnTo>
                  <a:pt x="4840072" y="1464884"/>
                </a:lnTo>
                <a:close/>
                <a:moveTo>
                  <a:pt x="4826310" y="1464394"/>
                </a:moveTo>
                <a:lnTo>
                  <a:pt x="4826336" y="1464884"/>
                </a:lnTo>
                <a:lnTo>
                  <a:pt x="4826834" y="1464852"/>
                </a:lnTo>
                <a:lnTo>
                  <a:pt x="4827428" y="1476202"/>
                </a:lnTo>
                <a:cubicBezTo>
                  <a:pt x="4827428" y="1481838"/>
                  <a:pt x="4827369" y="1487460"/>
                  <a:pt x="4826057" y="1493044"/>
                </a:cubicBezTo>
                <a:cubicBezTo>
                  <a:pt x="4826099" y="1524133"/>
                  <a:pt x="4823649" y="1554782"/>
                  <a:pt x="4818590" y="1584794"/>
                </a:cubicBezTo>
                <a:lnTo>
                  <a:pt x="4818052" y="1591418"/>
                </a:lnTo>
                <a:cubicBezTo>
                  <a:pt x="4817882" y="1591423"/>
                  <a:pt x="4817714" y="1591427"/>
                  <a:pt x="4817546" y="1591480"/>
                </a:cubicBezTo>
                <a:cubicBezTo>
                  <a:pt x="4767271" y="1941574"/>
                  <a:pt x="4486232" y="2220146"/>
                  <a:pt x="4127381" y="2279078"/>
                </a:cubicBezTo>
                <a:lnTo>
                  <a:pt x="4127264" y="2280217"/>
                </a:lnTo>
                <a:cubicBezTo>
                  <a:pt x="4121954" y="2281220"/>
                  <a:pt x="4116625" y="2282161"/>
                  <a:pt x="4111048" y="2281745"/>
                </a:cubicBezTo>
                <a:cubicBezTo>
                  <a:pt x="4079876" y="2287255"/>
                  <a:pt x="4047996" y="2290213"/>
                  <a:pt x="4015621" y="2290736"/>
                </a:cubicBezTo>
                <a:lnTo>
                  <a:pt x="3998503" y="2292349"/>
                </a:lnTo>
                <a:lnTo>
                  <a:pt x="3998477" y="2291858"/>
                </a:lnTo>
                <a:lnTo>
                  <a:pt x="3997978" y="2291891"/>
                </a:lnTo>
                <a:cubicBezTo>
                  <a:pt x="3997412" y="2288119"/>
                  <a:pt x="3997385" y="2284333"/>
                  <a:pt x="3997385" y="2280541"/>
                </a:cubicBezTo>
                <a:cubicBezTo>
                  <a:pt x="3997385" y="2274903"/>
                  <a:pt x="3997443" y="2269279"/>
                  <a:pt x="3998755" y="2263693"/>
                </a:cubicBezTo>
                <a:cubicBezTo>
                  <a:pt x="3998713" y="2232611"/>
                  <a:pt x="4001163" y="2201969"/>
                  <a:pt x="4006219" y="2171962"/>
                </a:cubicBezTo>
                <a:lnTo>
                  <a:pt x="4006760" y="2165325"/>
                </a:lnTo>
                <a:cubicBezTo>
                  <a:pt x="4006928" y="2165320"/>
                  <a:pt x="4007098" y="2165315"/>
                  <a:pt x="4007265" y="2165262"/>
                </a:cubicBezTo>
                <a:cubicBezTo>
                  <a:pt x="4057542" y="1815167"/>
                  <a:pt x="4338581" y="1536596"/>
                  <a:pt x="4697431" y="1477664"/>
                </a:cubicBezTo>
                <a:lnTo>
                  <a:pt x="4697548" y="1476525"/>
                </a:lnTo>
                <a:cubicBezTo>
                  <a:pt x="4702857" y="1475523"/>
                  <a:pt x="4708185" y="1474582"/>
                  <a:pt x="4713761" y="1474998"/>
                </a:cubicBezTo>
                <a:cubicBezTo>
                  <a:pt x="4744944" y="1469485"/>
                  <a:pt x="4776837" y="1466527"/>
                  <a:pt x="4809222" y="1466004"/>
                </a:cubicBezTo>
                <a:close/>
                <a:moveTo>
                  <a:pt x="3147947" y="1464394"/>
                </a:moveTo>
                <a:lnTo>
                  <a:pt x="3165034" y="1466004"/>
                </a:lnTo>
                <a:cubicBezTo>
                  <a:pt x="3197420" y="1466527"/>
                  <a:pt x="3229312" y="1469485"/>
                  <a:pt x="3260496" y="1474998"/>
                </a:cubicBezTo>
                <a:cubicBezTo>
                  <a:pt x="3266072" y="1474582"/>
                  <a:pt x="3271400" y="1475523"/>
                  <a:pt x="3276708" y="1476525"/>
                </a:cubicBezTo>
                <a:lnTo>
                  <a:pt x="3276826" y="1477664"/>
                </a:lnTo>
                <a:cubicBezTo>
                  <a:pt x="3635676" y="1536596"/>
                  <a:pt x="3916715" y="1815167"/>
                  <a:pt x="3966991" y="2165262"/>
                </a:cubicBezTo>
                <a:cubicBezTo>
                  <a:pt x="3967159" y="2165315"/>
                  <a:pt x="3967328" y="2165320"/>
                  <a:pt x="3967497" y="2165325"/>
                </a:cubicBezTo>
                <a:lnTo>
                  <a:pt x="3968037" y="2171962"/>
                </a:lnTo>
                <a:cubicBezTo>
                  <a:pt x="3973094" y="2201969"/>
                  <a:pt x="3975543" y="2232611"/>
                  <a:pt x="3975501" y="2263693"/>
                </a:cubicBezTo>
                <a:cubicBezTo>
                  <a:pt x="3976813" y="2269279"/>
                  <a:pt x="3976872" y="2274903"/>
                  <a:pt x="3976872" y="2280541"/>
                </a:cubicBezTo>
                <a:cubicBezTo>
                  <a:pt x="3976872" y="2284333"/>
                  <a:pt x="3976845" y="2288119"/>
                  <a:pt x="3976279" y="2291891"/>
                </a:cubicBezTo>
                <a:lnTo>
                  <a:pt x="3975780" y="2291858"/>
                </a:lnTo>
                <a:lnTo>
                  <a:pt x="3975754" y="2292349"/>
                </a:lnTo>
                <a:lnTo>
                  <a:pt x="3958635" y="2290736"/>
                </a:lnTo>
                <a:cubicBezTo>
                  <a:pt x="3926261" y="2290213"/>
                  <a:pt x="3894381" y="2287255"/>
                  <a:pt x="3863209" y="2281745"/>
                </a:cubicBezTo>
                <a:cubicBezTo>
                  <a:pt x="3857632" y="2282161"/>
                  <a:pt x="3852303" y="2281220"/>
                  <a:pt x="3846992" y="2280217"/>
                </a:cubicBezTo>
                <a:lnTo>
                  <a:pt x="3846876" y="2279078"/>
                </a:lnTo>
                <a:cubicBezTo>
                  <a:pt x="3488025" y="2220146"/>
                  <a:pt x="3206986" y="1941574"/>
                  <a:pt x="3156710" y="1591480"/>
                </a:cubicBezTo>
                <a:cubicBezTo>
                  <a:pt x="3156543" y="1591427"/>
                  <a:pt x="3156374" y="1591423"/>
                  <a:pt x="3156205" y="1591418"/>
                </a:cubicBezTo>
                <a:lnTo>
                  <a:pt x="3155667" y="1584794"/>
                </a:lnTo>
                <a:cubicBezTo>
                  <a:pt x="3150608" y="1554782"/>
                  <a:pt x="3148157" y="1524133"/>
                  <a:pt x="3148199" y="1493044"/>
                </a:cubicBezTo>
                <a:cubicBezTo>
                  <a:pt x="3146887" y="1487460"/>
                  <a:pt x="3146829" y="1481838"/>
                  <a:pt x="3146829" y="1476202"/>
                </a:cubicBezTo>
                <a:lnTo>
                  <a:pt x="3147423" y="1464852"/>
                </a:lnTo>
                <a:lnTo>
                  <a:pt x="3147921" y="1464884"/>
                </a:lnTo>
                <a:close/>
                <a:moveTo>
                  <a:pt x="3134159" y="1464394"/>
                </a:moveTo>
                <a:lnTo>
                  <a:pt x="3134185" y="1464884"/>
                </a:lnTo>
                <a:lnTo>
                  <a:pt x="3134683" y="1464852"/>
                </a:lnTo>
                <a:lnTo>
                  <a:pt x="3135277" y="1476202"/>
                </a:lnTo>
                <a:cubicBezTo>
                  <a:pt x="3135277" y="1481838"/>
                  <a:pt x="3135218" y="1487460"/>
                  <a:pt x="3133906" y="1493044"/>
                </a:cubicBezTo>
                <a:cubicBezTo>
                  <a:pt x="3133948" y="1524133"/>
                  <a:pt x="3131498" y="1554782"/>
                  <a:pt x="3126439" y="1584794"/>
                </a:cubicBezTo>
                <a:lnTo>
                  <a:pt x="3125901" y="1591418"/>
                </a:lnTo>
                <a:cubicBezTo>
                  <a:pt x="3125731" y="1591423"/>
                  <a:pt x="3125563" y="1591427"/>
                  <a:pt x="3125395" y="1591480"/>
                </a:cubicBezTo>
                <a:cubicBezTo>
                  <a:pt x="3075120" y="1941574"/>
                  <a:pt x="2794081" y="2220146"/>
                  <a:pt x="2435230" y="2279078"/>
                </a:cubicBezTo>
                <a:lnTo>
                  <a:pt x="2435113" y="2280217"/>
                </a:lnTo>
                <a:cubicBezTo>
                  <a:pt x="2429803" y="2281220"/>
                  <a:pt x="2424474" y="2282161"/>
                  <a:pt x="2418897" y="2281745"/>
                </a:cubicBezTo>
                <a:cubicBezTo>
                  <a:pt x="2387725" y="2287255"/>
                  <a:pt x="2355845" y="2290213"/>
                  <a:pt x="2323470" y="2290736"/>
                </a:cubicBezTo>
                <a:lnTo>
                  <a:pt x="2306352" y="2292349"/>
                </a:lnTo>
                <a:lnTo>
                  <a:pt x="2306326" y="2291858"/>
                </a:lnTo>
                <a:lnTo>
                  <a:pt x="2305827" y="2291891"/>
                </a:lnTo>
                <a:cubicBezTo>
                  <a:pt x="2305261" y="2288119"/>
                  <a:pt x="2305234" y="2284333"/>
                  <a:pt x="2305234" y="2280541"/>
                </a:cubicBezTo>
                <a:cubicBezTo>
                  <a:pt x="2305234" y="2274903"/>
                  <a:pt x="2305292" y="2269279"/>
                  <a:pt x="2306604" y="2263693"/>
                </a:cubicBezTo>
                <a:cubicBezTo>
                  <a:pt x="2306562" y="2232611"/>
                  <a:pt x="2309012" y="2201969"/>
                  <a:pt x="2314068" y="2171962"/>
                </a:cubicBezTo>
                <a:lnTo>
                  <a:pt x="2314609" y="2165325"/>
                </a:lnTo>
                <a:cubicBezTo>
                  <a:pt x="2314777" y="2165320"/>
                  <a:pt x="2314947" y="2165315"/>
                  <a:pt x="2315114" y="2165262"/>
                </a:cubicBezTo>
                <a:cubicBezTo>
                  <a:pt x="2365391" y="1815167"/>
                  <a:pt x="2646430" y="1536596"/>
                  <a:pt x="3005280" y="1477664"/>
                </a:cubicBezTo>
                <a:lnTo>
                  <a:pt x="3005397" y="1476525"/>
                </a:lnTo>
                <a:cubicBezTo>
                  <a:pt x="3010706" y="1475523"/>
                  <a:pt x="3016034" y="1474582"/>
                  <a:pt x="3021610" y="1474998"/>
                </a:cubicBezTo>
                <a:cubicBezTo>
                  <a:pt x="3052793" y="1469485"/>
                  <a:pt x="3084686" y="1466527"/>
                  <a:pt x="3117071" y="1466004"/>
                </a:cubicBezTo>
                <a:close/>
                <a:moveTo>
                  <a:pt x="1455796" y="1464394"/>
                </a:moveTo>
                <a:lnTo>
                  <a:pt x="1472883" y="1466004"/>
                </a:lnTo>
                <a:cubicBezTo>
                  <a:pt x="1505269" y="1466527"/>
                  <a:pt x="1537161" y="1469485"/>
                  <a:pt x="1568345" y="1474998"/>
                </a:cubicBezTo>
                <a:cubicBezTo>
                  <a:pt x="1573921" y="1474582"/>
                  <a:pt x="1579249" y="1475523"/>
                  <a:pt x="1584557" y="1476525"/>
                </a:cubicBezTo>
                <a:lnTo>
                  <a:pt x="1584675" y="1477664"/>
                </a:lnTo>
                <a:cubicBezTo>
                  <a:pt x="1943525" y="1536596"/>
                  <a:pt x="2224564" y="1815167"/>
                  <a:pt x="2274840" y="2165262"/>
                </a:cubicBezTo>
                <a:cubicBezTo>
                  <a:pt x="2275008" y="2165315"/>
                  <a:pt x="2275177" y="2165320"/>
                  <a:pt x="2275346" y="2165325"/>
                </a:cubicBezTo>
                <a:lnTo>
                  <a:pt x="2275886" y="2171962"/>
                </a:lnTo>
                <a:cubicBezTo>
                  <a:pt x="2280943" y="2201969"/>
                  <a:pt x="2283392" y="2232611"/>
                  <a:pt x="2283350" y="2263693"/>
                </a:cubicBezTo>
                <a:cubicBezTo>
                  <a:pt x="2284662" y="2269279"/>
                  <a:pt x="2284721" y="2274903"/>
                  <a:pt x="2284721" y="2280541"/>
                </a:cubicBezTo>
                <a:cubicBezTo>
                  <a:pt x="2284721" y="2284333"/>
                  <a:pt x="2284694" y="2288119"/>
                  <a:pt x="2284128" y="2291891"/>
                </a:cubicBezTo>
                <a:lnTo>
                  <a:pt x="2283629" y="2291858"/>
                </a:lnTo>
                <a:lnTo>
                  <a:pt x="2283603" y="2292349"/>
                </a:lnTo>
                <a:lnTo>
                  <a:pt x="2266484" y="2290736"/>
                </a:lnTo>
                <a:cubicBezTo>
                  <a:pt x="2234110" y="2290213"/>
                  <a:pt x="2202230" y="2287255"/>
                  <a:pt x="2171058" y="2281745"/>
                </a:cubicBezTo>
                <a:cubicBezTo>
                  <a:pt x="2165481" y="2282161"/>
                  <a:pt x="2160152" y="2281220"/>
                  <a:pt x="2154841" y="2280217"/>
                </a:cubicBezTo>
                <a:lnTo>
                  <a:pt x="2154725" y="2279078"/>
                </a:lnTo>
                <a:cubicBezTo>
                  <a:pt x="1795874" y="2220146"/>
                  <a:pt x="1514835" y="1941574"/>
                  <a:pt x="1464559" y="1591480"/>
                </a:cubicBezTo>
                <a:cubicBezTo>
                  <a:pt x="1464392" y="1591427"/>
                  <a:pt x="1464223" y="1591423"/>
                  <a:pt x="1464054" y="1591418"/>
                </a:cubicBezTo>
                <a:lnTo>
                  <a:pt x="1463515" y="1584794"/>
                </a:lnTo>
                <a:cubicBezTo>
                  <a:pt x="1458457" y="1554782"/>
                  <a:pt x="1456006" y="1524133"/>
                  <a:pt x="1456048" y="1493044"/>
                </a:cubicBezTo>
                <a:cubicBezTo>
                  <a:pt x="1454736" y="1487460"/>
                  <a:pt x="1454678" y="1481838"/>
                  <a:pt x="1454678" y="1476202"/>
                </a:cubicBezTo>
                <a:lnTo>
                  <a:pt x="1455272" y="1464852"/>
                </a:lnTo>
                <a:lnTo>
                  <a:pt x="1455770" y="1464884"/>
                </a:lnTo>
                <a:close/>
                <a:moveTo>
                  <a:pt x="1442008" y="1464394"/>
                </a:moveTo>
                <a:lnTo>
                  <a:pt x="1442034" y="1464884"/>
                </a:lnTo>
                <a:lnTo>
                  <a:pt x="1442532" y="1464852"/>
                </a:lnTo>
                <a:lnTo>
                  <a:pt x="1443126" y="1476202"/>
                </a:lnTo>
                <a:cubicBezTo>
                  <a:pt x="1443126" y="1481838"/>
                  <a:pt x="1443067" y="1487460"/>
                  <a:pt x="1441755" y="1493044"/>
                </a:cubicBezTo>
                <a:cubicBezTo>
                  <a:pt x="1441797" y="1524133"/>
                  <a:pt x="1439347" y="1554782"/>
                  <a:pt x="1434288" y="1584794"/>
                </a:cubicBezTo>
                <a:lnTo>
                  <a:pt x="1433750" y="1591418"/>
                </a:lnTo>
                <a:cubicBezTo>
                  <a:pt x="1433580" y="1591423"/>
                  <a:pt x="1433412" y="1591427"/>
                  <a:pt x="1433244" y="1591480"/>
                </a:cubicBezTo>
                <a:cubicBezTo>
                  <a:pt x="1382969" y="1941574"/>
                  <a:pt x="1101930" y="2220146"/>
                  <a:pt x="743079" y="2279078"/>
                </a:cubicBezTo>
                <a:lnTo>
                  <a:pt x="742962" y="2280217"/>
                </a:lnTo>
                <a:cubicBezTo>
                  <a:pt x="737652" y="2281220"/>
                  <a:pt x="732323" y="2282161"/>
                  <a:pt x="726746" y="2281745"/>
                </a:cubicBezTo>
                <a:cubicBezTo>
                  <a:pt x="695574" y="2287255"/>
                  <a:pt x="663693" y="2290213"/>
                  <a:pt x="631319" y="2290736"/>
                </a:cubicBezTo>
                <a:lnTo>
                  <a:pt x="614201" y="2292349"/>
                </a:lnTo>
                <a:lnTo>
                  <a:pt x="614175" y="2291858"/>
                </a:lnTo>
                <a:lnTo>
                  <a:pt x="613676" y="2291891"/>
                </a:lnTo>
                <a:cubicBezTo>
                  <a:pt x="613110" y="2288119"/>
                  <a:pt x="613083" y="2284333"/>
                  <a:pt x="613083" y="2280541"/>
                </a:cubicBezTo>
                <a:cubicBezTo>
                  <a:pt x="613083" y="2274903"/>
                  <a:pt x="613141" y="2269279"/>
                  <a:pt x="614453" y="2263693"/>
                </a:cubicBezTo>
                <a:cubicBezTo>
                  <a:pt x="614411" y="2232611"/>
                  <a:pt x="616861" y="2201969"/>
                  <a:pt x="621917" y="2171962"/>
                </a:cubicBezTo>
                <a:lnTo>
                  <a:pt x="622458" y="2165325"/>
                </a:lnTo>
                <a:cubicBezTo>
                  <a:pt x="622626" y="2165320"/>
                  <a:pt x="622796" y="2165315"/>
                  <a:pt x="622963" y="2165262"/>
                </a:cubicBezTo>
                <a:cubicBezTo>
                  <a:pt x="673240" y="1815167"/>
                  <a:pt x="954279" y="1536596"/>
                  <a:pt x="1313129" y="1477664"/>
                </a:cubicBezTo>
                <a:lnTo>
                  <a:pt x="1313246" y="1476525"/>
                </a:lnTo>
                <a:cubicBezTo>
                  <a:pt x="1318555" y="1475523"/>
                  <a:pt x="1323883" y="1474582"/>
                  <a:pt x="1329459" y="1474998"/>
                </a:cubicBezTo>
                <a:cubicBezTo>
                  <a:pt x="1360642" y="1469485"/>
                  <a:pt x="1392535" y="1466527"/>
                  <a:pt x="1424920" y="1466004"/>
                </a:cubicBezTo>
                <a:close/>
                <a:moveTo>
                  <a:pt x="10909360" y="750600"/>
                </a:moveTo>
                <a:cubicBezTo>
                  <a:pt x="10962636" y="1021506"/>
                  <a:pt x="11177479" y="1236303"/>
                  <a:pt x="11452669" y="1295446"/>
                </a:cubicBezTo>
                <a:cubicBezTo>
                  <a:pt x="11399394" y="1024540"/>
                  <a:pt x="11184550" y="809743"/>
                  <a:pt x="10909360" y="750600"/>
                </a:cubicBezTo>
                <a:close/>
                <a:moveTo>
                  <a:pt x="10602109" y="750600"/>
                </a:moveTo>
                <a:cubicBezTo>
                  <a:pt x="10326919" y="809743"/>
                  <a:pt x="10112075" y="1024540"/>
                  <a:pt x="10058800" y="1295446"/>
                </a:cubicBezTo>
                <a:cubicBezTo>
                  <a:pt x="10333990" y="1236303"/>
                  <a:pt x="10548833" y="1021506"/>
                  <a:pt x="10602109" y="750600"/>
                </a:cubicBezTo>
                <a:close/>
                <a:moveTo>
                  <a:pt x="9217207" y="750600"/>
                </a:moveTo>
                <a:cubicBezTo>
                  <a:pt x="9270483" y="1021506"/>
                  <a:pt x="9485326" y="1236303"/>
                  <a:pt x="9760516" y="1295446"/>
                </a:cubicBezTo>
                <a:cubicBezTo>
                  <a:pt x="9707241" y="1024540"/>
                  <a:pt x="9492397" y="809743"/>
                  <a:pt x="9217207" y="750600"/>
                </a:cubicBezTo>
                <a:close/>
                <a:moveTo>
                  <a:pt x="8909958" y="750600"/>
                </a:moveTo>
                <a:cubicBezTo>
                  <a:pt x="8634768" y="809743"/>
                  <a:pt x="8419924" y="1024540"/>
                  <a:pt x="8366649" y="1295446"/>
                </a:cubicBezTo>
                <a:cubicBezTo>
                  <a:pt x="8641839" y="1236303"/>
                  <a:pt x="8856682" y="1021506"/>
                  <a:pt x="8909958" y="750600"/>
                </a:cubicBezTo>
                <a:close/>
                <a:moveTo>
                  <a:pt x="7525056" y="750600"/>
                </a:moveTo>
                <a:cubicBezTo>
                  <a:pt x="7578332" y="1021506"/>
                  <a:pt x="7793175" y="1236303"/>
                  <a:pt x="8068365" y="1295446"/>
                </a:cubicBezTo>
                <a:cubicBezTo>
                  <a:pt x="8015090" y="1024540"/>
                  <a:pt x="7800246" y="809743"/>
                  <a:pt x="7525056" y="750600"/>
                </a:cubicBezTo>
                <a:close/>
                <a:moveTo>
                  <a:pt x="7217807" y="750600"/>
                </a:moveTo>
                <a:cubicBezTo>
                  <a:pt x="6942617" y="809743"/>
                  <a:pt x="6727773" y="1024540"/>
                  <a:pt x="6674498" y="1295446"/>
                </a:cubicBezTo>
                <a:cubicBezTo>
                  <a:pt x="6949688" y="1236303"/>
                  <a:pt x="7164531" y="1021506"/>
                  <a:pt x="7217807" y="750600"/>
                </a:cubicBezTo>
                <a:close/>
                <a:moveTo>
                  <a:pt x="5832905" y="750600"/>
                </a:moveTo>
                <a:cubicBezTo>
                  <a:pt x="5886181" y="1021506"/>
                  <a:pt x="6101024" y="1236303"/>
                  <a:pt x="6376214" y="1295446"/>
                </a:cubicBezTo>
                <a:cubicBezTo>
                  <a:pt x="6322939" y="1024540"/>
                  <a:pt x="6108095" y="809743"/>
                  <a:pt x="5832905" y="750600"/>
                </a:cubicBezTo>
                <a:close/>
                <a:moveTo>
                  <a:pt x="5525656" y="750600"/>
                </a:moveTo>
                <a:cubicBezTo>
                  <a:pt x="5250466" y="809743"/>
                  <a:pt x="5035622" y="1024540"/>
                  <a:pt x="4982347" y="1295446"/>
                </a:cubicBezTo>
                <a:cubicBezTo>
                  <a:pt x="5257537" y="1236303"/>
                  <a:pt x="5472380" y="1021506"/>
                  <a:pt x="5525656" y="750600"/>
                </a:cubicBezTo>
                <a:close/>
                <a:moveTo>
                  <a:pt x="4140754" y="750600"/>
                </a:moveTo>
                <a:cubicBezTo>
                  <a:pt x="4194030" y="1021506"/>
                  <a:pt x="4408873" y="1236303"/>
                  <a:pt x="4684063" y="1295446"/>
                </a:cubicBezTo>
                <a:cubicBezTo>
                  <a:pt x="4630788" y="1024540"/>
                  <a:pt x="4415944" y="809743"/>
                  <a:pt x="4140754" y="750600"/>
                </a:cubicBezTo>
                <a:close/>
                <a:moveTo>
                  <a:pt x="3833505" y="750600"/>
                </a:moveTo>
                <a:cubicBezTo>
                  <a:pt x="3558315" y="809743"/>
                  <a:pt x="3343471" y="1024540"/>
                  <a:pt x="3290196" y="1295446"/>
                </a:cubicBezTo>
                <a:cubicBezTo>
                  <a:pt x="3565386" y="1236303"/>
                  <a:pt x="3780229" y="1021506"/>
                  <a:pt x="3833505" y="750600"/>
                </a:cubicBezTo>
                <a:close/>
                <a:moveTo>
                  <a:pt x="2448603" y="750600"/>
                </a:moveTo>
                <a:cubicBezTo>
                  <a:pt x="2501879" y="1021506"/>
                  <a:pt x="2716722" y="1236303"/>
                  <a:pt x="2991912" y="1295446"/>
                </a:cubicBezTo>
                <a:cubicBezTo>
                  <a:pt x="2938637" y="1024540"/>
                  <a:pt x="2723793" y="809743"/>
                  <a:pt x="2448603" y="750600"/>
                </a:cubicBezTo>
                <a:close/>
                <a:moveTo>
                  <a:pt x="2141354" y="750600"/>
                </a:moveTo>
                <a:cubicBezTo>
                  <a:pt x="1866164" y="809743"/>
                  <a:pt x="1651320" y="1024540"/>
                  <a:pt x="1598045" y="1295446"/>
                </a:cubicBezTo>
                <a:cubicBezTo>
                  <a:pt x="1873235" y="1236303"/>
                  <a:pt x="2088078" y="1021506"/>
                  <a:pt x="2141354" y="750600"/>
                </a:cubicBezTo>
                <a:close/>
                <a:moveTo>
                  <a:pt x="756452" y="750600"/>
                </a:moveTo>
                <a:cubicBezTo>
                  <a:pt x="809728" y="1021506"/>
                  <a:pt x="1024571" y="1236303"/>
                  <a:pt x="1299761" y="1295446"/>
                </a:cubicBezTo>
                <a:cubicBezTo>
                  <a:pt x="1246486" y="1024540"/>
                  <a:pt x="1031642" y="809743"/>
                  <a:pt x="756452" y="750600"/>
                </a:cubicBezTo>
                <a:close/>
                <a:moveTo>
                  <a:pt x="12192000" y="647790"/>
                </a:moveTo>
                <a:lnTo>
                  <a:pt x="12192000" y="780838"/>
                </a:lnTo>
                <a:cubicBezTo>
                  <a:pt x="11966807" y="865550"/>
                  <a:pt x="11797421" y="1059155"/>
                  <a:pt x="11750953" y="1295446"/>
                </a:cubicBezTo>
                <a:cubicBezTo>
                  <a:pt x="11935988" y="1255679"/>
                  <a:pt x="12093739" y="1145540"/>
                  <a:pt x="12192000" y="994335"/>
                </a:cubicBezTo>
                <a:lnTo>
                  <a:pt x="12192000" y="1195909"/>
                </a:lnTo>
                <a:cubicBezTo>
                  <a:pt x="12071770" y="1314911"/>
                  <a:pt x="11914089" y="1397686"/>
                  <a:pt x="11737582" y="1426902"/>
                </a:cubicBezTo>
                <a:lnTo>
                  <a:pt x="11737466" y="1428050"/>
                </a:lnTo>
                <a:cubicBezTo>
                  <a:pt x="11732155" y="1429061"/>
                  <a:pt x="11726826" y="1430009"/>
                  <a:pt x="11721249" y="1429590"/>
                </a:cubicBezTo>
                <a:cubicBezTo>
                  <a:pt x="11690077" y="1435144"/>
                  <a:pt x="11658197" y="1438125"/>
                  <a:pt x="11625822" y="1438652"/>
                </a:cubicBezTo>
                <a:lnTo>
                  <a:pt x="11608704" y="1440278"/>
                </a:lnTo>
                <a:lnTo>
                  <a:pt x="11608678" y="1439783"/>
                </a:lnTo>
                <a:lnTo>
                  <a:pt x="11608179" y="1439816"/>
                </a:lnTo>
                <a:cubicBezTo>
                  <a:pt x="11607613" y="1436014"/>
                  <a:pt x="11607586" y="1432198"/>
                  <a:pt x="11607586" y="1428376"/>
                </a:cubicBezTo>
                <a:cubicBezTo>
                  <a:pt x="11607586" y="1422694"/>
                  <a:pt x="11607645" y="1417025"/>
                  <a:pt x="11608957" y="1411395"/>
                </a:cubicBezTo>
                <a:cubicBezTo>
                  <a:pt x="11608914" y="1380067"/>
                  <a:pt x="11611364" y="1349182"/>
                  <a:pt x="11616421" y="1318938"/>
                </a:cubicBezTo>
                <a:lnTo>
                  <a:pt x="11616961" y="1312248"/>
                </a:lnTo>
                <a:cubicBezTo>
                  <a:pt x="11617130" y="1312243"/>
                  <a:pt x="11617299" y="1312238"/>
                  <a:pt x="11617466" y="1312185"/>
                </a:cubicBezTo>
                <a:cubicBezTo>
                  <a:pt x="11662185" y="998329"/>
                  <a:pt x="11889463" y="741504"/>
                  <a:pt x="12192000" y="647790"/>
                </a:cubicBezTo>
                <a:close/>
                <a:moveTo>
                  <a:pt x="10767111" y="605769"/>
                </a:moveTo>
                <a:lnTo>
                  <a:pt x="10784198" y="607392"/>
                </a:lnTo>
                <a:cubicBezTo>
                  <a:pt x="10816584" y="607919"/>
                  <a:pt x="10848477" y="610900"/>
                  <a:pt x="10879660" y="616457"/>
                </a:cubicBezTo>
                <a:cubicBezTo>
                  <a:pt x="10885236" y="616038"/>
                  <a:pt x="10890564" y="616986"/>
                  <a:pt x="10895873" y="617996"/>
                </a:cubicBezTo>
                <a:lnTo>
                  <a:pt x="10895990" y="619144"/>
                </a:lnTo>
                <a:cubicBezTo>
                  <a:pt x="11254840" y="678542"/>
                  <a:pt x="11535879" y="959319"/>
                  <a:pt x="11586156" y="1312185"/>
                </a:cubicBezTo>
                <a:cubicBezTo>
                  <a:pt x="11586323" y="1312238"/>
                  <a:pt x="11586492" y="1312243"/>
                  <a:pt x="11586661" y="1312248"/>
                </a:cubicBezTo>
                <a:lnTo>
                  <a:pt x="11587201" y="1318938"/>
                </a:lnTo>
                <a:cubicBezTo>
                  <a:pt x="11592258" y="1349182"/>
                  <a:pt x="11594708" y="1380067"/>
                  <a:pt x="11594665" y="1411395"/>
                </a:cubicBezTo>
                <a:cubicBezTo>
                  <a:pt x="11595977" y="1417025"/>
                  <a:pt x="11596036" y="1422694"/>
                  <a:pt x="11596036" y="1428376"/>
                </a:cubicBezTo>
                <a:cubicBezTo>
                  <a:pt x="11596036" y="1432198"/>
                  <a:pt x="11596009" y="1436014"/>
                  <a:pt x="11595443" y="1439816"/>
                </a:cubicBezTo>
                <a:lnTo>
                  <a:pt x="11594944" y="1439783"/>
                </a:lnTo>
                <a:lnTo>
                  <a:pt x="11594918" y="1440278"/>
                </a:lnTo>
                <a:lnTo>
                  <a:pt x="11577800" y="1438652"/>
                </a:lnTo>
                <a:cubicBezTo>
                  <a:pt x="11545425" y="1438125"/>
                  <a:pt x="11513545" y="1435144"/>
                  <a:pt x="11482373" y="1429590"/>
                </a:cubicBezTo>
                <a:cubicBezTo>
                  <a:pt x="11476796" y="1430009"/>
                  <a:pt x="11471467" y="1429061"/>
                  <a:pt x="11466156" y="1428050"/>
                </a:cubicBezTo>
                <a:lnTo>
                  <a:pt x="11466040" y="1426902"/>
                </a:lnTo>
                <a:cubicBezTo>
                  <a:pt x="11107189" y="1367503"/>
                  <a:pt x="10826150" y="1086726"/>
                  <a:pt x="10775875" y="733861"/>
                </a:cubicBezTo>
                <a:cubicBezTo>
                  <a:pt x="10775707" y="733808"/>
                  <a:pt x="10775539" y="733803"/>
                  <a:pt x="10775369" y="733798"/>
                </a:cubicBezTo>
                <a:lnTo>
                  <a:pt x="10774831" y="727122"/>
                </a:lnTo>
                <a:cubicBezTo>
                  <a:pt x="10769772" y="696872"/>
                  <a:pt x="10767321" y="665981"/>
                  <a:pt x="10767364" y="634646"/>
                </a:cubicBezTo>
                <a:cubicBezTo>
                  <a:pt x="10766052" y="629018"/>
                  <a:pt x="10765993" y="623351"/>
                  <a:pt x="10765993" y="617670"/>
                </a:cubicBezTo>
                <a:lnTo>
                  <a:pt x="10766587" y="606230"/>
                </a:lnTo>
                <a:lnTo>
                  <a:pt x="10767085" y="606263"/>
                </a:lnTo>
                <a:close/>
                <a:moveTo>
                  <a:pt x="10744358" y="605769"/>
                </a:moveTo>
                <a:lnTo>
                  <a:pt x="10744384" y="606263"/>
                </a:lnTo>
                <a:lnTo>
                  <a:pt x="10744882" y="606230"/>
                </a:lnTo>
                <a:lnTo>
                  <a:pt x="10745476" y="617670"/>
                </a:lnTo>
                <a:cubicBezTo>
                  <a:pt x="10745476" y="623351"/>
                  <a:pt x="10745417" y="629018"/>
                  <a:pt x="10744105" y="634646"/>
                </a:cubicBezTo>
                <a:cubicBezTo>
                  <a:pt x="10744148" y="665981"/>
                  <a:pt x="10741697" y="696872"/>
                  <a:pt x="10736638" y="727122"/>
                </a:cubicBezTo>
                <a:lnTo>
                  <a:pt x="10736100" y="733798"/>
                </a:lnTo>
                <a:cubicBezTo>
                  <a:pt x="10735930" y="733803"/>
                  <a:pt x="10735762" y="733808"/>
                  <a:pt x="10735594" y="733861"/>
                </a:cubicBezTo>
                <a:cubicBezTo>
                  <a:pt x="10685319" y="1086726"/>
                  <a:pt x="10404280" y="1367503"/>
                  <a:pt x="10045429" y="1426902"/>
                </a:cubicBezTo>
                <a:lnTo>
                  <a:pt x="10045313" y="1428050"/>
                </a:lnTo>
                <a:cubicBezTo>
                  <a:pt x="10040002" y="1429061"/>
                  <a:pt x="10034673" y="1430009"/>
                  <a:pt x="10029096" y="1429590"/>
                </a:cubicBezTo>
                <a:cubicBezTo>
                  <a:pt x="9997924" y="1435144"/>
                  <a:pt x="9966044" y="1438125"/>
                  <a:pt x="9933669" y="1438652"/>
                </a:cubicBezTo>
                <a:lnTo>
                  <a:pt x="9916551" y="1440278"/>
                </a:lnTo>
                <a:lnTo>
                  <a:pt x="9916525" y="1439783"/>
                </a:lnTo>
                <a:lnTo>
                  <a:pt x="9916026" y="1439816"/>
                </a:lnTo>
                <a:cubicBezTo>
                  <a:pt x="9915460" y="1436014"/>
                  <a:pt x="9915433" y="1432198"/>
                  <a:pt x="9915433" y="1428376"/>
                </a:cubicBezTo>
                <a:cubicBezTo>
                  <a:pt x="9915433" y="1422694"/>
                  <a:pt x="9915492" y="1417025"/>
                  <a:pt x="9916804" y="1411395"/>
                </a:cubicBezTo>
                <a:cubicBezTo>
                  <a:pt x="9916761" y="1380067"/>
                  <a:pt x="9919211" y="1349182"/>
                  <a:pt x="9924268" y="1318938"/>
                </a:cubicBezTo>
                <a:lnTo>
                  <a:pt x="9924808" y="1312248"/>
                </a:lnTo>
                <a:cubicBezTo>
                  <a:pt x="9924977" y="1312243"/>
                  <a:pt x="9925146" y="1312238"/>
                  <a:pt x="9925314" y="1312185"/>
                </a:cubicBezTo>
                <a:cubicBezTo>
                  <a:pt x="9975590" y="959319"/>
                  <a:pt x="10256629" y="678542"/>
                  <a:pt x="10615479" y="619144"/>
                </a:cubicBezTo>
                <a:lnTo>
                  <a:pt x="10615596" y="617996"/>
                </a:lnTo>
                <a:cubicBezTo>
                  <a:pt x="10620905" y="616986"/>
                  <a:pt x="10626233" y="616038"/>
                  <a:pt x="10631809" y="616457"/>
                </a:cubicBezTo>
                <a:cubicBezTo>
                  <a:pt x="10662992" y="610900"/>
                  <a:pt x="10694885" y="607919"/>
                  <a:pt x="10727271" y="607392"/>
                </a:cubicBezTo>
                <a:close/>
                <a:moveTo>
                  <a:pt x="9074958" y="605769"/>
                </a:moveTo>
                <a:lnTo>
                  <a:pt x="9092045" y="607392"/>
                </a:lnTo>
                <a:cubicBezTo>
                  <a:pt x="9124431" y="607919"/>
                  <a:pt x="9156324" y="610900"/>
                  <a:pt x="9187507" y="616457"/>
                </a:cubicBezTo>
                <a:cubicBezTo>
                  <a:pt x="9193083" y="616038"/>
                  <a:pt x="9198411" y="616986"/>
                  <a:pt x="9203720" y="617996"/>
                </a:cubicBezTo>
                <a:lnTo>
                  <a:pt x="9203837" y="619144"/>
                </a:lnTo>
                <a:cubicBezTo>
                  <a:pt x="9562687" y="678542"/>
                  <a:pt x="9843726" y="959319"/>
                  <a:pt x="9894002" y="1312185"/>
                </a:cubicBezTo>
                <a:cubicBezTo>
                  <a:pt x="9894170" y="1312238"/>
                  <a:pt x="9894339" y="1312243"/>
                  <a:pt x="9894508" y="1312248"/>
                </a:cubicBezTo>
                <a:lnTo>
                  <a:pt x="9895048" y="1318938"/>
                </a:lnTo>
                <a:cubicBezTo>
                  <a:pt x="9900105" y="1349182"/>
                  <a:pt x="9902555" y="1380067"/>
                  <a:pt x="9902512" y="1411395"/>
                </a:cubicBezTo>
                <a:cubicBezTo>
                  <a:pt x="9903824" y="1417025"/>
                  <a:pt x="9903883" y="1422694"/>
                  <a:pt x="9903883" y="1428376"/>
                </a:cubicBezTo>
                <a:cubicBezTo>
                  <a:pt x="9903883" y="1432198"/>
                  <a:pt x="9903856" y="1436014"/>
                  <a:pt x="9903290" y="1439816"/>
                </a:cubicBezTo>
                <a:lnTo>
                  <a:pt x="9902791" y="1439783"/>
                </a:lnTo>
                <a:lnTo>
                  <a:pt x="9902765" y="1440278"/>
                </a:lnTo>
                <a:lnTo>
                  <a:pt x="9885647" y="1438652"/>
                </a:lnTo>
                <a:cubicBezTo>
                  <a:pt x="9853272" y="1438125"/>
                  <a:pt x="9821392" y="1435144"/>
                  <a:pt x="9790220" y="1429590"/>
                </a:cubicBezTo>
                <a:cubicBezTo>
                  <a:pt x="9784643" y="1430009"/>
                  <a:pt x="9779314" y="1429061"/>
                  <a:pt x="9774003" y="1428050"/>
                </a:cubicBezTo>
                <a:lnTo>
                  <a:pt x="9773887" y="1426902"/>
                </a:lnTo>
                <a:cubicBezTo>
                  <a:pt x="9415036" y="1367503"/>
                  <a:pt x="9133997" y="1086726"/>
                  <a:pt x="9083722" y="733861"/>
                </a:cubicBezTo>
                <a:cubicBezTo>
                  <a:pt x="9083554" y="733808"/>
                  <a:pt x="9083386" y="733803"/>
                  <a:pt x="9083216" y="733798"/>
                </a:cubicBezTo>
                <a:lnTo>
                  <a:pt x="9082678" y="727122"/>
                </a:lnTo>
                <a:cubicBezTo>
                  <a:pt x="9077619" y="696872"/>
                  <a:pt x="9075168" y="665981"/>
                  <a:pt x="9075211" y="634646"/>
                </a:cubicBezTo>
                <a:cubicBezTo>
                  <a:pt x="9073899" y="629018"/>
                  <a:pt x="9073840" y="623351"/>
                  <a:pt x="9073840" y="617670"/>
                </a:cubicBezTo>
                <a:lnTo>
                  <a:pt x="9074434" y="606230"/>
                </a:lnTo>
                <a:lnTo>
                  <a:pt x="9074932" y="606263"/>
                </a:lnTo>
                <a:close/>
                <a:moveTo>
                  <a:pt x="9052207" y="605769"/>
                </a:moveTo>
                <a:lnTo>
                  <a:pt x="9052233" y="606263"/>
                </a:lnTo>
                <a:lnTo>
                  <a:pt x="9052731" y="606230"/>
                </a:lnTo>
                <a:lnTo>
                  <a:pt x="9053325" y="617670"/>
                </a:lnTo>
                <a:cubicBezTo>
                  <a:pt x="9053325" y="623351"/>
                  <a:pt x="9053266" y="629018"/>
                  <a:pt x="9051954" y="634646"/>
                </a:cubicBezTo>
                <a:cubicBezTo>
                  <a:pt x="9051997" y="665981"/>
                  <a:pt x="9049546" y="696872"/>
                  <a:pt x="9044487" y="727122"/>
                </a:cubicBezTo>
                <a:lnTo>
                  <a:pt x="9043949" y="733798"/>
                </a:lnTo>
                <a:cubicBezTo>
                  <a:pt x="9043779" y="733803"/>
                  <a:pt x="9043611" y="733808"/>
                  <a:pt x="9043443" y="733861"/>
                </a:cubicBezTo>
                <a:cubicBezTo>
                  <a:pt x="8993168" y="1086726"/>
                  <a:pt x="8712129" y="1367503"/>
                  <a:pt x="8353278" y="1426902"/>
                </a:cubicBezTo>
                <a:lnTo>
                  <a:pt x="8353162" y="1428050"/>
                </a:lnTo>
                <a:cubicBezTo>
                  <a:pt x="8347851" y="1429061"/>
                  <a:pt x="8342522" y="1430009"/>
                  <a:pt x="8336945" y="1429590"/>
                </a:cubicBezTo>
                <a:cubicBezTo>
                  <a:pt x="8305773" y="1435144"/>
                  <a:pt x="8273893" y="1438125"/>
                  <a:pt x="8241519" y="1438652"/>
                </a:cubicBezTo>
                <a:lnTo>
                  <a:pt x="8224400" y="1440278"/>
                </a:lnTo>
                <a:lnTo>
                  <a:pt x="8224374" y="1439783"/>
                </a:lnTo>
                <a:lnTo>
                  <a:pt x="8223875" y="1439816"/>
                </a:lnTo>
                <a:cubicBezTo>
                  <a:pt x="8223309" y="1436014"/>
                  <a:pt x="8223282" y="1432198"/>
                  <a:pt x="8223282" y="1428376"/>
                </a:cubicBezTo>
                <a:cubicBezTo>
                  <a:pt x="8223282" y="1422694"/>
                  <a:pt x="8223341" y="1417025"/>
                  <a:pt x="8224653" y="1411395"/>
                </a:cubicBezTo>
                <a:cubicBezTo>
                  <a:pt x="8224611" y="1380067"/>
                  <a:pt x="8227060" y="1349182"/>
                  <a:pt x="8232117" y="1318938"/>
                </a:cubicBezTo>
                <a:lnTo>
                  <a:pt x="8232657" y="1312248"/>
                </a:lnTo>
                <a:cubicBezTo>
                  <a:pt x="8232826" y="1312243"/>
                  <a:pt x="8232995" y="1312238"/>
                  <a:pt x="8233163" y="1312185"/>
                </a:cubicBezTo>
                <a:cubicBezTo>
                  <a:pt x="8283439" y="959319"/>
                  <a:pt x="8564478" y="678542"/>
                  <a:pt x="8923328" y="619144"/>
                </a:cubicBezTo>
                <a:lnTo>
                  <a:pt x="8923445" y="617996"/>
                </a:lnTo>
                <a:cubicBezTo>
                  <a:pt x="8928754" y="616986"/>
                  <a:pt x="8934082" y="616038"/>
                  <a:pt x="8939658" y="616457"/>
                </a:cubicBezTo>
                <a:cubicBezTo>
                  <a:pt x="8970841" y="610900"/>
                  <a:pt x="9002734" y="607919"/>
                  <a:pt x="9035120" y="607392"/>
                </a:cubicBezTo>
                <a:close/>
                <a:moveTo>
                  <a:pt x="7382807" y="605769"/>
                </a:moveTo>
                <a:lnTo>
                  <a:pt x="7399895" y="607392"/>
                </a:lnTo>
                <a:cubicBezTo>
                  <a:pt x="7432280" y="607919"/>
                  <a:pt x="7464173" y="610900"/>
                  <a:pt x="7495356" y="616457"/>
                </a:cubicBezTo>
                <a:cubicBezTo>
                  <a:pt x="7500932" y="616038"/>
                  <a:pt x="7506260" y="616986"/>
                  <a:pt x="7511569" y="617996"/>
                </a:cubicBezTo>
                <a:lnTo>
                  <a:pt x="7511686" y="619144"/>
                </a:lnTo>
                <a:cubicBezTo>
                  <a:pt x="7870536" y="678542"/>
                  <a:pt x="8151575" y="959319"/>
                  <a:pt x="8201852" y="1312185"/>
                </a:cubicBezTo>
                <a:cubicBezTo>
                  <a:pt x="8202019" y="1312238"/>
                  <a:pt x="8202189" y="1312243"/>
                  <a:pt x="8202357" y="1312248"/>
                </a:cubicBezTo>
                <a:lnTo>
                  <a:pt x="8202898" y="1318938"/>
                </a:lnTo>
                <a:cubicBezTo>
                  <a:pt x="8207954" y="1349182"/>
                  <a:pt x="8210404" y="1380067"/>
                  <a:pt x="8210362" y="1411395"/>
                </a:cubicBezTo>
                <a:cubicBezTo>
                  <a:pt x="8211674" y="1417025"/>
                  <a:pt x="8211732" y="1422694"/>
                  <a:pt x="8211732" y="1428376"/>
                </a:cubicBezTo>
                <a:cubicBezTo>
                  <a:pt x="8211732" y="1432198"/>
                  <a:pt x="8211705" y="1436014"/>
                  <a:pt x="8211139" y="1439816"/>
                </a:cubicBezTo>
                <a:lnTo>
                  <a:pt x="8210640" y="1439783"/>
                </a:lnTo>
                <a:lnTo>
                  <a:pt x="8210614" y="1440278"/>
                </a:lnTo>
                <a:lnTo>
                  <a:pt x="8193496" y="1438652"/>
                </a:lnTo>
                <a:cubicBezTo>
                  <a:pt x="8161122" y="1438125"/>
                  <a:pt x="8129241" y="1435144"/>
                  <a:pt x="8098069" y="1429590"/>
                </a:cubicBezTo>
                <a:cubicBezTo>
                  <a:pt x="8092492" y="1430009"/>
                  <a:pt x="8087163" y="1429061"/>
                  <a:pt x="8081853" y="1428050"/>
                </a:cubicBezTo>
                <a:lnTo>
                  <a:pt x="8081737" y="1426902"/>
                </a:lnTo>
                <a:cubicBezTo>
                  <a:pt x="7722885" y="1367503"/>
                  <a:pt x="7441846" y="1086726"/>
                  <a:pt x="7391571" y="733861"/>
                </a:cubicBezTo>
                <a:cubicBezTo>
                  <a:pt x="7391403" y="733808"/>
                  <a:pt x="7391235" y="733803"/>
                  <a:pt x="7391065" y="733798"/>
                </a:cubicBezTo>
                <a:lnTo>
                  <a:pt x="7390527" y="727122"/>
                </a:lnTo>
                <a:cubicBezTo>
                  <a:pt x="7385468" y="696872"/>
                  <a:pt x="7383018" y="665981"/>
                  <a:pt x="7383060" y="634646"/>
                </a:cubicBezTo>
                <a:cubicBezTo>
                  <a:pt x="7381748" y="629018"/>
                  <a:pt x="7381689" y="623351"/>
                  <a:pt x="7381689" y="617670"/>
                </a:cubicBezTo>
                <a:lnTo>
                  <a:pt x="7382283" y="606230"/>
                </a:lnTo>
                <a:lnTo>
                  <a:pt x="7382781" y="606263"/>
                </a:lnTo>
                <a:close/>
                <a:moveTo>
                  <a:pt x="5690656" y="605769"/>
                </a:moveTo>
                <a:lnTo>
                  <a:pt x="5707743" y="607392"/>
                </a:lnTo>
                <a:cubicBezTo>
                  <a:pt x="5740129" y="607919"/>
                  <a:pt x="5772021" y="610900"/>
                  <a:pt x="5803205" y="616457"/>
                </a:cubicBezTo>
                <a:cubicBezTo>
                  <a:pt x="5808781" y="616038"/>
                  <a:pt x="5814109" y="616986"/>
                  <a:pt x="5819417" y="617996"/>
                </a:cubicBezTo>
                <a:lnTo>
                  <a:pt x="5819534" y="619144"/>
                </a:lnTo>
                <a:cubicBezTo>
                  <a:pt x="6178385" y="678542"/>
                  <a:pt x="6459424" y="959319"/>
                  <a:pt x="6509700" y="1312185"/>
                </a:cubicBezTo>
                <a:cubicBezTo>
                  <a:pt x="6509868" y="1312238"/>
                  <a:pt x="6510037" y="1312243"/>
                  <a:pt x="6510206" y="1312248"/>
                </a:cubicBezTo>
                <a:lnTo>
                  <a:pt x="6510746" y="1318938"/>
                </a:lnTo>
                <a:cubicBezTo>
                  <a:pt x="6515803" y="1349182"/>
                  <a:pt x="6518252" y="1380067"/>
                  <a:pt x="6518210" y="1411395"/>
                </a:cubicBezTo>
                <a:cubicBezTo>
                  <a:pt x="6519522" y="1417025"/>
                  <a:pt x="6519581" y="1422694"/>
                  <a:pt x="6519581" y="1428376"/>
                </a:cubicBezTo>
                <a:cubicBezTo>
                  <a:pt x="6519581" y="1432198"/>
                  <a:pt x="6519554" y="1436014"/>
                  <a:pt x="6518988" y="1439816"/>
                </a:cubicBezTo>
                <a:lnTo>
                  <a:pt x="6518489" y="1439783"/>
                </a:lnTo>
                <a:lnTo>
                  <a:pt x="6518463" y="1440278"/>
                </a:lnTo>
                <a:lnTo>
                  <a:pt x="6501344" y="1438652"/>
                </a:lnTo>
                <a:cubicBezTo>
                  <a:pt x="6468970" y="1438125"/>
                  <a:pt x="6437090" y="1435144"/>
                  <a:pt x="6405918" y="1429590"/>
                </a:cubicBezTo>
                <a:cubicBezTo>
                  <a:pt x="6400341" y="1430009"/>
                  <a:pt x="6395012" y="1429061"/>
                  <a:pt x="6389701" y="1428050"/>
                </a:cubicBezTo>
                <a:lnTo>
                  <a:pt x="6389585" y="1426902"/>
                </a:lnTo>
                <a:cubicBezTo>
                  <a:pt x="6030734" y="1367503"/>
                  <a:pt x="5749695" y="1086726"/>
                  <a:pt x="5699419" y="733861"/>
                </a:cubicBezTo>
                <a:cubicBezTo>
                  <a:pt x="5699252" y="733808"/>
                  <a:pt x="5699083" y="733803"/>
                  <a:pt x="5698914" y="733798"/>
                </a:cubicBezTo>
                <a:lnTo>
                  <a:pt x="5698375" y="727122"/>
                </a:lnTo>
                <a:cubicBezTo>
                  <a:pt x="5693317" y="696872"/>
                  <a:pt x="5690866" y="665981"/>
                  <a:pt x="5690908" y="634646"/>
                </a:cubicBezTo>
                <a:cubicBezTo>
                  <a:pt x="5689596" y="629018"/>
                  <a:pt x="5689538" y="623351"/>
                  <a:pt x="5689538" y="617670"/>
                </a:cubicBezTo>
                <a:lnTo>
                  <a:pt x="5690132" y="606230"/>
                </a:lnTo>
                <a:lnTo>
                  <a:pt x="5690630" y="606263"/>
                </a:lnTo>
                <a:close/>
                <a:moveTo>
                  <a:pt x="5667905" y="605769"/>
                </a:moveTo>
                <a:lnTo>
                  <a:pt x="5667931" y="606263"/>
                </a:lnTo>
                <a:lnTo>
                  <a:pt x="5668429" y="606230"/>
                </a:lnTo>
                <a:lnTo>
                  <a:pt x="5669023" y="617670"/>
                </a:lnTo>
                <a:cubicBezTo>
                  <a:pt x="5669023" y="623351"/>
                  <a:pt x="5668964" y="629018"/>
                  <a:pt x="5667652" y="634646"/>
                </a:cubicBezTo>
                <a:cubicBezTo>
                  <a:pt x="5667694" y="665981"/>
                  <a:pt x="5665244" y="696872"/>
                  <a:pt x="5660185" y="727122"/>
                </a:cubicBezTo>
                <a:lnTo>
                  <a:pt x="5659647" y="733798"/>
                </a:lnTo>
                <a:cubicBezTo>
                  <a:pt x="5659477" y="733803"/>
                  <a:pt x="5659309" y="733808"/>
                  <a:pt x="5659141" y="733861"/>
                </a:cubicBezTo>
                <a:cubicBezTo>
                  <a:pt x="5608866" y="1086726"/>
                  <a:pt x="5327827" y="1367503"/>
                  <a:pt x="4968975" y="1426902"/>
                </a:cubicBezTo>
                <a:lnTo>
                  <a:pt x="4968859" y="1428050"/>
                </a:lnTo>
                <a:cubicBezTo>
                  <a:pt x="4963549" y="1429061"/>
                  <a:pt x="4958220" y="1430009"/>
                  <a:pt x="4952643" y="1429590"/>
                </a:cubicBezTo>
                <a:cubicBezTo>
                  <a:pt x="4921471" y="1435144"/>
                  <a:pt x="4889590" y="1438125"/>
                  <a:pt x="4857216" y="1438652"/>
                </a:cubicBezTo>
                <a:lnTo>
                  <a:pt x="4840098" y="1440278"/>
                </a:lnTo>
                <a:lnTo>
                  <a:pt x="4840072" y="1439783"/>
                </a:lnTo>
                <a:lnTo>
                  <a:pt x="4839573" y="1439816"/>
                </a:lnTo>
                <a:cubicBezTo>
                  <a:pt x="4839007" y="1436014"/>
                  <a:pt x="4838980" y="1432198"/>
                  <a:pt x="4838980" y="1428376"/>
                </a:cubicBezTo>
                <a:cubicBezTo>
                  <a:pt x="4838980" y="1422694"/>
                  <a:pt x="4839038" y="1417025"/>
                  <a:pt x="4840350" y="1411395"/>
                </a:cubicBezTo>
                <a:cubicBezTo>
                  <a:pt x="4840308" y="1380067"/>
                  <a:pt x="4842758" y="1349182"/>
                  <a:pt x="4847814" y="1318938"/>
                </a:cubicBezTo>
                <a:lnTo>
                  <a:pt x="4848355" y="1312248"/>
                </a:lnTo>
                <a:cubicBezTo>
                  <a:pt x="4848523" y="1312243"/>
                  <a:pt x="4848693" y="1312238"/>
                  <a:pt x="4848860" y="1312185"/>
                </a:cubicBezTo>
                <a:cubicBezTo>
                  <a:pt x="4899137" y="959319"/>
                  <a:pt x="5180176" y="678542"/>
                  <a:pt x="5539026" y="619144"/>
                </a:cubicBezTo>
                <a:lnTo>
                  <a:pt x="5539143" y="617996"/>
                </a:lnTo>
                <a:cubicBezTo>
                  <a:pt x="5544452" y="616986"/>
                  <a:pt x="5549780" y="616038"/>
                  <a:pt x="5555356" y="616457"/>
                </a:cubicBezTo>
                <a:cubicBezTo>
                  <a:pt x="5586539" y="610900"/>
                  <a:pt x="5618432" y="607919"/>
                  <a:pt x="5650817" y="607392"/>
                </a:cubicBezTo>
                <a:close/>
                <a:moveTo>
                  <a:pt x="3998505" y="605769"/>
                </a:moveTo>
                <a:lnTo>
                  <a:pt x="4015592" y="607392"/>
                </a:lnTo>
                <a:cubicBezTo>
                  <a:pt x="4047978" y="607919"/>
                  <a:pt x="4079870" y="610900"/>
                  <a:pt x="4111054" y="616457"/>
                </a:cubicBezTo>
                <a:cubicBezTo>
                  <a:pt x="4116630" y="616038"/>
                  <a:pt x="4121958" y="616986"/>
                  <a:pt x="4127266" y="617996"/>
                </a:cubicBezTo>
                <a:lnTo>
                  <a:pt x="4127384" y="619144"/>
                </a:lnTo>
                <a:cubicBezTo>
                  <a:pt x="4486234" y="678542"/>
                  <a:pt x="4767273" y="959319"/>
                  <a:pt x="4817549" y="1312185"/>
                </a:cubicBezTo>
                <a:cubicBezTo>
                  <a:pt x="4817717" y="1312238"/>
                  <a:pt x="4817886" y="1312243"/>
                  <a:pt x="4818055" y="1312248"/>
                </a:cubicBezTo>
                <a:lnTo>
                  <a:pt x="4818595" y="1318938"/>
                </a:lnTo>
                <a:cubicBezTo>
                  <a:pt x="4823652" y="1349182"/>
                  <a:pt x="4826101" y="1380067"/>
                  <a:pt x="4826059" y="1411395"/>
                </a:cubicBezTo>
                <a:cubicBezTo>
                  <a:pt x="4827371" y="1417025"/>
                  <a:pt x="4827430" y="1422694"/>
                  <a:pt x="4827430" y="1428376"/>
                </a:cubicBezTo>
                <a:cubicBezTo>
                  <a:pt x="4827430" y="1432198"/>
                  <a:pt x="4827403" y="1436014"/>
                  <a:pt x="4826837" y="1439816"/>
                </a:cubicBezTo>
                <a:lnTo>
                  <a:pt x="4826338" y="1439783"/>
                </a:lnTo>
                <a:lnTo>
                  <a:pt x="4826312" y="1440278"/>
                </a:lnTo>
                <a:lnTo>
                  <a:pt x="4809193" y="1438652"/>
                </a:lnTo>
                <a:cubicBezTo>
                  <a:pt x="4776819" y="1438125"/>
                  <a:pt x="4744939" y="1435144"/>
                  <a:pt x="4713767" y="1429590"/>
                </a:cubicBezTo>
                <a:cubicBezTo>
                  <a:pt x="4708190" y="1430009"/>
                  <a:pt x="4702861" y="1429061"/>
                  <a:pt x="4697550" y="1428050"/>
                </a:cubicBezTo>
                <a:lnTo>
                  <a:pt x="4697434" y="1426902"/>
                </a:lnTo>
                <a:cubicBezTo>
                  <a:pt x="4338583" y="1367503"/>
                  <a:pt x="4057544" y="1086726"/>
                  <a:pt x="4007268" y="733861"/>
                </a:cubicBezTo>
                <a:cubicBezTo>
                  <a:pt x="4007101" y="733808"/>
                  <a:pt x="4006932" y="733803"/>
                  <a:pt x="4006763" y="733798"/>
                </a:cubicBezTo>
                <a:lnTo>
                  <a:pt x="4006225" y="727122"/>
                </a:lnTo>
                <a:cubicBezTo>
                  <a:pt x="4001166" y="696872"/>
                  <a:pt x="3998715" y="665981"/>
                  <a:pt x="3998757" y="634646"/>
                </a:cubicBezTo>
                <a:cubicBezTo>
                  <a:pt x="3997445" y="629018"/>
                  <a:pt x="3997387" y="623351"/>
                  <a:pt x="3997387" y="617670"/>
                </a:cubicBezTo>
                <a:lnTo>
                  <a:pt x="3997981" y="606230"/>
                </a:lnTo>
                <a:lnTo>
                  <a:pt x="3998479" y="606263"/>
                </a:lnTo>
                <a:close/>
                <a:moveTo>
                  <a:pt x="3975754" y="605769"/>
                </a:moveTo>
                <a:lnTo>
                  <a:pt x="3975780" y="606263"/>
                </a:lnTo>
                <a:lnTo>
                  <a:pt x="3976278" y="606230"/>
                </a:lnTo>
                <a:lnTo>
                  <a:pt x="3976872" y="617670"/>
                </a:lnTo>
                <a:cubicBezTo>
                  <a:pt x="3976872" y="623351"/>
                  <a:pt x="3976813" y="629018"/>
                  <a:pt x="3975501" y="634646"/>
                </a:cubicBezTo>
                <a:cubicBezTo>
                  <a:pt x="3975543" y="665981"/>
                  <a:pt x="3973093" y="696872"/>
                  <a:pt x="3968034" y="727122"/>
                </a:cubicBezTo>
                <a:lnTo>
                  <a:pt x="3967496" y="733798"/>
                </a:lnTo>
                <a:cubicBezTo>
                  <a:pt x="3967326" y="733803"/>
                  <a:pt x="3967158" y="733808"/>
                  <a:pt x="3966990" y="733861"/>
                </a:cubicBezTo>
                <a:cubicBezTo>
                  <a:pt x="3916715" y="1086726"/>
                  <a:pt x="3635676" y="1367503"/>
                  <a:pt x="3276825" y="1426902"/>
                </a:cubicBezTo>
                <a:lnTo>
                  <a:pt x="3276708" y="1428050"/>
                </a:lnTo>
                <a:cubicBezTo>
                  <a:pt x="3271398" y="1429061"/>
                  <a:pt x="3266069" y="1430009"/>
                  <a:pt x="3260492" y="1429590"/>
                </a:cubicBezTo>
                <a:cubicBezTo>
                  <a:pt x="3229320" y="1435144"/>
                  <a:pt x="3197440" y="1438125"/>
                  <a:pt x="3165065" y="1438652"/>
                </a:cubicBezTo>
                <a:lnTo>
                  <a:pt x="3147947" y="1440278"/>
                </a:lnTo>
                <a:lnTo>
                  <a:pt x="3147921" y="1439783"/>
                </a:lnTo>
                <a:lnTo>
                  <a:pt x="3147422" y="1439816"/>
                </a:lnTo>
                <a:cubicBezTo>
                  <a:pt x="3146856" y="1436014"/>
                  <a:pt x="3146829" y="1432198"/>
                  <a:pt x="3146829" y="1428376"/>
                </a:cubicBezTo>
                <a:cubicBezTo>
                  <a:pt x="3146829" y="1422694"/>
                  <a:pt x="3146887" y="1417025"/>
                  <a:pt x="3148199" y="1411395"/>
                </a:cubicBezTo>
                <a:cubicBezTo>
                  <a:pt x="3148157" y="1380067"/>
                  <a:pt x="3150607" y="1349182"/>
                  <a:pt x="3155663" y="1318938"/>
                </a:cubicBezTo>
                <a:lnTo>
                  <a:pt x="3156204" y="1312248"/>
                </a:lnTo>
                <a:cubicBezTo>
                  <a:pt x="3156372" y="1312243"/>
                  <a:pt x="3156542" y="1312238"/>
                  <a:pt x="3156709" y="1312185"/>
                </a:cubicBezTo>
                <a:cubicBezTo>
                  <a:pt x="3206986" y="959319"/>
                  <a:pt x="3488025" y="678542"/>
                  <a:pt x="3846875" y="619144"/>
                </a:cubicBezTo>
                <a:lnTo>
                  <a:pt x="3846992" y="617996"/>
                </a:lnTo>
                <a:cubicBezTo>
                  <a:pt x="3852301" y="616986"/>
                  <a:pt x="3857629" y="616038"/>
                  <a:pt x="3863205" y="616457"/>
                </a:cubicBezTo>
                <a:cubicBezTo>
                  <a:pt x="3894388" y="610900"/>
                  <a:pt x="3926281" y="607919"/>
                  <a:pt x="3958666" y="607392"/>
                </a:cubicBezTo>
                <a:close/>
                <a:moveTo>
                  <a:pt x="2306354" y="605769"/>
                </a:moveTo>
                <a:lnTo>
                  <a:pt x="2323441" y="607392"/>
                </a:lnTo>
                <a:cubicBezTo>
                  <a:pt x="2355827" y="607919"/>
                  <a:pt x="2387719" y="610900"/>
                  <a:pt x="2418903" y="616457"/>
                </a:cubicBezTo>
                <a:cubicBezTo>
                  <a:pt x="2424479" y="616038"/>
                  <a:pt x="2429807" y="616986"/>
                  <a:pt x="2435115" y="617996"/>
                </a:cubicBezTo>
                <a:lnTo>
                  <a:pt x="2435233" y="619144"/>
                </a:lnTo>
                <a:cubicBezTo>
                  <a:pt x="2794083" y="678542"/>
                  <a:pt x="3075122" y="959319"/>
                  <a:pt x="3125398" y="1312185"/>
                </a:cubicBezTo>
                <a:cubicBezTo>
                  <a:pt x="3125566" y="1312238"/>
                  <a:pt x="3125735" y="1312243"/>
                  <a:pt x="3125904" y="1312248"/>
                </a:cubicBezTo>
                <a:lnTo>
                  <a:pt x="3126444" y="1318938"/>
                </a:lnTo>
                <a:cubicBezTo>
                  <a:pt x="3131501" y="1349182"/>
                  <a:pt x="3133950" y="1380067"/>
                  <a:pt x="3133908" y="1411395"/>
                </a:cubicBezTo>
                <a:cubicBezTo>
                  <a:pt x="3135220" y="1417025"/>
                  <a:pt x="3135279" y="1422694"/>
                  <a:pt x="3135279" y="1428376"/>
                </a:cubicBezTo>
                <a:cubicBezTo>
                  <a:pt x="3135279" y="1432198"/>
                  <a:pt x="3135252" y="1436014"/>
                  <a:pt x="3134686" y="1439816"/>
                </a:cubicBezTo>
                <a:lnTo>
                  <a:pt x="3134187" y="1439783"/>
                </a:lnTo>
                <a:lnTo>
                  <a:pt x="3134161" y="1440278"/>
                </a:lnTo>
                <a:lnTo>
                  <a:pt x="3117042" y="1438652"/>
                </a:lnTo>
                <a:cubicBezTo>
                  <a:pt x="3084668" y="1438125"/>
                  <a:pt x="3052788" y="1435144"/>
                  <a:pt x="3021616" y="1429590"/>
                </a:cubicBezTo>
                <a:cubicBezTo>
                  <a:pt x="3016039" y="1430009"/>
                  <a:pt x="3010710" y="1429061"/>
                  <a:pt x="3005399" y="1428050"/>
                </a:cubicBezTo>
                <a:lnTo>
                  <a:pt x="3005283" y="1426902"/>
                </a:lnTo>
                <a:cubicBezTo>
                  <a:pt x="2646432" y="1367503"/>
                  <a:pt x="2365393" y="1086726"/>
                  <a:pt x="2315117" y="733861"/>
                </a:cubicBezTo>
                <a:cubicBezTo>
                  <a:pt x="2314950" y="733808"/>
                  <a:pt x="2314781" y="733803"/>
                  <a:pt x="2314612" y="733798"/>
                </a:cubicBezTo>
                <a:lnTo>
                  <a:pt x="2314074" y="727122"/>
                </a:lnTo>
                <a:cubicBezTo>
                  <a:pt x="2309015" y="696872"/>
                  <a:pt x="2306564" y="665981"/>
                  <a:pt x="2306606" y="634646"/>
                </a:cubicBezTo>
                <a:cubicBezTo>
                  <a:pt x="2305294" y="629018"/>
                  <a:pt x="2305236" y="623351"/>
                  <a:pt x="2305236" y="617670"/>
                </a:cubicBezTo>
                <a:lnTo>
                  <a:pt x="2305830" y="606230"/>
                </a:lnTo>
                <a:lnTo>
                  <a:pt x="2306328" y="606263"/>
                </a:lnTo>
                <a:close/>
                <a:moveTo>
                  <a:pt x="2283603" y="605769"/>
                </a:moveTo>
                <a:lnTo>
                  <a:pt x="2283629" y="606263"/>
                </a:lnTo>
                <a:lnTo>
                  <a:pt x="2284127" y="606230"/>
                </a:lnTo>
                <a:lnTo>
                  <a:pt x="2284721" y="617670"/>
                </a:lnTo>
                <a:cubicBezTo>
                  <a:pt x="2284721" y="623351"/>
                  <a:pt x="2284662" y="629018"/>
                  <a:pt x="2283350" y="634646"/>
                </a:cubicBezTo>
                <a:cubicBezTo>
                  <a:pt x="2283392" y="665981"/>
                  <a:pt x="2280942" y="696872"/>
                  <a:pt x="2275883" y="727122"/>
                </a:cubicBezTo>
                <a:lnTo>
                  <a:pt x="2275345" y="733798"/>
                </a:lnTo>
                <a:cubicBezTo>
                  <a:pt x="2275175" y="733803"/>
                  <a:pt x="2275007" y="733808"/>
                  <a:pt x="2274839" y="733861"/>
                </a:cubicBezTo>
                <a:cubicBezTo>
                  <a:pt x="2224564" y="1086726"/>
                  <a:pt x="1943525" y="1367503"/>
                  <a:pt x="1584673" y="1426902"/>
                </a:cubicBezTo>
                <a:lnTo>
                  <a:pt x="1584557" y="1428050"/>
                </a:lnTo>
                <a:cubicBezTo>
                  <a:pt x="1579247" y="1429061"/>
                  <a:pt x="1573918" y="1430009"/>
                  <a:pt x="1568341" y="1429590"/>
                </a:cubicBezTo>
                <a:cubicBezTo>
                  <a:pt x="1537169" y="1435144"/>
                  <a:pt x="1505289" y="1438125"/>
                  <a:pt x="1472914" y="1438652"/>
                </a:cubicBezTo>
                <a:lnTo>
                  <a:pt x="1455796" y="1440278"/>
                </a:lnTo>
                <a:lnTo>
                  <a:pt x="1455770" y="1439783"/>
                </a:lnTo>
                <a:lnTo>
                  <a:pt x="1455271" y="1439816"/>
                </a:lnTo>
                <a:cubicBezTo>
                  <a:pt x="1454705" y="1436014"/>
                  <a:pt x="1454678" y="1432198"/>
                  <a:pt x="1454678" y="1428376"/>
                </a:cubicBezTo>
                <a:cubicBezTo>
                  <a:pt x="1454678" y="1422694"/>
                  <a:pt x="1454736" y="1417025"/>
                  <a:pt x="1456048" y="1411395"/>
                </a:cubicBezTo>
                <a:cubicBezTo>
                  <a:pt x="1456006" y="1380067"/>
                  <a:pt x="1458456" y="1349182"/>
                  <a:pt x="1463513" y="1318938"/>
                </a:cubicBezTo>
                <a:lnTo>
                  <a:pt x="1464053" y="1312248"/>
                </a:lnTo>
                <a:cubicBezTo>
                  <a:pt x="1464221" y="1312243"/>
                  <a:pt x="1464391" y="1312238"/>
                  <a:pt x="1464558" y="1312185"/>
                </a:cubicBezTo>
                <a:cubicBezTo>
                  <a:pt x="1514835" y="959319"/>
                  <a:pt x="1795874" y="678542"/>
                  <a:pt x="2154724" y="619144"/>
                </a:cubicBezTo>
                <a:lnTo>
                  <a:pt x="2154841" y="617996"/>
                </a:lnTo>
                <a:cubicBezTo>
                  <a:pt x="2160150" y="616986"/>
                  <a:pt x="2165478" y="616038"/>
                  <a:pt x="2171054" y="616457"/>
                </a:cubicBezTo>
                <a:cubicBezTo>
                  <a:pt x="2202237" y="610900"/>
                  <a:pt x="2234130" y="607919"/>
                  <a:pt x="2266515" y="607392"/>
                </a:cubicBezTo>
                <a:close/>
                <a:moveTo>
                  <a:pt x="614203" y="605769"/>
                </a:moveTo>
                <a:lnTo>
                  <a:pt x="631290" y="607392"/>
                </a:lnTo>
                <a:cubicBezTo>
                  <a:pt x="663676" y="607919"/>
                  <a:pt x="695568" y="610900"/>
                  <a:pt x="726752" y="616457"/>
                </a:cubicBezTo>
                <a:cubicBezTo>
                  <a:pt x="732328" y="616038"/>
                  <a:pt x="737656" y="616986"/>
                  <a:pt x="742964" y="617996"/>
                </a:cubicBezTo>
                <a:lnTo>
                  <a:pt x="743081" y="619144"/>
                </a:lnTo>
                <a:cubicBezTo>
                  <a:pt x="1101932" y="678542"/>
                  <a:pt x="1382971" y="959319"/>
                  <a:pt x="1433247" y="1312185"/>
                </a:cubicBezTo>
                <a:cubicBezTo>
                  <a:pt x="1433415" y="1312238"/>
                  <a:pt x="1433584" y="1312243"/>
                  <a:pt x="1433753" y="1312248"/>
                </a:cubicBezTo>
                <a:lnTo>
                  <a:pt x="1434293" y="1318938"/>
                </a:lnTo>
                <a:cubicBezTo>
                  <a:pt x="1439350" y="1349182"/>
                  <a:pt x="1441799" y="1380067"/>
                  <a:pt x="1441757" y="1411395"/>
                </a:cubicBezTo>
                <a:cubicBezTo>
                  <a:pt x="1443069" y="1417025"/>
                  <a:pt x="1443128" y="1422694"/>
                  <a:pt x="1443128" y="1428376"/>
                </a:cubicBezTo>
                <a:cubicBezTo>
                  <a:pt x="1443128" y="1432198"/>
                  <a:pt x="1443101" y="1436014"/>
                  <a:pt x="1442535" y="1439816"/>
                </a:cubicBezTo>
                <a:lnTo>
                  <a:pt x="1442036" y="1439783"/>
                </a:lnTo>
                <a:lnTo>
                  <a:pt x="1442010" y="1440278"/>
                </a:lnTo>
                <a:lnTo>
                  <a:pt x="1424891" y="1438652"/>
                </a:lnTo>
                <a:cubicBezTo>
                  <a:pt x="1392517" y="1438125"/>
                  <a:pt x="1360637" y="1435144"/>
                  <a:pt x="1329465" y="1429590"/>
                </a:cubicBezTo>
                <a:cubicBezTo>
                  <a:pt x="1323888" y="1430009"/>
                  <a:pt x="1318559" y="1429061"/>
                  <a:pt x="1313248" y="1428050"/>
                </a:cubicBezTo>
                <a:lnTo>
                  <a:pt x="1313132" y="1426902"/>
                </a:lnTo>
                <a:cubicBezTo>
                  <a:pt x="954281" y="1367503"/>
                  <a:pt x="673242" y="1086726"/>
                  <a:pt x="622966" y="733861"/>
                </a:cubicBezTo>
                <a:cubicBezTo>
                  <a:pt x="622799" y="733808"/>
                  <a:pt x="622630" y="733803"/>
                  <a:pt x="622461" y="733798"/>
                </a:cubicBezTo>
                <a:lnTo>
                  <a:pt x="621923" y="727122"/>
                </a:lnTo>
                <a:cubicBezTo>
                  <a:pt x="616864" y="696872"/>
                  <a:pt x="614413" y="665981"/>
                  <a:pt x="614455" y="634646"/>
                </a:cubicBezTo>
                <a:cubicBezTo>
                  <a:pt x="613143" y="629018"/>
                  <a:pt x="613085" y="623351"/>
                  <a:pt x="613085" y="617670"/>
                </a:cubicBezTo>
                <a:lnTo>
                  <a:pt x="613679" y="606230"/>
                </a:lnTo>
                <a:lnTo>
                  <a:pt x="614177" y="606263"/>
                </a:lnTo>
                <a:close/>
                <a:moveTo>
                  <a:pt x="7360056" y="605769"/>
                </a:moveTo>
                <a:lnTo>
                  <a:pt x="7360082" y="606263"/>
                </a:lnTo>
                <a:lnTo>
                  <a:pt x="7360580" y="606230"/>
                </a:lnTo>
                <a:lnTo>
                  <a:pt x="7361174" y="617670"/>
                </a:lnTo>
                <a:cubicBezTo>
                  <a:pt x="7361174" y="623351"/>
                  <a:pt x="7361116" y="629018"/>
                  <a:pt x="7359804" y="634646"/>
                </a:cubicBezTo>
                <a:cubicBezTo>
                  <a:pt x="7359846" y="665981"/>
                  <a:pt x="7357395" y="696872"/>
                  <a:pt x="7352337" y="727122"/>
                </a:cubicBezTo>
                <a:lnTo>
                  <a:pt x="7351798" y="733798"/>
                </a:lnTo>
                <a:cubicBezTo>
                  <a:pt x="7351629" y="733803"/>
                  <a:pt x="7351460" y="733808"/>
                  <a:pt x="7351293" y="733861"/>
                </a:cubicBezTo>
                <a:cubicBezTo>
                  <a:pt x="7301017" y="1086726"/>
                  <a:pt x="7019978" y="1367503"/>
                  <a:pt x="6661127" y="1426902"/>
                </a:cubicBezTo>
                <a:lnTo>
                  <a:pt x="6661011" y="1428050"/>
                </a:lnTo>
                <a:cubicBezTo>
                  <a:pt x="6655700" y="1429061"/>
                  <a:pt x="6650371" y="1430009"/>
                  <a:pt x="6644794" y="1429590"/>
                </a:cubicBezTo>
                <a:cubicBezTo>
                  <a:pt x="6613622" y="1435144"/>
                  <a:pt x="6581742" y="1438125"/>
                  <a:pt x="6549368" y="1438652"/>
                </a:cubicBezTo>
                <a:lnTo>
                  <a:pt x="6532249" y="1440278"/>
                </a:lnTo>
                <a:lnTo>
                  <a:pt x="6532223" y="1439783"/>
                </a:lnTo>
                <a:lnTo>
                  <a:pt x="6531724" y="1439816"/>
                </a:lnTo>
                <a:cubicBezTo>
                  <a:pt x="6531158" y="1436014"/>
                  <a:pt x="6531131" y="1432198"/>
                  <a:pt x="6531131" y="1428376"/>
                </a:cubicBezTo>
                <a:cubicBezTo>
                  <a:pt x="6531131" y="1422694"/>
                  <a:pt x="6531190" y="1417025"/>
                  <a:pt x="6532502" y="1411395"/>
                </a:cubicBezTo>
                <a:cubicBezTo>
                  <a:pt x="6532460" y="1380067"/>
                  <a:pt x="6534909" y="1349182"/>
                  <a:pt x="6539966" y="1318938"/>
                </a:cubicBezTo>
                <a:lnTo>
                  <a:pt x="6540506" y="1312248"/>
                </a:lnTo>
                <a:cubicBezTo>
                  <a:pt x="6540675" y="1312243"/>
                  <a:pt x="6540844" y="1312238"/>
                  <a:pt x="6541012" y="1312185"/>
                </a:cubicBezTo>
                <a:cubicBezTo>
                  <a:pt x="6591288" y="959319"/>
                  <a:pt x="6872327" y="678542"/>
                  <a:pt x="7231178" y="619144"/>
                </a:cubicBezTo>
                <a:lnTo>
                  <a:pt x="7231295" y="617996"/>
                </a:lnTo>
                <a:cubicBezTo>
                  <a:pt x="7236603" y="616986"/>
                  <a:pt x="7241931" y="616038"/>
                  <a:pt x="7247507" y="616457"/>
                </a:cubicBezTo>
                <a:cubicBezTo>
                  <a:pt x="7278691" y="610900"/>
                  <a:pt x="7310583" y="607919"/>
                  <a:pt x="7342969" y="607392"/>
                </a:cubicBezTo>
                <a:close/>
                <a:moveTo>
                  <a:pt x="591452" y="605769"/>
                </a:moveTo>
                <a:lnTo>
                  <a:pt x="591478" y="606263"/>
                </a:lnTo>
                <a:lnTo>
                  <a:pt x="591976" y="606230"/>
                </a:lnTo>
                <a:lnTo>
                  <a:pt x="592570" y="617670"/>
                </a:lnTo>
                <a:cubicBezTo>
                  <a:pt x="592570" y="623351"/>
                  <a:pt x="592511" y="629018"/>
                  <a:pt x="591199" y="634646"/>
                </a:cubicBezTo>
                <a:cubicBezTo>
                  <a:pt x="591242" y="665981"/>
                  <a:pt x="588791" y="696872"/>
                  <a:pt x="583732" y="727122"/>
                </a:cubicBezTo>
                <a:lnTo>
                  <a:pt x="583194" y="733798"/>
                </a:lnTo>
                <a:cubicBezTo>
                  <a:pt x="583024" y="733803"/>
                  <a:pt x="582856" y="733808"/>
                  <a:pt x="582689" y="733861"/>
                </a:cubicBezTo>
                <a:cubicBezTo>
                  <a:pt x="537576" y="1050490"/>
                  <a:pt x="306662" y="1309076"/>
                  <a:pt x="0" y="1400276"/>
                </a:cubicBezTo>
                <a:lnTo>
                  <a:pt x="0" y="1267938"/>
                </a:lnTo>
                <a:cubicBezTo>
                  <a:pt x="229298" y="1185101"/>
                  <a:pt x="402181" y="989705"/>
                  <a:pt x="449203" y="750600"/>
                </a:cubicBezTo>
                <a:cubicBezTo>
                  <a:pt x="258971" y="791484"/>
                  <a:pt x="97576" y="906749"/>
                  <a:pt x="0" y="1064489"/>
                </a:cubicBezTo>
                <a:lnTo>
                  <a:pt x="0" y="857695"/>
                </a:lnTo>
                <a:cubicBezTo>
                  <a:pt x="121484" y="734788"/>
                  <a:pt x="282199" y="649000"/>
                  <a:pt x="462573" y="619144"/>
                </a:cubicBezTo>
                <a:lnTo>
                  <a:pt x="462690" y="617996"/>
                </a:lnTo>
                <a:cubicBezTo>
                  <a:pt x="467999" y="616986"/>
                  <a:pt x="473327" y="616038"/>
                  <a:pt x="478903" y="616457"/>
                </a:cubicBezTo>
                <a:cubicBezTo>
                  <a:pt x="510086" y="610900"/>
                  <a:pt x="541979" y="607919"/>
                  <a:pt x="574365" y="607392"/>
                </a:cubicBezTo>
                <a:close/>
                <a:moveTo>
                  <a:pt x="11969013" y="0"/>
                </a:moveTo>
                <a:lnTo>
                  <a:pt x="12180097" y="0"/>
                </a:lnTo>
                <a:cubicBezTo>
                  <a:pt x="12184579" y="2797"/>
                  <a:pt x="12188307" y="6390"/>
                  <a:pt x="12192000" y="10016"/>
                </a:cubicBezTo>
                <a:lnTo>
                  <a:pt x="12192000" y="210008"/>
                </a:lnTo>
                <a:cubicBezTo>
                  <a:pt x="12135666" y="124006"/>
                  <a:pt x="12059786" y="51396"/>
                  <a:pt x="11969013" y="0"/>
                </a:cubicBezTo>
                <a:close/>
                <a:moveTo>
                  <a:pt x="11640695" y="0"/>
                </a:moveTo>
                <a:lnTo>
                  <a:pt x="11775234" y="0"/>
                </a:lnTo>
                <a:cubicBezTo>
                  <a:pt x="11842228" y="193636"/>
                  <a:pt x="11995970" y="348667"/>
                  <a:pt x="12192000" y="421829"/>
                </a:cubicBezTo>
                <a:lnTo>
                  <a:pt x="12192000" y="553832"/>
                </a:lnTo>
                <a:cubicBezTo>
                  <a:pt x="11924422" y="471599"/>
                  <a:pt x="11715712" y="262771"/>
                  <a:pt x="11640695" y="0"/>
                </a:cubicBezTo>
                <a:close/>
                <a:moveTo>
                  <a:pt x="11023379" y="0"/>
                </a:moveTo>
                <a:lnTo>
                  <a:pt x="11232088" y="0"/>
                </a:lnTo>
                <a:cubicBezTo>
                  <a:pt x="11066618" y="98005"/>
                  <a:pt x="10947209" y="260867"/>
                  <a:pt x="10909358" y="451830"/>
                </a:cubicBezTo>
                <a:cubicBezTo>
                  <a:pt x="11153410" y="399791"/>
                  <a:pt x="11350000" y="226290"/>
                  <a:pt x="11427896" y="0"/>
                </a:cubicBezTo>
                <a:lnTo>
                  <a:pt x="11561912" y="0"/>
                </a:lnTo>
                <a:cubicBezTo>
                  <a:pt x="11477134" y="299826"/>
                  <a:pt x="11217862" y="529393"/>
                  <a:pt x="10895987" y="582253"/>
                </a:cubicBezTo>
                <a:lnTo>
                  <a:pt x="10895871" y="583392"/>
                </a:lnTo>
                <a:cubicBezTo>
                  <a:pt x="10890560" y="584395"/>
                  <a:pt x="10885231" y="585336"/>
                  <a:pt x="10879654" y="584920"/>
                </a:cubicBezTo>
                <a:cubicBezTo>
                  <a:pt x="10848482" y="590430"/>
                  <a:pt x="10816602" y="593388"/>
                  <a:pt x="10784227" y="593911"/>
                </a:cubicBezTo>
                <a:lnTo>
                  <a:pt x="10767109" y="595524"/>
                </a:lnTo>
                <a:lnTo>
                  <a:pt x="10767083" y="595033"/>
                </a:lnTo>
                <a:lnTo>
                  <a:pt x="10766584" y="595066"/>
                </a:lnTo>
                <a:cubicBezTo>
                  <a:pt x="10766018" y="591293"/>
                  <a:pt x="10765991" y="587507"/>
                  <a:pt x="10765991" y="583715"/>
                </a:cubicBezTo>
                <a:cubicBezTo>
                  <a:pt x="10765991" y="578078"/>
                  <a:pt x="10766050" y="572454"/>
                  <a:pt x="10767362" y="566868"/>
                </a:cubicBezTo>
                <a:cubicBezTo>
                  <a:pt x="10767319" y="535786"/>
                  <a:pt x="10769769" y="505143"/>
                  <a:pt x="10774826" y="475137"/>
                </a:cubicBezTo>
                <a:lnTo>
                  <a:pt x="10775366" y="468500"/>
                </a:lnTo>
                <a:cubicBezTo>
                  <a:pt x="10775535" y="468495"/>
                  <a:pt x="10775704" y="468490"/>
                  <a:pt x="10775872" y="468437"/>
                </a:cubicBezTo>
                <a:cubicBezTo>
                  <a:pt x="10802174" y="285283"/>
                  <a:pt x="10891635" y="121704"/>
                  <a:pt x="11023379" y="0"/>
                </a:cubicBezTo>
                <a:close/>
                <a:moveTo>
                  <a:pt x="9949555" y="0"/>
                </a:moveTo>
                <a:lnTo>
                  <a:pt x="10083571" y="0"/>
                </a:lnTo>
                <a:cubicBezTo>
                  <a:pt x="10161467" y="226290"/>
                  <a:pt x="10358057" y="399791"/>
                  <a:pt x="10602109" y="451830"/>
                </a:cubicBezTo>
                <a:cubicBezTo>
                  <a:pt x="10564258" y="260867"/>
                  <a:pt x="10444849" y="98005"/>
                  <a:pt x="10279379" y="0"/>
                </a:cubicBezTo>
                <a:lnTo>
                  <a:pt x="10488089" y="0"/>
                </a:lnTo>
                <a:cubicBezTo>
                  <a:pt x="10619833" y="121704"/>
                  <a:pt x="10709293" y="285283"/>
                  <a:pt x="10735596" y="468437"/>
                </a:cubicBezTo>
                <a:cubicBezTo>
                  <a:pt x="10735763" y="468490"/>
                  <a:pt x="10735932" y="468495"/>
                  <a:pt x="10736101" y="468500"/>
                </a:cubicBezTo>
                <a:lnTo>
                  <a:pt x="10736641" y="475137"/>
                </a:lnTo>
                <a:cubicBezTo>
                  <a:pt x="10741698" y="505143"/>
                  <a:pt x="10744148" y="535786"/>
                  <a:pt x="10744105" y="566868"/>
                </a:cubicBezTo>
                <a:cubicBezTo>
                  <a:pt x="10745417" y="572454"/>
                  <a:pt x="10745476" y="578078"/>
                  <a:pt x="10745476" y="583715"/>
                </a:cubicBezTo>
                <a:cubicBezTo>
                  <a:pt x="10745476" y="587507"/>
                  <a:pt x="10745449" y="591293"/>
                  <a:pt x="10744883" y="595066"/>
                </a:cubicBezTo>
                <a:lnTo>
                  <a:pt x="10744384" y="595033"/>
                </a:lnTo>
                <a:lnTo>
                  <a:pt x="10744358" y="595524"/>
                </a:lnTo>
                <a:lnTo>
                  <a:pt x="10727240" y="593911"/>
                </a:lnTo>
                <a:cubicBezTo>
                  <a:pt x="10694865" y="593388"/>
                  <a:pt x="10662985" y="590430"/>
                  <a:pt x="10631813" y="584920"/>
                </a:cubicBezTo>
                <a:cubicBezTo>
                  <a:pt x="10626236" y="585336"/>
                  <a:pt x="10620907" y="584395"/>
                  <a:pt x="10615596" y="583392"/>
                </a:cubicBezTo>
                <a:lnTo>
                  <a:pt x="10615480" y="582253"/>
                </a:lnTo>
                <a:cubicBezTo>
                  <a:pt x="10293605" y="529393"/>
                  <a:pt x="10034333" y="299826"/>
                  <a:pt x="9949555" y="0"/>
                </a:cubicBezTo>
                <a:close/>
                <a:moveTo>
                  <a:pt x="9331225" y="0"/>
                </a:moveTo>
                <a:lnTo>
                  <a:pt x="9539935" y="0"/>
                </a:lnTo>
                <a:cubicBezTo>
                  <a:pt x="9374465" y="98005"/>
                  <a:pt x="9255056" y="260867"/>
                  <a:pt x="9217205" y="451830"/>
                </a:cubicBezTo>
                <a:cubicBezTo>
                  <a:pt x="9461257" y="399791"/>
                  <a:pt x="9657847" y="226290"/>
                  <a:pt x="9735743" y="0"/>
                </a:cubicBezTo>
                <a:lnTo>
                  <a:pt x="9869759" y="0"/>
                </a:lnTo>
                <a:cubicBezTo>
                  <a:pt x="9784981" y="299826"/>
                  <a:pt x="9525709" y="529393"/>
                  <a:pt x="9203834" y="582253"/>
                </a:cubicBezTo>
                <a:lnTo>
                  <a:pt x="9203718" y="583392"/>
                </a:lnTo>
                <a:cubicBezTo>
                  <a:pt x="9198407" y="584395"/>
                  <a:pt x="9193078" y="585336"/>
                  <a:pt x="9187501" y="584920"/>
                </a:cubicBezTo>
                <a:cubicBezTo>
                  <a:pt x="9156329" y="590430"/>
                  <a:pt x="9124449" y="593388"/>
                  <a:pt x="9092074" y="593911"/>
                </a:cubicBezTo>
                <a:lnTo>
                  <a:pt x="9074956" y="595524"/>
                </a:lnTo>
                <a:lnTo>
                  <a:pt x="9074930" y="595033"/>
                </a:lnTo>
                <a:lnTo>
                  <a:pt x="9074431" y="595066"/>
                </a:lnTo>
                <a:cubicBezTo>
                  <a:pt x="9073865" y="591293"/>
                  <a:pt x="9073838" y="587507"/>
                  <a:pt x="9073838" y="583715"/>
                </a:cubicBezTo>
                <a:cubicBezTo>
                  <a:pt x="9073838" y="578078"/>
                  <a:pt x="9073897" y="572454"/>
                  <a:pt x="9075209" y="566868"/>
                </a:cubicBezTo>
                <a:cubicBezTo>
                  <a:pt x="9075166" y="535786"/>
                  <a:pt x="9077616" y="505143"/>
                  <a:pt x="9082673" y="475137"/>
                </a:cubicBezTo>
                <a:lnTo>
                  <a:pt x="9083213" y="468500"/>
                </a:lnTo>
                <a:cubicBezTo>
                  <a:pt x="9083382" y="468495"/>
                  <a:pt x="9083551" y="468490"/>
                  <a:pt x="9083718" y="468437"/>
                </a:cubicBezTo>
                <a:cubicBezTo>
                  <a:pt x="9110021" y="285283"/>
                  <a:pt x="9199481" y="121704"/>
                  <a:pt x="9331225" y="0"/>
                </a:cubicBezTo>
                <a:close/>
                <a:moveTo>
                  <a:pt x="8257405" y="0"/>
                </a:moveTo>
                <a:lnTo>
                  <a:pt x="8391420" y="0"/>
                </a:lnTo>
                <a:cubicBezTo>
                  <a:pt x="8469316" y="226290"/>
                  <a:pt x="8665906" y="399791"/>
                  <a:pt x="8909958" y="451830"/>
                </a:cubicBezTo>
                <a:cubicBezTo>
                  <a:pt x="8872107" y="260867"/>
                  <a:pt x="8752698" y="98005"/>
                  <a:pt x="8587228" y="0"/>
                </a:cubicBezTo>
                <a:lnTo>
                  <a:pt x="8795937" y="0"/>
                </a:lnTo>
                <a:cubicBezTo>
                  <a:pt x="8927681" y="121704"/>
                  <a:pt x="9017142" y="285283"/>
                  <a:pt x="9043444" y="468437"/>
                </a:cubicBezTo>
                <a:cubicBezTo>
                  <a:pt x="9043612" y="468490"/>
                  <a:pt x="9043781" y="468495"/>
                  <a:pt x="9043950" y="468500"/>
                </a:cubicBezTo>
                <a:lnTo>
                  <a:pt x="9044490" y="475137"/>
                </a:lnTo>
                <a:cubicBezTo>
                  <a:pt x="9049547" y="505143"/>
                  <a:pt x="9051997" y="535786"/>
                  <a:pt x="9051954" y="566868"/>
                </a:cubicBezTo>
                <a:cubicBezTo>
                  <a:pt x="9053266" y="572454"/>
                  <a:pt x="9053325" y="578078"/>
                  <a:pt x="9053325" y="583715"/>
                </a:cubicBezTo>
                <a:cubicBezTo>
                  <a:pt x="9053325" y="587507"/>
                  <a:pt x="9053298" y="591293"/>
                  <a:pt x="9052732" y="595066"/>
                </a:cubicBezTo>
                <a:lnTo>
                  <a:pt x="9052233" y="595033"/>
                </a:lnTo>
                <a:lnTo>
                  <a:pt x="9052207" y="595524"/>
                </a:lnTo>
                <a:lnTo>
                  <a:pt x="9035089" y="593911"/>
                </a:lnTo>
                <a:cubicBezTo>
                  <a:pt x="9002714" y="593388"/>
                  <a:pt x="8970834" y="590430"/>
                  <a:pt x="8939662" y="584920"/>
                </a:cubicBezTo>
                <a:cubicBezTo>
                  <a:pt x="8934085" y="585336"/>
                  <a:pt x="8928756" y="584395"/>
                  <a:pt x="8923445" y="583392"/>
                </a:cubicBezTo>
                <a:lnTo>
                  <a:pt x="8923329" y="582253"/>
                </a:lnTo>
                <a:cubicBezTo>
                  <a:pt x="8601454" y="529393"/>
                  <a:pt x="8342182" y="299826"/>
                  <a:pt x="8257405" y="0"/>
                </a:cubicBezTo>
                <a:close/>
                <a:moveTo>
                  <a:pt x="7639075" y="0"/>
                </a:moveTo>
                <a:lnTo>
                  <a:pt x="7847784" y="0"/>
                </a:lnTo>
                <a:cubicBezTo>
                  <a:pt x="7682314" y="98005"/>
                  <a:pt x="7562905" y="260867"/>
                  <a:pt x="7525054" y="451830"/>
                </a:cubicBezTo>
                <a:cubicBezTo>
                  <a:pt x="7769107" y="399791"/>
                  <a:pt x="7965696" y="226290"/>
                  <a:pt x="8043592" y="0"/>
                </a:cubicBezTo>
                <a:lnTo>
                  <a:pt x="8177609" y="0"/>
                </a:lnTo>
                <a:cubicBezTo>
                  <a:pt x="8092830" y="299826"/>
                  <a:pt x="7833558" y="529393"/>
                  <a:pt x="7511683" y="582253"/>
                </a:cubicBezTo>
                <a:lnTo>
                  <a:pt x="7511567" y="583392"/>
                </a:lnTo>
                <a:cubicBezTo>
                  <a:pt x="7506256" y="584395"/>
                  <a:pt x="7500927" y="585336"/>
                  <a:pt x="7495350" y="584920"/>
                </a:cubicBezTo>
                <a:cubicBezTo>
                  <a:pt x="7464178" y="590430"/>
                  <a:pt x="7432298" y="593388"/>
                  <a:pt x="7399924" y="593911"/>
                </a:cubicBezTo>
                <a:lnTo>
                  <a:pt x="7382805" y="595524"/>
                </a:lnTo>
                <a:lnTo>
                  <a:pt x="7382779" y="595033"/>
                </a:lnTo>
                <a:lnTo>
                  <a:pt x="7382280" y="595066"/>
                </a:lnTo>
                <a:cubicBezTo>
                  <a:pt x="7381714" y="591293"/>
                  <a:pt x="7381687" y="587507"/>
                  <a:pt x="7381687" y="583715"/>
                </a:cubicBezTo>
                <a:cubicBezTo>
                  <a:pt x="7381687" y="578078"/>
                  <a:pt x="7381746" y="572454"/>
                  <a:pt x="7383058" y="566868"/>
                </a:cubicBezTo>
                <a:cubicBezTo>
                  <a:pt x="7383016" y="535786"/>
                  <a:pt x="7385465" y="505143"/>
                  <a:pt x="7390522" y="475137"/>
                </a:cubicBezTo>
                <a:lnTo>
                  <a:pt x="7391062" y="468500"/>
                </a:lnTo>
                <a:cubicBezTo>
                  <a:pt x="7391231" y="468495"/>
                  <a:pt x="7391400" y="468490"/>
                  <a:pt x="7391568" y="468437"/>
                </a:cubicBezTo>
                <a:cubicBezTo>
                  <a:pt x="7417870" y="285283"/>
                  <a:pt x="7507331" y="121703"/>
                  <a:pt x="7639075" y="0"/>
                </a:cubicBezTo>
                <a:close/>
                <a:moveTo>
                  <a:pt x="6565254" y="0"/>
                </a:moveTo>
                <a:lnTo>
                  <a:pt x="6699270" y="0"/>
                </a:lnTo>
                <a:cubicBezTo>
                  <a:pt x="6777166" y="226290"/>
                  <a:pt x="6973755" y="399791"/>
                  <a:pt x="7217807" y="451830"/>
                </a:cubicBezTo>
                <a:cubicBezTo>
                  <a:pt x="7179956" y="260867"/>
                  <a:pt x="7060547" y="98005"/>
                  <a:pt x="6895077" y="0"/>
                </a:cubicBezTo>
                <a:lnTo>
                  <a:pt x="7103787" y="0"/>
                </a:lnTo>
                <a:cubicBezTo>
                  <a:pt x="7235531" y="121704"/>
                  <a:pt x="7324992" y="285283"/>
                  <a:pt x="7351294" y="468437"/>
                </a:cubicBezTo>
                <a:cubicBezTo>
                  <a:pt x="7351461" y="468490"/>
                  <a:pt x="7351631" y="468495"/>
                  <a:pt x="7351799" y="468500"/>
                </a:cubicBezTo>
                <a:lnTo>
                  <a:pt x="7352340" y="475137"/>
                </a:lnTo>
                <a:cubicBezTo>
                  <a:pt x="7357396" y="505143"/>
                  <a:pt x="7359846" y="535786"/>
                  <a:pt x="7359804" y="566868"/>
                </a:cubicBezTo>
                <a:cubicBezTo>
                  <a:pt x="7361116" y="572454"/>
                  <a:pt x="7361174" y="578078"/>
                  <a:pt x="7361174" y="583715"/>
                </a:cubicBezTo>
                <a:cubicBezTo>
                  <a:pt x="7361174" y="587507"/>
                  <a:pt x="7361147" y="591293"/>
                  <a:pt x="7360581" y="595066"/>
                </a:cubicBezTo>
                <a:lnTo>
                  <a:pt x="7360082" y="595033"/>
                </a:lnTo>
                <a:lnTo>
                  <a:pt x="7360056" y="595524"/>
                </a:lnTo>
                <a:lnTo>
                  <a:pt x="7342938" y="593911"/>
                </a:lnTo>
                <a:cubicBezTo>
                  <a:pt x="7310564" y="593388"/>
                  <a:pt x="7278683" y="590430"/>
                  <a:pt x="7247511" y="584920"/>
                </a:cubicBezTo>
                <a:cubicBezTo>
                  <a:pt x="7241934" y="585336"/>
                  <a:pt x="7236605" y="584395"/>
                  <a:pt x="7231295" y="583392"/>
                </a:cubicBezTo>
                <a:lnTo>
                  <a:pt x="7231179" y="582253"/>
                </a:lnTo>
                <a:cubicBezTo>
                  <a:pt x="6909304" y="529393"/>
                  <a:pt x="6650032" y="299826"/>
                  <a:pt x="6565254" y="0"/>
                </a:cubicBezTo>
                <a:close/>
                <a:moveTo>
                  <a:pt x="5946924" y="0"/>
                </a:moveTo>
                <a:lnTo>
                  <a:pt x="6155633" y="0"/>
                </a:lnTo>
                <a:cubicBezTo>
                  <a:pt x="5990163" y="98005"/>
                  <a:pt x="5870754" y="260867"/>
                  <a:pt x="5832903" y="451830"/>
                </a:cubicBezTo>
                <a:cubicBezTo>
                  <a:pt x="6076956" y="399791"/>
                  <a:pt x="6273545" y="226290"/>
                  <a:pt x="6351441" y="0"/>
                </a:cubicBezTo>
                <a:lnTo>
                  <a:pt x="6485457" y="0"/>
                </a:lnTo>
                <a:cubicBezTo>
                  <a:pt x="6400679" y="299826"/>
                  <a:pt x="6141407" y="529393"/>
                  <a:pt x="5819531" y="582253"/>
                </a:cubicBezTo>
                <a:lnTo>
                  <a:pt x="5819415" y="583392"/>
                </a:lnTo>
                <a:cubicBezTo>
                  <a:pt x="5814105" y="584395"/>
                  <a:pt x="5808776" y="585336"/>
                  <a:pt x="5803199" y="584920"/>
                </a:cubicBezTo>
                <a:cubicBezTo>
                  <a:pt x="5772027" y="590430"/>
                  <a:pt x="5740146" y="593388"/>
                  <a:pt x="5707772" y="593911"/>
                </a:cubicBezTo>
                <a:lnTo>
                  <a:pt x="5690654" y="595524"/>
                </a:lnTo>
                <a:lnTo>
                  <a:pt x="5690628" y="595033"/>
                </a:lnTo>
                <a:lnTo>
                  <a:pt x="5690129" y="595066"/>
                </a:lnTo>
                <a:cubicBezTo>
                  <a:pt x="5689563" y="591293"/>
                  <a:pt x="5689536" y="587507"/>
                  <a:pt x="5689536" y="583715"/>
                </a:cubicBezTo>
                <a:cubicBezTo>
                  <a:pt x="5689536" y="578078"/>
                  <a:pt x="5689594" y="572454"/>
                  <a:pt x="5690906" y="566868"/>
                </a:cubicBezTo>
                <a:cubicBezTo>
                  <a:pt x="5690864" y="535786"/>
                  <a:pt x="5693314" y="505143"/>
                  <a:pt x="5698370" y="475137"/>
                </a:cubicBezTo>
                <a:lnTo>
                  <a:pt x="5698911" y="468500"/>
                </a:lnTo>
                <a:cubicBezTo>
                  <a:pt x="5699079" y="468495"/>
                  <a:pt x="5699249" y="468490"/>
                  <a:pt x="5699416" y="468437"/>
                </a:cubicBezTo>
                <a:cubicBezTo>
                  <a:pt x="5725719" y="285283"/>
                  <a:pt x="5815180" y="121704"/>
                  <a:pt x="5946924" y="0"/>
                </a:cubicBezTo>
                <a:close/>
                <a:moveTo>
                  <a:pt x="4873102" y="0"/>
                </a:moveTo>
                <a:lnTo>
                  <a:pt x="5007119" y="0"/>
                </a:lnTo>
                <a:cubicBezTo>
                  <a:pt x="5085015" y="226291"/>
                  <a:pt x="5281604" y="399791"/>
                  <a:pt x="5525656" y="451830"/>
                </a:cubicBezTo>
                <a:cubicBezTo>
                  <a:pt x="5487805" y="260867"/>
                  <a:pt x="5368397" y="98005"/>
                  <a:pt x="5202927" y="0"/>
                </a:cubicBezTo>
                <a:lnTo>
                  <a:pt x="5411635" y="0"/>
                </a:lnTo>
                <a:cubicBezTo>
                  <a:pt x="5543380" y="121703"/>
                  <a:pt x="5632840" y="285283"/>
                  <a:pt x="5659142" y="468437"/>
                </a:cubicBezTo>
                <a:cubicBezTo>
                  <a:pt x="5659310" y="468490"/>
                  <a:pt x="5659479" y="468495"/>
                  <a:pt x="5659648" y="468499"/>
                </a:cubicBezTo>
                <a:lnTo>
                  <a:pt x="5660188" y="475137"/>
                </a:lnTo>
                <a:cubicBezTo>
                  <a:pt x="5665245" y="505143"/>
                  <a:pt x="5667694" y="535786"/>
                  <a:pt x="5667652" y="566868"/>
                </a:cubicBezTo>
                <a:cubicBezTo>
                  <a:pt x="5668964" y="572454"/>
                  <a:pt x="5669023" y="578078"/>
                  <a:pt x="5669023" y="583715"/>
                </a:cubicBezTo>
                <a:cubicBezTo>
                  <a:pt x="5669023" y="587508"/>
                  <a:pt x="5668996" y="591293"/>
                  <a:pt x="5668430" y="595066"/>
                </a:cubicBezTo>
                <a:lnTo>
                  <a:pt x="5667931" y="595033"/>
                </a:lnTo>
                <a:lnTo>
                  <a:pt x="5667905" y="595524"/>
                </a:lnTo>
                <a:lnTo>
                  <a:pt x="5650786" y="593911"/>
                </a:lnTo>
                <a:cubicBezTo>
                  <a:pt x="5618412" y="593388"/>
                  <a:pt x="5586532" y="590430"/>
                  <a:pt x="5555360" y="584920"/>
                </a:cubicBezTo>
                <a:cubicBezTo>
                  <a:pt x="5549783" y="585336"/>
                  <a:pt x="5544454" y="584395"/>
                  <a:pt x="5539143" y="583392"/>
                </a:cubicBezTo>
                <a:lnTo>
                  <a:pt x="5539027" y="582253"/>
                </a:lnTo>
                <a:cubicBezTo>
                  <a:pt x="5217153" y="529393"/>
                  <a:pt x="4957881" y="299826"/>
                  <a:pt x="4873102" y="0"/>
                </a:cubicBezTo>
                <a:close/>
                <a:moveTo>
                  <a:pt x="4254773" y="0"/>
                </a:moveTo>
                <a:lnTo>
                  <a:pt x="4463482" y="0"/>
                </a:lnTo>
                <a:cubicBezTo>
                  <a:pt x="4298012" y="98005"/>
                  <a:pt x="4178603" y="260867"/>
                  <a:pt x="4140752" y="451830"/>
                </a:cubicBezTo>
                <a:cubicBezTo>
                  <a:pt x="4384804" y="399791"/>
                  <a:pt x="4581394" y="226291"/>
                  <a:pt x="4659290" y="0"/>
                </a:cubicBezTo>
                <a:lnTo>
                  <a:pt x="4793306" y="0"/>
                </a:lnTo>
                <a:cubicBezTo>
                  <a:pt x="4708528" y="299826"/>
                  <a:pt x="4449256" y="529393"/>
                  <a:pt x="4127381" y="582253"/>
                </a:cubicBezTo>
                <a:lnTo>
                  <a:pt x="4127264" y="583392"/>
                </a:lnTo>
                <a:cubicBezTo>
                  <a:pt x="4121954" y="584395"/>
                  <a:pt x="4116625" y="585336"/>
                  <a:pt x="4111048" y="584920"/>
                </a:cubicBezTo>
                <a:cubicBezTo>
                  <a:pt x="4079876" y="590430"/>
                  <a:pt x="4047996" y="593388"/>
                  <a:pt x="4015621" y="593911"/>
                </a:cubicBezTo>
                <a:lnTo>
                  <a:pt x="3998503" y="595524"/>
                </a:lnTo>
                <a:lnTo>
                  <a:pt x="3998477" y="595033"/>
                </a:lnTo>
                <a:lnTo>
                  <a:pt x="3997978" y="595066"/>
                </a:lnTo>
                <a:cubicBezTo>
                  <a:pt x="3997412" y="591293"/>
                  <a:pt x="3997385" y="587507"/>
                  <a:pt x="3997385" y="583715"/>
                </a:cubicBezTo>
                <a:cubicBezTo>
                  <a:pt x="3997385" y="578078"/>
                  <a:pt x="3997443" y="572454"/>
                  <a:pt x="3998755" y="566868"/>
                </a:cubicBezTo>
                <a:cubicBezTo>
                  <a:pt x="3998713" y="535786"/>
                  <a:pt x="4001163" y="505143"/>
                  <a:pt x="4006219" y="475137"/>
                </a:cubicBezTo>
                <a:lnTo>
                  <a:pt x="4006760" y="468499"/>
                </a:lnTo>
                <a:cubicBezTo>
                  <a:pt x="4006928" y="468495"/>
                  <a:pt x="4007098" y="468490"/>
                  <a:pt x="4007265" y="468437"/>
                </a:cubicBezTo>
                <a:cubicBezTo>
                  <a:pt x="4033568" y="285283"/>
                  <a:pt x="4123028" y="121703"/>
                  <a:pt x="4254773" y="0"/>
                </a:cubicBezTo>
                <a:close/>
                <a:moveTo>
                  <a:pt x="3180951" y="0"/>
                </a:moveTo>
                <a:lnTo>
                  <a:pt x="3314968" y="0"/>
                </a:lnTo>
                <a:cubicBezTo>
                  <a:pt x="3392864" y="226291"/>
                  <a:pt x="3589453" y="399791"/>
                  <a:pt x="3833505" y="451830"/>
                </a:cubicBezTo>
                <a:cubicBezTo>
                  <a:pt x="3795654" y="260867"/>
                  <a:pt x="3676245" y="98005"/>
                  <a:pt x="3510776" y="0"/>
                </a:cubicBezTo>
                <a:lnTo>
                  <a:pt x="3719484" y="0"/>
                </a:lnTo>
                <a:cubicBezTo>
                  <a:pt x="3851229" y="121703"/>
                  <a:pt x="3940689" y="285283"/>
                  <a:pt x="3966991" y="468437"/>
                </a:cubicBezTo>
                <a:cubicBezTo>
                  <a:pt x="3967159" y="468490"/>
                  <a:pt x="3967328" y="468495"/>
                  <a:pt x="3967497" y="468499"/>
                </a:cubicBezTo>
                <a:lnTo>
                  <a:pt x="3968037" y="475137"/>
                </a:lnTo>
                <a:cubicBezTo>
                  <a:pt x="3973094" y="505143"/>
                  <a:pt x="3975543" y="535786"/>
                  <a:pt x="3975501" y="566868"/>
                </a:cubicBezTo>
                <a:cubicBezTo>
                  <a:pt x="3976813" y="572454"/>
                  <a:pt x="3976872" y="578078"/>
                  <a:pt x="3976872" y="583715"/>
                </a:cubicBezTo>
                <a:cubicBezTo>
                  <a:pt x="3976872" y="587508"/>
                  <a:pt x="3976845" y="591293"/>
                  <a:pt x="3976279" y="595066"/>
                </a:cubicBezTo>
                <a:lnTo>
                  <a:pt x="3975780" y="595033"/>
                </a:lnTo>
                <a:lnTo>
                  <a:pt x="3975754" y="595524"/>
                </a:lnTo>
                <a:lnTo>
                  <a:pt x="3958635" y="593911"/>
                </a:lnTo>
                <a:cubicBezTo>
                  <a:pt x="3926261" y="593388"/>
                  <a:pt x="3894381" y="590430"/>
                  <a:pt x="3863209" y="584920"/>
                </a:cubicBezTo>
                <a:cubicBezTo>
                  <a:pt x="3857632" y="585336"/>
                  <a:pt x="3852303" y="584395"/>
                  <a:pt x="3846992" y="583392"/>
                </a:cubicBezTo>
                <a:lnTo>
                  <a:pt x="3846876" y="582253"/>
                </a:lnTo>
                <a:cubicBezTo>
                  <a:pt x="3525002" y="529393"/>
                  <a:pt x="3265729" y="299826"/>
                  <a:pt x="3180951" y="0"/>
                </a:cubicBezTo>
                <a:close/>
                <a:moveTo>
                  <a:pt x="2562622" y="0"/>
                </a:moveTo>
                <a:lnTo>
                  <a:pt x="2771330" y="0"/>
                </a:lnTo>
                <a:cubicBezTo>
                  <a:pt x="2605861" y="98005"/>
                  <a:pt x="2486452" y="260867"/>
                  <a:pt x="2448601" y="451830"/>
                </a:cubicBezTo>
                <a:cubicBezTo>
                  <a:pt x="2692653" y="399791"/>
                  <a:pt x="2889242" y="226291"/>
                  <a:pt x="2967139" y="0"/>
                </a:cubicBezTo>
                <a:lnTo>
                  <a:pt x="3101155" y="0"/>
                </a:lnTo>
                <a:cubicBezTo>
                  <a:pt x="3016377" y="299826"/>
                  <a:pt x="2757105" y="529393"/>
                  <a:pt x="2435230" y="582253"/>
                </a:cubicBezTo>
                <a:lnTo>
                  <a:pt x="2435113" y="583392"/>
                </a:lnTo>
                <a:cubicBezTo>
                  <a:pt x="2429803" y="584395"/>
                  <a:pt x="2424474" y="585336"/>
                  <a:pt x="2418897" y="584920"/>
                </a:cubicBezTo>
                <a:cubicBezTo>
                  <a:pt x="2387725" y="590430"/>
                  <a:pt x="2355845" y="593388"/>
                  <a:pt x="2323470" y="593911"/>
                </a:cubicBezTo>
                <a:lnTo>
                  <a:pt x="2306352" y="595524"/>
                </a:lnTo>
                <a:lnTo>
                  <a:pt x="2306326" y="595033"/>
                </a:lnTo>
                <a:lnTo>
                  <a:pt x="2305827" y="595066"/>
                </a:lnTo>
                <a:cubicBezTo>
                  <a:pt x="2305261" y="591293"/>
                  <a:pt x="2305234" y="587507"/>
                  <a:pt x="2305234" y="583715"/>
                </a:cubicBezTo>
                <a:cubicBezTo>
                  <a:pt x="2305234" y="578078"/>
                  <a:pt x="2305292" y="572454"/>
                  <a:pt x="2306604" y="566868"/>
                </a:cubicBezTo>
                <a:cubicBezTo>
                  <a:pt x="2306562" y="535786"/>
                  <a:pt x="2309012" y="505143"/>
                  <a:pt x="2314068" y="475137"/>
                </a:cubicBezTo>
                <a:lnTo>
                  <a:pt x="2314609" y="468499"/>
                </a:lnTo>
                <a:cubicBezTo>
                  <a:pt x="2314777" y="468495"/>
                  <a:pt x="2314947" y="468490"/>
                  <a:pt x="2315114" y="468437"/>
                </a:cubicBezTo>
                <a:cubicBezTo>
                  <a:pt x="2341417" y="285283"/>
                  <a:pt x="2430877" y="121704"/>
                  <a:pt x="2562622" y="0"/>
                </a:cubicBezTo>
                <a:close/>
                <a:moveTo>
                  <a:pt x="1488800" y="0"/>
                </a:moveTo>
                <a:lnTo>
                  <a:pt x="1622816" y="0"/>
                </a:lnTo>
                <a:cubicBezTo>
                  <a:pt x="1700712" y="226290"/>
                  <a:pt x="1897302" y="399791"/>
                  <a:pt x="2141354" y="451830"/>
                </a:cubicBezTo>
                <a:cubicBezTo>
                  <a:pt x="2103503" y="260867"/>
                  <a:pt x="1984094" y="98005"/>
                  <a:pt x="1818624" y="0"/>
                </a:cubicBezTo>
                <a:lnTo>
                  <a:pt x="2027333" y="0"/>
                </a:lnTo>
                <a:cubicBezTo>
                  <a:pt x="2159078" y="121703"/>
                  <a:pt x="2248538" y="285283"/>
                  <a:pt x="2274840" y="468437"/>
                </a:cubicBezTo>
                <a:cubicBezTo>
                  <a:pt x="2275008" y="468490"/>
                  <a:pt x="2275177" y="468495"/>
                  <a:pt x="2275346" y="468500"/>
                </a:cubicBezTo>
                <a:lnTo>
                  <a:pt x="2275886" y="475137"/>
                </a:lnTo>
                <a:cubicBezTo>
                  <a:pt x="2280943" y="505143"/>
                  <a:pt x="2283392" y="535786"/>
                  <a:pt x="2283350" y="566868"/>
                </a:cubicBezTo>
                <a:cubicBezTo>
                  <a:pt x="2284662" y="572454"/>
                  <a:pt x="2284721" y="578078"/>
                  <a:pt x="2284721" y="583715"/>
                </a:cubicBezTo>
                <a:cubicBezTo>
                  <a:pt x="2284721" y="587508"/>
                  <a:pt x="2284694" y="591293"/>
                  <a:pt x="2284128" y="595066"/>
                </a:cubicBezTo>
                <a:lnTo>
                  <a:pt x="2283629" y="595033"/>
                </a:lnTo>
                <a:lnTo>
                  <a:pt x="2283603" y="595524"/>
                </a:lnTo>
                <a:lnTo>
                  <a:pt x="2266484" y="593911"/>
                </a:lnTo>
                <a:cubicBezTo>
                  <a:pt x="2234110" y="593388"/>
                  <a:pt x="2202230" y="590430"/>
                  <a:pt x="2171058" y="584920"/>
                </a:cubicBezTo>
                <a:cubicBezTo>
                  <a:pt x="2165481" y="585336"/>
                  <a:pt x="2160152" y="584395"/>
                  <a:pt x="2154841" y="583392"/>
                </a:cubicBezTo>
                <a:lnTo>
                  <a:pt x="2154725" y="582253"/>
                </a:lnTo>
                <a:cubicBezTo>
                  <a:pt x="1832850" y="529393"/>
                  <a:pt x="1573578" y="299826"/>
                  <a:pt x="1488800" y="0"/>
                </a:cubicBezTo>
                <a:close/>
                <a:moveTo>
                  <a:pt x="870471" y="0"/>
                </a:moveTo>
                <a:lnTo>
                  <a:pt x="1079179" y="0"/>
                </a:lnTo>
                <a:cubicBezTo>
                  <a:pt x="913710" y="98005"/>
                  <a:pt x="794301" y="260867"/>
                  <a:pt x="756450" y="451830"/>
                </a:cubicBezTo>
                <a:cubicBezTo>
                  <a:pt x="1000502" y="399791"/>
                  <a:pt x="1197091" y="226291"/>
                  <a:pt x="1274988" y="0"/>
                </a:cubicBezTo>
                <a:lnTo>
                  <a:pt x="1409004" y="0"/>
                </a:lnTo>
                <a:cubicBezTo>
                  <a:pt x="1324226" y="299826"/>
                  <a:pt x="1064954" y="529393"/>
                  <a:pt x="743078" y="582253"/>
                </a:cubicBezTo>
                <a:lnTo>
                  <a:pt x="742962" y="583392"/>
                </a:lnTo>
                <a:cubicBezTo>
                  <a:pt x="737652" y="584395"/>
                  <a:pt x="732323" y="585336"/>
                  <a:pt x="726746" y="584920"/>
                </a:cubicBezTo>
                <a:cubicBezTo>
                  <a:pt x="695574" y="590430"/>
                  <a:pt x="663693" y="593388"/>
                  <a:pt x="631319" y="593911"/>
                </a:cubicBezTo>
                <a:lnTo>
                  <a:pt x="614201" y="595524"/>
                </a:lnTo>
                <a:lnTo>
                  <a:pt x="614175" y="595033"/>
                </a:lnTo>
                <a:lnTo>
                  <a:pt x="613676" y="595066"/>
                </a:lnTo>
                <a:cubicBezTo>
                  <a:pt x="613110" y="591293"/>
                  <a:pt x="613083" y="587507"/>
                  <a:pt x="613083" y="583715"/>
                </a:cubicBezTo>
                <a:cubicBezTo>
                  <a:pt x="613083" y="578078"/>
                  <a:pt x="613141" y="572454"/>
                  <a:pt x="614453" y="566868"/>
                </a:cubicBezTo>
                <a:cubicBezTo>
                  <a:pt x="614411" y="535786"/>
                  <a:pt x="616861" y="505143"/>
                  <a:pt x="621918" y="475137"/>
                </a:cubicBezTo>
                <a:lnTo>
                  <a:pt x="622458" y="468499"/>
                </a:lnTo>
                <a:cubicBezTo>
                  <a:pt x="622626" y="468495"/>
                  <a:pt x="622796" y="468490"/>
                  <a:pt x="622963" y="468437"/>
                </a:cubicBezTo>
                <a:cubicBezTo>
                  <a:pt x="649266" y="285283"/>
                  <a:pt x="738726" y="121703"/>
                  <a:pt x="870471" y="0"/>
                </a:cubicBezTo>
                <a:close/>
                <a:moveTo>
                  <a:pt x="126374" y="0"/>
                </a:moveTo>
                <a:lnTo>
                  <a:pt x="334376" y="0"/>
                </a:lnTo>
                <a:cubicBezTo>
                  <a:pt x="466684" y="121261"/>
                  <a:pt x="556352" y="285035"/>
                  <a:pt x="582690" y="468437"/>
                </a:cubicBezTo>
                <a:cubicBezTo>
                  <a:pt x="582857" y="468490"/>
                  <a:pt x="583026" y="468495"/>
                  <a:pt x="583195" y="468499"/>
                </a:cubicBezTo>
                <a:lnTo>
                  <a:pt x="583735" y="475137"/>
                </a:lnTo>
                <a:cubicBezTo>
                  <a:pt x="588792" y="505143"/>
                  <a:pt x="591242" y="535786"/>
                  <a:pt x="591199" y="566868"/>
                </a:cubicBezTo>
                <a:cubicBezTo>
                  <a:pt x="592511" y="572454"/>
                  <a:pt x="592570" y="578078"/>
                  <a:pt x="592570" y="583715"/>
                </a:cubicBezTo>
                <a:cubicBezTo>
                  <a:pt x="592570" y="587507"/>
                  <a:pt x="592543" y="591293"/>
                  <a:pt x="591977" y="595066"/>
                </a:cubicBezTo>
                <a:lnTo>
                  <a:pt x="591478" y="595033"/>
                </a:lnTo>
                <a:lnTo>
                  <a:pt x="591452" y="595524"/>
                </a:lnTo>
                <a:lnTo>
                  <a:pt x="574334" y="593911"/>
                </a:lnTo>
                <a:cubicBezTo>
                  <a:pt x="541959" y="593388"/>
                  <a:pt x="510079" y="590430"/>
                  <a:pt x="478907" y="584920"/>
                </a:cubicBezTo>
                <a:cubicBezTo>
                  <a:pt x="473330" y="585336"/>
                  <a:pt x="468001" y="584395"/>
                  <a:pt x="462690" y="583392"/>
                </a:cubicBezTo>
                <a:lnTo>
                  <a:pt x="462574" y="582253"/>
                </a:lnTo>
                <a:cubicBezTo>
                  <a:pt x="282200" y="552631"/>
                  <a:pt x="121485" y="467518"/>
                  <a:pt x="0" y="345575"/>
                </a:cubicBezTo>
                <a:lnTo>
                  <a:pt x="0" y="140406"/>
                </a:lnTo>
                <a:cubicBezTo>
                  <a:pt x="97584" y="296912"/>
                  <a:pt x="258975" y="411268"/>
                  <a:pt x="449203" y="451830"/>
                </a:cubicBezTo>
                <a:cubicBezTo>
                  <a:pt x="411344" y="260824"/>
                  <a:pt x="291889" y="97931"/>
                  <a:pt x="126374"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cxnSp>
        <p:nvCxnSpPr>
          <p:cNvPr id="1035" name="Straight Connector 1034">
            <a:extLst>
              <a:ext uri="{FF2B5EF4-FFF2-40B4-BE49-F238E27FC236}">
                <a16:creationId xmlns:a16="http://schemas.microsoft.com/office/drawing/2014/main" id="{C00D1207-ECAF-48E9-8834-2CE4D2198234}"/>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6290132" y="5264106"/>
            <a:ext cx="0" cy="914400"/>
          </a:xfrm>
          <a:prstGeom prst="line">
            <a:avLst/>
          </a:prstGeom>
          <a:ln w="190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
        <p:nvSpPr>
          <p:cNvPr id="1037" name="Rectangle 1036">
            <a:extLst>
              <a:ext uri="{FF2B5EF4-FFF2-40B4-BE49-F238E27FC236}">
                <a16:creationId xmlns:a16="http://schemas.microsoft.com/office/drawing/2014/main" id="{1D2E3C52-528A-4049-BCAA-5460756BC03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559968"/>
            <a:ext cx="9144000" cy="2298032"/>
          </a:xfrm>
          <a:prstGeom prst="rect">
            <a:avLst/>
          </a:prstGeom>
          <a:solidFill>
            <a:schemeClr val="accent1">
              <a:alpha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Tw Cen MT" panose="020B0602020104020603"/>
              <a:ea typeface="+mn-ea"/>
              <a:cs typeface="+mn-cs"/>
            </a:endParaRPr>
          </a:p>
        </p:txBody>
      </p:sp>
      <p:sp>
        <p:nvSpPr>
          <p:cNvPr id="2" name="Title 1">
            <a:extLst>
              <a:ext uri="{FF2B5EF4-FFF2-40B4-BE49-F238E27FC236}">
                <a16:creationId xmlns:a16="http://schemas.microsoft.com/office/drawing/2014/main" id="{E4F82A75-A6B7-4D0A-AAF8-1E785EDD1884}"/>
              </a:ext>
            </a:extLst>
          </p:cNvPr>
          <p:cNvSpPr>
            <a:spLocks noGrp="1"/>
          </p:cNvSpPr>
          <p:nvPr>
            <p:ph type="title"/>
          </p:nvPr>
        </p:nvSpPr>
        <p:spPr>
          <a:xfrm>
            <a:off x="342900" y="4960137"/>
            <a:ext cx="5829300" cy="1463040"/>
          </a:xfrm>
        </p:spPr>
        <p:txBody>
          <a:bodyPr vert="horz" lIns="91440" tIns="45720" rIns="91440" bIns="45720" rtlCol="0" anchor="ctr">
            <a:normAutofit/>
          </a:bodyPr>
          <a:lstStyle/>
          <a:p>
            <a:pPr algn="r"/>
            <a:r>
              <a:rPr lang="en-US" sz="5000" spc="200" dirty="0">
                <a:solidFill>
                  <a:srgbClr val="FFFFFF"/>
                </a:solidFill>
              </a:rPr>
              <a:t>How Leaders Succeed</a:t>
            </a:r>
          </a:p>
        </p:txBody>
      </p:sp>
      <p:sp useBgFill="1">
        <p:nvSpPr>
          <p:cNvPr id="1039" name="Rectangle 1038">
            <a:extLst>
              <a:ext uri="{FF2B5EF4-FFF2-40B4-BE49-F238E27FC236}">
                <a16:creationId xmlns:a16="http://schemas.microsoft.com/office/drawing/2014/main" id="{CD5B542C-8183-4445-AF4D-B23AAE3299E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4572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rial" panose="020B0604020202020204"/>
              <a:ea typeface="+mn-ea"/>
              <a:cs typeface="+mn-cs"/>
            </a:endParaRPr>
          </a:p>
        </p:txBody>
      </p:sp>
      <p:pic>
        <p:nvPicPr>
          <p:cNvPr id="6" name="Picture 5" descr="Logo&#10;&#10;Description automatically generated">
            <a:extLst>
              <a:ext uri="{FF2B5EF4-FFF2-40B4-BE49-F238E27FC236}">
                <a16:creationId xmlns:a16="http://schemas.microsoft.com/office/drawing/2014/main" id="{BF7F1CBF-8768-44CA-AC73-6087AEE7E97C}"/>
              </a:ext>
            </a:extLst>
          </p:cNvPr>
          <p:cNvPicPr>
            <a:picLocks noChangeAspect="1"/>
          </p:cNvPicPr>
          <p:nvPr/>
        </p:nvPicPr>
        <p:blipFill>
          <a:blip r:embed="rId3"/>
          <a:stretch>
            <a:fillRect/>
          </a:stretch>
        </p:blipFill>
        <p:spPr>
          <a:xfrm>
            <a:off x="363474" y="2096389"/>
            <a:ext cx="4026789" cy="378665"/>
          </a:xfrm>
          <a:prstGeom prst="rect">
            <a:avLst/>
          </a:prstGeom>
        </p:spPr>
      </p:pic>
      <p:cxnSp>
        <p:nvCxnSpPr>
          <p:cNvPr id="1041" name="Straight Connector 1040">
            <a:extLst>
              <a:ext uri="{FF2B5EF4-FFF2-40B4-BE49-F238E27FC236}">
                <a16:creationId xmlns:a16="http://schemas.microsoft.com/office/drawing/2014/main" id="{84ED9B5A-5577-4CA5-97AA-0E5E2EA9756F}"/>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545105" y="822682"/>
            <a:ext cx="0" cy="2926080"/>
          </a:xfrm>
          <a:prstGeom prst="line">
            <a:avLst/>
          </a:prstGeom>
          <a:ln w="190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pic>
        <p:nvPicPr>
          <p:cNvPr id="1026" name="95358A55-56CA-469D-B6A2-6F79453467A0" descr="A row of books&#10;&#10;Description automatically generated with medium confidence">
            <a:extLst>
              <a:ext uri="{FF2B5EF4-FFF2-40B4-BE49-F238E27FC236}">
                <a16:creationId xmlns:a16="http://schemas.microsoft.com/office/drawing/2014/main" id="{57270C75-148F-48C7-AEC3-CE3E6656FA4C}"/>
              </a:ext>
            </a:extLst>
          </p:cNvPr>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5405847" y="484632"/>
            <a:ext cx="2701635" cy="3602181"/>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1043" name="Straight Connector 1042">
            <a:extLst>
              <a:ext uri="{FF2B5EF4-FFF2-40B4-BE49-F238E27FC236}">
                <a16:creationId xmlns:a16="http://schemas.microsoft.com/office/drawing/2014/main" id="{2724283B-587C-4A0E-A50E-B8914975B48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6290132" y="5264106"/>
            <a:ext cx="0" cy="914400"/>
          </a:xfrm>
          <a:prstGeom prst="line">
            <a:avLst/>
          </a:prstGeom>
          <a:ln w="19050">
            <a:solidFill>
              <a:srgbClr val="FFFFFF"/>
            </a:solidFill>
          </a:ln>
        </p:spPr>
        <p:style>
          <a:lnRef idx="1">
            <a:schemeClr val="accent1"/>
          </a:lnRef>
          <a:fillRef idx="0">
            <a:schemeClr val="accent1"/>
          </a:fillRef>
          <a:effectRef idx="0">
            <a:schemeClr val="accent1"/>
          </a:effectRef>
          <a:fontRef idx="minor">
            <a:schemeClr val="tx1"/>
          </a:fontRef>
        </p:style>
      </p:cxnSp>
      <p:cxnSp>
        <p:nvCxnSpPr>
          <p:cNvPr id="4" name="Straight Arrow Connector 3">
            <a:extLst>
              <a:ext uri="{FF2B5EF4-FFF2-40B4-BE49-F238E27FC236}">
                <a16:creationId xmlns:a16="http://schemas.microsoft.com/office/drawing/2014/main" id="{F9AE605D-6B44-6B49-BC96-62E592241A3E}"/>
              </a:ext>
            </a:extLst>
          </p:cNvPr>
          <p:cNvCxnSpPr/>
          <p:nvPr/>
        </p:nvCxnSpPr>
        <p:spPr>
          <a:xfrm>
            <a:off x="1143000" y="2286000"/>
            <a:ext cx="228600"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7" name="Straight Arrow Connector 6">
            <a:extLst>
              <a:ext uri="{FF2B5EF4-FFF2-40B4-BE49-F238E27FC236}">
                <a16:creationId xmlns:a16="http://schemas.microsoft.com/office/drawing/2014/main" id="{0B175DD6-91B3-74CF-6D90-55DB60616139}"/>
              </a:ext>
            </a:extLst>
          </p:cNvPr>
          <p:cNvCxnSpPr/>
          <p:nvPr/>
        </p:nvCxnSpPr>
        <p:spPr>
          <a:xfrm>
            <a:off x="2895600" y="2286000"/>
            <a:ext cx="304800"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55985497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60CFD3E4-0C1F-46BE-90CC-5236F87E6988}"/>
              </a:ext>
            </a:extLst>
          </p:cNvPr>
          <p:cNvSpPr>
            <a:spLocks noGrp="1"/>
          </p:cNvSpPr>
          <p:nvPr>
            <p:ph type="subTitle" idx="1"/>
          </p:nvPr>
        </p:nvSpPr>
        <p:spPr>
          <a:xfrm>
            <a:off x="838200" y="5334000"/>
            <a:ext cx="6400800" cy="762000"/>
          </a:xfrm>
        </p:spPr>
        <p:txBody>
          <a:bodyPr>
            <a:normAutofit/>
          </a:bodyPr>
          <a:lstStyle/>
          <a:p>
            <a:pPr defTabSz="914378" eaLnBrk="1" fontAlgn="auto" hangingPunct="1">
              <a:spcAft>
                <a:spcPts val="0"/>
              </a:spcAft>
              <a:defRPr/>
            </a:pPr>
            <a:r>
              <a:rPr lang="en-US" sz="4400" dirty="0"/>
              <a:t>Ability to get followers</a:t>
            </a:r>
          </a:p>
        </p:txBody>
      </p:sp>
      <p:pic>
        <p:nvPicPr>
          <p:cNvPr id="45059" name="Picture 3">
            <a:extLst>
              <a:ext uri="{FF2B5EF4-FFF2-40B4-BE49-F238E27FC236}">
                <a16:creationId xmlns:a16="http://schemas.microsoft.com/office/drawing/2014/main" id="{DAEA6B8B-0237-4783-ADF0-96BAFA135AB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14111"/>
            <a:ext cx="9144000" cy="51381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ustDataLst>
      <p:tags r:id="rId1"/>
    </p:custData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Oval 6">
            <a:extLst>
              <a:ext uri="{FF2B5EF4-FFF2-40B4-BE49-F238E27FC236}">
                <a16:creationId xmlns:a16="http://schemas.microsoft.com/office/drawing/2014/main" id="{67AF00B1-9E1E-4E3E-9ED5-866FED675A1A}"/>
              </a:ext>
            </a:extLst>
          </p:cNvPr>
          <p:cNvSpPr>
            <a:spLocks noChangeAspect="1"/>
          </p:cNvSpPr>
          <p:nvPr/>
        </p:nvSpPr>
        <p:spPr>
          <a:xfrm>
            <a:off x="3322638" y="2803525"/>
            <a:ext cx="1017587" cy="1017588"/>
          </a:xfrm>
          <a:prstGeom prst="ellipse">
            <a:avLst/>
          </a:prstGeom>
          <a:solidFill>
            <a:schemeClr val="accent3">
              <a:alpha val="91000"/>
            </a:schemeClr>
          </a:solidFill>
          <a:ln w="9525" cmpd="sng">
            <a:solidFill>
              <a:schemeClr val="accent3"/>
            </a:solid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1219170" eaLnBrk="1" fontAlgn="auto" hangingPunct="1">
              <a:spcBef>
                <a:spcPts val="0"/>
              </a:spcBef>
              <a:spcAft>
                <a:spcPts val="0"/>
              </a:spcAft>
              <a:defRPr/>
            </a:pPr>
            <a:endParaRPr lang="en-US" sz="2400" dirty="0">
              <a:solidFill>
                <a:prstClr val="white"/>
              </a:solidFill>
            </a:endParaRPr>
          </a:p>
        </p:txBody>
      </p:sp>
      <p:sp>
        <p:nvSpPr>
          <p:cNvPr id="6" name="Oval 5">
            <a:extLst>
              <a:ext uri="{FF2B5EF4-FFF2-40B4-BE49-F238E27FC236}">
                <a16:creationId xmlns:a16="http://schemas.microsoft.com/office/drawing/2014/main" id="{59E04383-8E23-4283-8D48-C239052D8E47}"/>
              </a:ext>
            </a:extLst>
          </p:cNvPr>
          <p:cNvSpPr>
            <a:spLocks noChangeAspect="1"/>
          </p:cNvSpPr>
          <p:nvPr/>
        </p:nvSpPr>
        <p:spPr>
          <a:xfrm>
            <a:off x="2090738" y="3533775"/>
            <a:ext cx="1019175" cy="1019175"/>
          </a:xfrm>
          <a:prstGeom prst="ellipse">
            <a:avLst/>
          </a:prstGeom>
          <a:solidFill>
            <a:schemeClr val="accent2">
              <a:alpha val="91000"/>
            </a:schemeClr>
          </a:solidFill>
          <a:ln w="9525" cmpd="sng">
            <a:solidFill>
              <a:schemeClr val="accent2"/>
            </a:solid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1219170" eaLnBrk="1" fontAlgn="auto" hangingPunct="1">
              <a:spcBef>
                <a:spcPts val="0"/>
              </a:spcBef>
              <a:spcAft>
                <a:spcPts val="0"/>
              </a:spcAft>
              <a:defRPr/>
            </a:pPr>
            <a:endParaRPr lang="en-US" sz="2400" dirty="0">
              <a:solidFill>
                <a:prstClr val="white"/>
              </a:solidFill>
            </a:endParaRPr>
          </a:p>
        </p:txBody>
      </p:sp>
      <p:sp>
        <p:nvSpPr>
          <p:cNvPr id="9" name="Oval 8">
            <a:extLst>
              <a:ext uri="{FF2B5EF4-FFF2-40B4-BE49-F238E27FC236}">
                <a16:creationId xmlns:a16="http://schemas.microsoft.com/office/drawing/2014/main" id="{24D0C611-96C6-4823-8621-1F99BC8D52DC}"/>
              </a:ext>
            </a:extLst>
          </p:cNvPr>
          <p:cNvSpPr>
            <a:spLocks noChangeAspect="1"/>
          </p:cNvSpPr>
          <p:nvPr/>
        </p:nvSpPr>
        <p:spPr>
          <a:xfrm>
            <a:off x="5867400" y="1341438"/>
            <a:ext cx="1019175" cy="1019175"/>
          </a:xfrm>
          <a:prstGeom prst="ellipse">
            <a:avLst/>
          </a:prstGeom>
          <a:solidFill>
            <a:schemeClr val="accent5">
              <a:alpha val="91000"/>
            </a:schemeClr>
          </a:solidFill>
          <a:ln w="9525" cmpd="sng">
            <a:solidFill>
              <a:schemeClr val="accent5"/>
            </a:solid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1219170" eaLnBrk="1" fontAlgn="auto" hangingPunct="1">
              <a:spcBef>
                <a:spcPts val="0"/>
              </a:spcBef>
              <a:spcAft>
                <a:spcPts val="0"/>
              </a:spcAft>
              <a:defRPr/>
            </a:pPr>
            <a:endParaRPr lang="en-US" sz="2400" dirty="0">
              <a:solidFill>
                <a:prstClr val="white"/>
              </a:solidFill>
            </a:endParaRPr>
          </a:p>
        </p:txBody>
      </p:sp>
      <p:sp>
        <p:nvSpPr>
          <p:cNvPr id="5" name="Oval 4">
            <a:extLst>
              <a:ext uri="{FF2B5EF4-FFF2-40B4-BE49-F238E27FC236}">
                <a16:creationId xmlns:a16="http://schemas.microsoft.com/office/drawing/2014/main" id="{E6E1E708-B49E-4AD2-9B71-61948E043C65}"/>
              </a:ext>
            </a:extLst>
          </p:cNvPr>
          <p:cNvSpPr>
            <a:spLocks noChangeAspect="1"/>
          </p:cNvSpPr>
          <p:nvPr/>
        </p:nvSpPr>
        <p:spPr>
          <a:xfrm>
            <a:off x="831850" y="4265613"/>
            <a:ext cx="1019175" cy="1017587"/>
          </a:xfrm>
          <a:prstGeom prst="ellipse">
            <a:avLst/>
          </a:prstGeom>
          <a:solidFill>
            <a:schemeClr val="accent1">
              <a:alpha val="91000"/>
            </a:schemeClr>
          </a:solidFill>
          <a:ln w="9525" cmpd="sng">
            <a:solidFill>
              <a:schemeClr val="accent1"/>
            </a:solid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1219170" eaLnBrk="1" fontAlgn="auto" hangingPunct="1">
              <a:spcBef>
                <a:spcPts val="0"/>
              </a:spcBef>
              <a:spcAft>
                <a:spcPts val="0"/>
              </a:spcAft>
              <a:defRPr/>
            </a:pPr>
            <a:endParaRPr lang="en-US" sz="2400" dirty="0">
              <a:solidFill>
                <a:prstClr val="white"/>
              </a:solidFill>
            </a:endParaRPr>
          </a:p>
        </p:txBody>
      </p:sp>
      <p:sp>
        <p:nvSpPr>
          <p:cNvPr id="52" name="Rectangle 51">
            <a:extLst>
              <a:ext uri="{FF2B5EF4-FFF2-40B4-BE49-F238E27FC236}">
                <a16:creationId xmlns:a16="http://schemas.microsoft.com/office/drawing/2014/main" id="{2D4E814E-E399-4C9C-9BA9-ECC822D9A324}"/>
              </a:ext>
            </a:extLst>
          </p:cNvPr>
          <p:cNvSpPr>
            <a:spLocks noChangeArrowheads="1"/>
          </p:cNvSpPr>
          <p:nvPr/>
        </p:nvSpPr>
        <p:spPr bwMode="auto">
          <a:xfrm>
            <a:off x="1762125" y="4940300"/>
            <a:ext cx="2298700"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82880" rIns="182880">
            <a:spAutoFit/>
          </a:bodyPr>
          <a:lstStyle>
            <a:lvl1pPr defTabSz="1217613">
              <a:defRPr>
                <a:solidFill>
                  <a:schemeClr val="tx1"/>
                </a:solidFill>
                <a:latin typeface="Arial" panose="020B0604020202020204" pitchFamily="34" charset="0"/>
              </a:defRPr>
            </a:lvl1pPr>
            <a:lvl2pPr marL="742950" indent="-285750" defTabSz="1217613">
              <a:defRPr>
                <a:solidFill>
                  <a:schemeClr val="tx1"/>
                </a:solidFill>
                <a:latin typeface="Arial" panose="020B0604020202020204" pitchFamily="34" charset="0"/>
              </a:defRPr>
            </a:lvl2pPr>
            <a:lvl3pPr marL="1143000" indent="-228600" defTabSz="1217613">
              <a:defRPr>
                <a:solidFill>
                  <a:schemeClr val="tx1"/>
                </a:solidFill>
                <a:latin typeface="Arial" panose="020B0604020202020204" pitchFamily="34" charset="0"/>
              </a:defRPr>
            </a:lvl3pPr>
            <a:lvl4pPr marL="1600200" indent="-228600" defTabSz="1217613">
              <a:defRPr>
                <a:solidFill>
                  <a:schemeClr val="tx1"/>
                </a:solidFill>
                <a:latin typeface="Arial" panose="020B0604020202020204" pitchFamily="34" charset="0"/>
              </a:defRPr>
            </a:lvl4pPr>
            <a:lvl5pPr marL="2057400" indent="-228600" defTabSz="1217613">
              <a:defRPr>
                <a:solidFill>
                  <a:schemeClr val="tx1"/>
                </a:solidFill>
                <a:latin typeface="Arial" panose="020B0604020202020204" pitchFamily="34" charset="0"/>
              </a:defRPr>
            </a:lvl5pPr>
            <a:lvl6pPr marL="2514600" indent="-228600" defTabSz="1217613" eaLnBrk="0" fontAlgn="base" hangingPunct="0">
              <a:spcBef>
                <a:spcPct val="0"/>
              </a:spcBef>
              <a:spcAft>
                <a:spcPct val="0"/>
              </a:spcAft>
              <a:defRPr>
                <a:solidFill>
                  <a:schemeClr val="tx1"/>
                </a:solidFill>
                <a:latin typeface="Arial" panose="020B0604020202020204" pitchFamily="34" charset="0"/>
              </a:defRPr>
            </a:lvl6pPr>
            <a:lvl7pPr marL="2971800" indent="-228600" defTabSz="1217613" eaLnBrk="0" fontAlgn="base" hangingPunct="0">
              <a:spcBef>
                <a:spcPct val="0"/>
              </a:spcBef>
              <a:spcAft>
                <a:spcPct val="0"/>
              </a:spcAft>
              <a:defRPr>
                <a:solidFill>
                  <a:schemeClr val="tx1"/>
                </a:solidFill>
                <a:latin typeface="Arial" panose="020B0604020202020204" pitchFamily="34" charset="0"/>
              </a:defRPr>
            </a:lvl7pPr>
            <a:lvl8pPr marL="3429000" indent="-228600" defTabSz="1217613" eaLnBrk="0" fontAlgn="base" hangingPunct="0">
              <a:spcBef>
                <a:spcPct val="0"/>
              </a:spcBef>
              <a:spcAft>
                <a:spcPct val="0"/>
              </a:spcAft>
              <a:defRPr>
                <a:solidFill>
                  <a:schemeClr val="tx1"/>
                </a:solidFill>
                <a:latin typeface="Arial" panose="020B0604020202020204" pitchFamily="34" charset="0"/>
              </a:defRPr>
            </a:lvl8pPr>
            <a:lvl9pPr marL="3886200" indent="-228600" defTabSz="1217613" eaLnBrk="0" fontAlgn="base" hangingPunct="0">
              <a:spcBef>
                <a:spcPct val="0"/>
              </a:spcBef>
              <a:spcAft>
                <a:spcPct val="0"/>
              </a:spcAft>
              <a:defRPr>
                <a:solidFill>
                  <a:schemeClr val="tx1"/>
                </a:solidFill>
                <a:latin typeface="Arial" panose="020B0604020202020204" pitchFamily="34" charset="0"/>
              </a:defRPr>
            </a:lvl9pPr>
          </a:lstStyle>
          <a:p>
            <a:pPr eaLnBrk="1" hangingPunct="1">
              <a:lnSpc>
                <a:spcPct val="89000"/>
              </a:lnSpc>
            </a:pPr>
            <a:r>
              <a:rPr lang="en-US" altLang="en-US" dirty="0">
                <a:solidFill>
                  <a:srgbClr val="57565A"/>
                </a:solidFill>
                <a:latin typeface="Open Sans Light"/>
              </a:rPr>
              <a:t>Position </a:t>
            </a:r>
          </a:p>
        </p:txBody>
      </p:sp>
      <p:sp>
        <p:nvSpPr>
          <p:cNvPr id="57" name="Rectangle 56">
            <a:extLst>
              <a:ext uri="{FF2B5EF4-FFF2-40B4-BE49-F238E27FC236}">
                <a16:creationId xmlns:a16="http://schemas.microsoft.com/office/drawing/2014/main" id="{62A15F00-C297-4AC7-B0FC-E1D8809876B4}"/>
              </a:ext>
            </a:extLst>
          </p:cNvPr>
          <p:cNvSpPr>
            <a:spLocks noChangeArrowheads="1"/>
          </p:cNvSpPr>
          <p:nvPr/>
        </p:nvSpPr>
        <p:spPr bwMode="auto">
          <a:xfrm>
            <a:off x="3033713" y="4210050"/>
            <a:ext cx="2297112"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82880" rIns="182880">
            <a:spAutoFit/>
          </a:bodyPr>
          <a:lstStyle>
            <a:lvl1pPr defTabSz="1217613">
              <a:defRPr>
                <a:solidFill>
                  <a:schemeClr val="tx1"/>
                </a:solidFill>
                <a:latin typeface="Arial" panose="020B0604020202020204" pitchFamily="34" charset="0"/>
              </a:defRPr>
            </a:lvl1pPr>
            <a:lvl2pPr marL="742950" indent="-285750" defTabSz="1217613">
              <a:defRPr>
                <a:solidFill>
                  <a:schemeClr val="tx1"/>
                </a:solidFill>
                <a:latin typeface="Arial" panose="020B0604020202020204" pitchFamily="34" charset="0"/>
              </a:defRPr>
            </a:lvl2pPr>
            <a:lvl3pPr marL="1143000" indent="-228600" defTabSz="1217613">
              <a:defRPr>
                <a:solidFill>
                  <a:schemeClr val="tx1"/>
                </a:solidFill>
                <a:latin typeface="Arial" panose="020B0604020202020204" pitchFamily="34" charset="0"/>
              </a:defRPr>
            </a:lvl3pPr>
            <a:lvl4pPr marL="1600200" indent="-228600" defTabSz="1217613">
              <a:defRPr>
                <a:solidFill>
                  <a:schemeClr val="tx1"/>
                </a:solidFill>
                <a:latin typeface="Arial" panose="020B0604020202020204" pitchFamily="34" charset="0"/>
              </a:defRPr>
            </a:lvl4pPr>
            <a:lvl5pPr marL="2057400" indent="-228600" defTabSz="1217613">
              <a:defRPr>
                <a:solidFill>
                  <a:schemeClr val="tx1"/>
                </a:solidFill>
                <a:latin typeface="Arial" panose="020B0604020202020204" pitchFamily="34" charset="0"/>
              </a:defRPr>
            </a:lvl5pPr>
            <a:lvl6pPr marL="2514600" indent="-228600" defTabSz="1217613" eaLnBrk="0" fontAlgn="base" hangingPunct="0">
              <a:spcBef>
                <a:spcPct val="0"/>
              </a:spcBef>
              <a:spcAft>
                <a:spcPct val="0"/>
              </a:spcAft>
              <a:defRPr>
                <a:solidFill>
                  <a:schemeClr val="tx1"/>
                </a:solidFill>
                <a:latin typeface="Arial" panose="020B0604020202020204" pitchFamily="34" charset="0"/>
              </a:defRPr>
            </a:lvl6pPr>
            <a:lvl7pPr marL="2971800" indent="-228600" defTabSz="1217613" eaLnBrk="0" fontAlgn="base" hangingPunct="0">
              <a:spcBef>
                <a:spcPct val="0"/>
              </a:spcBef>
              <a:spcAft>
                <a:spcPct val="0"/>
              </a:spcAft>
              <a:defRPr>
                <a:solidFill>
                  <a:schemeClr val="tx1"/>
                </a:solidFill>
                <a:latin typeface="Arial" panose="020B0604020202020204" pitchFamily="34" charset="0"/>
              </a:defRPr>
            </a:lvl7pPr>
            <a:lvl8pPr marL="3429000" indent="-228600" defTabSz="1217613" eaLnBrk="0" fontAlgn="base" hangingPunct="0">
              <a:spcBef>
                <a:spcPct val="0"/>
              </a:spcBef>
              <a:spcAft>
                <a:spcPct val="0"/>
              </a:spcAft>
              <a:defRPr>
                <a:solidFill>
                  <a:schemeClr val="tx1"/>
                </a:solidFill>
                <a:latin typeface="Arial" panose="020B0604020202020204" pitchFamily="34" charset="0"/>
              </a:defRPr>
            </a:lvl8pPr>
            <a:lvl9pPr marL="3886200" indent="-228600" defTabSz="1217613" eaLnBrk="0" fontAlgn="base" hangingPunct="0">
              <a:spcBef>
                <a:spcPct val="0"/>
              </a:spcBef>
              <a:spcAft>
                <a:spcPct val="0"/>
              </a:spcAft>
              <a:defRPr>
                <a:solidFill>
                  <a:schemeClr val="tx1"/>
                </a:solidFill>
                <a:latin typeface="Arial" panose="020B0604020202020204" pitchFamily="34" charset="0"/>
              </a:defRPr>
            </a:lvl9pPr>
          </a:lstStyle>
          <a:p>
            <a:pPr eaLnBrk="1" hangingPunct="1">
              <a:lnSpc>
                <a:spcPct val="89000"/>
              </a:lnSpc>
            </a:pPr>
            <a:r>
              <a:rPr lang="en-US" altLang="en-US" dirty="0">
                <a:solidFill>
                  <a:srgbClr val="57565A"/>
                </a:solidFill>
                <a:latin typeface="Open Sans Light"/>
              </a:rPr>
              <a:t>Permission</a:t>
            </a:r>
          </a:p>
        </p:txBody>
      </p:sp>
      <p:sp>
        <p:nvSpPr>
          <p:cNvPr id="58" name="Rectangle 57">
            <a:extLst>
              <a:ext uri="{FF2B5EF4-FFF2-40B4-BE49-F238E27FC236}">
                <a16:creationId xmlns:a16="http://schemas.microsoft.com/office/drawing/2014/main" id="{4492D98A-636E-45B0-8705-CF8896488450}"/>
              </a:ext>
            </a:extLst>
          </p:cNvPr>
          <p:cNvSpPr>
            <a:spLocks noChangeArrowheads="1"/>
          </p:cNvSpPr>
          <p:nvPr/>
        </p:nvSpPr>
        <p:spPr bwMode="auto">
          <a:xfrm>
            <a:off x="4303713" y="3479800"/>
            <a:ext cx="2298700"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82880" rIns="182880">
            <a:spAutoFit/>
          </a:bodyPr>
          <a:lstStyle>
            <a:lvl1pPr defTabSz="1217613">
              <a:defRPr>
                <a:solidFill>
                  <a:schemeClr val="tx1"/>
                </a:solidFill>
                <a:latin typeface="Arial" panose="020B0604020202020204" pitchFamily="34" charset="0"/>
              </a:defRPr>
            </a:lvl1pPr>
            <a:lvl2pPr marL="742950" indent="-285750" defTabSz="1217613">
              <a:defRPr>
                <a:solidFill>
                  <a:schemeClr val="tx1"/>
                </a:solidFill>
                <a:latin typeface="Arial" panose="020B0604020202020204" pitchFamily="34" charset="0"/>
              </a:defRPr>
            </a:lvl2pPr>
            <a:lvl3pPr marL="1143000" indent="-228600" defTabSz="1217613">
              <a:defRPr>
                <a:solidFill>
                  <a:schemeClr val="tx1"/>
                </a:solidFill>
                <a:latin typeface="Arial" panose="020B0604020202020204" pitchFamily="34" charset="0"/>
              </a:defRPr>
            </a:lvl3pPr>
            <a:lvl4pPr marL="1600200" indent="-228600" defTabSz="1217613">
              <a:defRPr>
                <a:solidFill>
                  <a:schemeClr val="tx1"/>
                </a:solidFill>
                <a:latin typeface="Arial" panose="020B0604020202020204" pitchFamily="34" charset="0"/>
              </a:defRPr>
            </a:lvl4pPr>
            <a:lvl5pPr marL="2057400" indent="-228600" defTabSz="1217613">
              <a:defRPr>
                <a:solidFill>
                  <a:schemeClr val="tx1"/>
                </a:solidFill>
                <a:latin typeface="Arial" panose="020B0604020202020204" pitchFamily="34" charset="0"/>
              </a:defRPr>
            </a:lvl5pPr>
            <a:lvl6pPr marL="2514600" indent="-228600" defTabSz="1217613" eaLnBrk="0" fontAlgn="base" hangingPunct="0">
              <a:spcBef>
                <a:spcPct val="0"/>
              </a:spcBef>
              <a:spcAft>
                <a:spcPct val="0"/>
              </a:spcAft>
              <a:defRPr>
                <a:solidFill>
                  <a:schemeClr val="tx1"/>
                </a:solidFill>
                <a:latin typeface="Arial" panose="020B0604020202020204" pitchFamily="34" charset="0"/>
              </a:defRPr>
            </a:lvl6pPr>
            <a:lvl7pPr marL="2971800" indent="-228600" defTabSz="1217613" eaLnBrk="0" fontAlgn="base" hangingPunct="0">
              <a:spcBef>
                <a:spcPct val="0"/>
              </a:spcBef>
              <a:spcAft>
                <a:spcPct val="0"/>
              </a:spcAft>
              <a:defRPr>
                <a:solidFill>
                  <a:schemeClr val="tx1"/>
                </a:solidFill>
                <a:latin typeface="Arial" panose="020B0604020202020204" pitchFamily="34" charset="0"/>
              </a:defRPr>
            </a:lvl7pPr>
            <a:lvl8pPr marL="3429000" indent="-228600" defTabSz="1217613" eaLnBrk="0" fontAlgn="base" hangingPunct="0">
              <a:spcBef>
                <a:spcPct val="0"/>
              </a:spcBef>
              <a:spcAft>
                <a:spcPct val="0"/>
              </a:spcAft>
              <a:defRPr>
                <a:solidFill>
                  <a:schemeClr val="tx1"/>
                </a:solidFill>
                <a:latin typeface="Arial" panose="020B0604020202020204" pitchFamily="34" charset="0"/>
              </a:defRPr>
            </a:lvl8pPr>
            <a:lvl9pPr marL="3886200" indent="-228600" defTabSz="1217613" eaLnBrk="0" fontAlgn="base" hangingPunct="0">
              <a:spcBef>
                <a:spcPct val="0"/>
              </a:spcBef>
              <a:spcAft>
                <a:spcPct val="0"/>
              </a:spcAft>
              <a:defRPr>
                <a:solidFill>
                  <a:schemeClr val="tx1"/>
                </a:solidFill>
                <a:latin typeface="Arial" panose="020B0604020202020204" pitchFamily="34" charset="0"/>
              </a:defRPr>
            </a:lvl9pPr>
          </a:lstStyle>
          <a:p>
            <a:pPr eaLnBrk="1" hangingPunct="1">
              <a:lnSpc>
                <a:spcPct val="89000"/>
              </a:lnSpc>
            </a:pPr>
            <a:r>
              <a:rPr lang="en-US" altLang="en-US" dirty="0">
                <a:solidFill>
                  <a:srgbClr val="57565A"/>
                </a:solidFill>
                <a:latin typeface="Open Sans Light"/>
              </a:rPr>
              <a:t>Production</a:t>
            </a:r>
          </a:p>
        </p:txBody>
      </p:sp>
      <p:sp>
        <p:nvSpPr>
          <p:cNvPr id="59" name="Rectangle 58">
            <a:extLst>
              <a:ext uri="{FF2B5EF4-FFF2-40B4-BE49-F238E27FC236}">
                <a16:creationId xmlns:a16="http://schemas.microsoft.com/office/drawing/2014/main" id="{0DE138DF-046C-4488-9541-E6181858F21B}"/>
              </a:ext>
            </a:extLst>
          </p:cNvPr>
          <p:cNvSpPr>
            <a:spLocks noChangeArrowheads="1"/>
          </p:cNvSpPr>
          <p:nvPr/>
        </p:nvSpPr>
        <p:spPr bwMode="auto">
          <a:xfrm>
            <a:off x="5575300" y="2749550"/>
            <a:ext cx="3087601" cy="338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82880" rIns="182880">
            <a:spAutoFit/>
          </a:bodyPr>
          <a:lstStyle>
            <a:lvl1pPr defTabSz="1217613">
              <a:defRPr>
                <a:solidFill>
                  <a:schemeClr val="tx1"/>
                </a:solidFill>
                <a:latin typeface="Arial" panose="020B0604020202020204" pitchFamily="34" charset="0"/>
              </a:defRPr>
            </a:lvl1pPr>
            <a:lvl2pPr marL="742950" indent="-285750" defTabSz="1217613">
              <a:defRPr>
                <a:solidFill>
                  <a:schemeClr val="tx1"/>
                </a:solidFill>
                <a:latin typeface="Arial" panose="020B0604020202020204" pitchFamily="34" charset="0"/>
              </a:defRPr>
            </a:lvl2pPr>
            <a:lvl3pPr marL="1143000" indent="-228600" defTabSz="1217613">
              <a:defRPr>
                <a:solidFill>
                  <a:schemeClr val="tx1"/>
                </a:solidFill>
                <a:latin typeface="Arial" panose="020B0604020202020204" pitchFamily="34" charset="0"/>
              </a:defRPr>
            </a:lvl3pPr>
            <a:lvl4pPr marL="1600200" indent="-228600" defTabSz="1217613">
              <a:defRPr>
                <a:solidFill>
                  <a:schemeClr val="tx1"/>
                </a:solidFill>
                <a:latin typeface="Arial" panose="020B0604020202020204" pitchFamily="34" charset="0"/>
              </a:defRPr>
            </a:lvl4pPr>
            <a:lvl5pPr marL="2057400" indent="-228600" defTabSz="1217613">
              <a:defRPr>
                <a:solidFill>
                  <a:schemeClr val="tx1"/>
                </a:solidFill>
                <a:latin typeface="Arial" panose="020B0604020202020204" pitchFamily="34" charset="0"/>
              </a:defRPr>
            </a:lvl5pPr>
            <a:lvl6pPr marL="2514600" indent="-228600" defTabSz="1217613" eaLnBrk="0" fontAlgn="base" hangingPunct="0">
              <a:spcBef>
                <a:spcPct val="0"/>
              </a:spcBef>
              <a:spcAft>
                <a:spcPct val="0"/>
              </a:spcAft>
              <a:defRPr>
                <a:solidFill>
                  <a:schemeClr val="tx1"/>
                </a:solidFill>
                <a:latin typeface="Arial" panose="020B0604020202020204" pitchFamily="34" charset="0"/>
              </a:defRPr>
            </a:lvl6pPr>
            <a:lvl7pPr marL="2971800" indent="-228600" defTabSz="1217613" eaLnBrk="0" fontAlgn="base" hangingPunct="0">
              <a:spcBef>
                <a:spcPct val="0"/>
              </a:spcBef>
              <a:spcAft>
                <a:spcPct val="0"/>
              </a:spcAft>
              <a:defRPr>
                <a:solidFill>
                  <a:schemeClr val="tx1"/>
                </a:solidFill>
                <a:latin typeface="Arial" panose="020B0604020202020204" pitchFamily="34" charset="0"/>
              </a:defRPr>
            </a:lvl7pPr>
            <a:lvl8pPr marL="3429000" indent="-228600" defTabSz="1217613" eaLnBrk="0" fontAlgn="base" hangingPunct="0">
              <a:spcBef>
                <a:spcPct val="0"/>
              </a:spcBef>
              <a:spcAft>
                <a:spcPct val="0"/>
              </a:spcAft>
              <a:defRPr>
                <a:solidFill>
                  <a:schemeClr val="tx1"/>
                </a:solidFill>
                <a:latin typeface="Arial" panose="020B0604020202020204" pitchFamily="34" charset="0"/>
              </a:defRPr>
            </a:lvl8pPr>
            <a:lvl9pPr marL="3886200" indent="-228600" defTabSz="1217613" eaLnBrk="0" fontAlgn="base" hangingPunct="0">
              <a:spcBef>
                <a:spcPct val="0"/>
              </a:spcBef>
              <a:spcAft>
                <a:spcPct val="0"/>
              </a:spcAft>
              <a:defRPr>
                <a:solidFill>
                  <a:schemeClr val="tx1"/>
                </a:solidFill>
                <a:latin typeface="Arial" panose="020B0604020202020204" pitchFamily="34" charset="0"/>
              </a:defRPr>
            </a:lvl9pPr>
          </a:lstStyle>
          <a:p>
            <a:pPr eaLnBrk="1" hangingPunct="1">
              <a:lnSpc>
                <a:spcPct val="89000"/>
              </a:lnSpc>
            </a:pPr>
            <a:r>
              <a:rPr lang="en-US" altLang="en-US" dirty="0">
                <a:solidFill>
                  <a:srgbClr val="57565A"/>
                </a:solidFill>
                <a:latin typeface="Open Sans Light"/>
              </a:rPr>
              <a:t>People Development </a:t>
            </a:r>
          </a:p>
        </p:txBody>
      </p:sp>
      <p:sp>
        <p:nvSpPr>
          <p:cNvPr id="60" name="Rectangle 59">
            <a:extLst>
              <a:ext uri="{FF2B5EF4-FFF2-40B4-BE49-F238E27FC236}">
                <a16:creationId xmlns:a16="http://schemas.microsoft.com/office/drawing/2014/main" id="{106BCDFF-9B43-4A2F-AB2E-C9345B12DB14}"/>
              </a:ext>
            </a:extLst>
          </p:cNvPr>
          <p:cNvSpPr>
            <a:spLocks noChangeArrowheads="1"/>
          </p:cNvSpPr>
          <p:nvPr/>
        </p:nvSpPr>
        <p:spPr bwMode="auto">
          <a:xfrm>
            <a:off x="6964363" y="1711325"/>
            <a:ext cx="2038350"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82880" rIns="182880">
            <a:spAutoFit/>
          </a:bodyPr>
          <a:lstStyle>
            <a:lvl1pPr defTabSz="1217613">
              <a:defRPr>
                <a:solidFill>
                  <a:schemeClr val="tx1"/>
                </a:solidFill>
                <a:latin typeface="Arial" panose="020B0604020202020204" pitchFamily="34" charset="0"/>
              </a:defRPr>
            </a:lvl1pPr>
            <a:lvl2pPr marL="742950" indent="-285750" defTabSz="1217613">
              <a:defRPr>
                <a:solidFill>
                  <a:schemeClr val="tx1"/>
                </a:solidFill>
                <a:latin typeface="Arial" panose="020B0604020202020204" pitchFamily="34" charset="0"/>
              </a:defRPr>
            </a:lvl2pPr>
            <a:lvl3pPr marL="1143000" indent="-228600" defTabSz="1217613">
              <a:defRPr>
                <a:solidFill>
                  <a:schemeClr val="tx1"/>
                </a:solidFill>
                <a:latin typeface="Arial" panose="020B0604020202020204" pitchFamily="34" charset="0"/>
              </a:defRPr>
            </a:lvl3pPr>
            <a:lvl4pPr marL="1600200" indent="-228600" defTabSz="1217613">
              <a:defRPr>
                <a:solidFill>
                  <a:schemeClr val="tx1"/>
                </a:solidFill>
                <a:latin typeface="Arial" panose="020B0604020202020204" pitchFamily="34" charset="0"/>
              </a:defRPr>
            </a:lvl4pPr>
            <a:lvl5pPr marL="2057400" indent="-228600" defTabSz="1217613">
              <a:defRPr>
                <a:solidFill>
                  <a:schemeClr val="tx1"/>
                </a:solidFill>
                <a:latin typeface="Arial" panose="020B0604020202020204" pitchFamily="34" charset="0"/>
              </a:defRPr>
            </a:lvl5pPr>
            <a:lvl6pPr marL="2514600" indent="-228600" defTabSz="1217613" eaLnBrk="0" fontAlgn="base" hangingPunct="0">
              <a:spcBef>
                <a:spcPct val="0"/>
              </a:spcBef>
              <a:spcAft>
                <a:spcPct val="0"/>
              </a:spcAft>
              <a:defRPr>
                <a:solidFill>
                  <a:schemeClr val="tx1"/>
                </a:solidFill>
                <a:latin typeface="Arial" panose="020B0604020202020204" pitchFamily="34" charset="0"/>
              </a:defRPr>
            </a:lvl6pPr>
            <a:lvl7pPr marL="2971800" indent="-228600" defTabSz="1217613" eaLnBrk="0" fontAlgn="base" hangingPunct="0">
              <a:spcBef>
                <a:spcPct val="0"/>
              </a:spcBef>
              <a:spcAft>
                <a:spcPct val="0"/>
              </a:spcAft>
              <a:defRPr>
                <a:solidFill>
                  <a:schemeClr val="tx1"/>
                </a:solidFill>
                <a:latin typeface="Arial" panose="020B0604020202020204" pitchFamily="34" charset="0"/>
              </a:defRPr>
            </a:lvl7pPr>
            <a:lvl8pPr marL="3429000" indent="-228600" defTabSz="1217613" eaLnBrk="0" fontAlgn="base" hangingPunct="0">
              <a:spcBef>
                <a:spcPct val="0"/>
              </a:spcBef>
              <a:spcAft>
                <a:spcPct val="0"/>
              </a:spcAft>
              <a:defRPr>
                <a:solidFill>
                  <a:schemeClr val="tx1"/>
                </a:solidFill>
                <a:latin typeface="Arial" panose="020B0604020202020204" pitchFamily="34" charset="0"/>
              </a:defRPr>
            </a:lvl8pPr>
            <a:lvl9pPr marL="3886200" indent="-228600" defTabSz="1217613" eaLnBrk="0" fontAlgn="base" hangingPunct="0">
              <a:spcBef>
                <a:spcPct val="0"/>
              </a:spcBef>
              <a:spcAft>
                <a:spcPct val="0"/>
              </a:spcAft>
              <a:defRPr>
                <a:solidFill>
                  <a:schemeClr val="tx1"/>
                </a:solidFill>
                <a:latin typeface="Arial" panose="020B0604020202020204" pitchFamily="34" charset="0"/>
              </a:defRPr>
            </a:lvl9pPr>
          </a:lstStyle>
          <a:p>
            <a:pPr eaLnBrk="1" hangingPunct="1">
              <a:lnSpc>
                <a:spcPct val="89000"/>
              </a:lnSpc>
            </a:pPr>
            <a:r>
              <a:rPr lang="en-US" altLang="en-US" dirty="0">
                <a:solidFill>
                  <a:srgbClr val="57565A"/>
                </a:solidFill>
                <a:latin typeface="Open Sans Light"/>
              </a:rPr>
              <a:t>Personhood</a:t>
            </a:r>
          </a:p>
        </p:txBody>
      </p:sp>
      <p:sp>
        <p:nvSpPr>
          <p:cNvPr id="61" name="Oval 60">
            <a:extLst>
              <a:ext uri="{FF2B5EF4-FFF2-40B4-BE49-F238E27FC236}">
                <a16:creationId xmlns:a16="http://schemas.microsoft.com/office/drawing/2014/main" id="{95FAE937-4C06-4545-8C3D-9C61AA49FC02}"/>
              </a:ext>
            </a:extLst>
          </p:cNvPr>
          <p:cNvSpPr/>
          <p:nvPr/>
        </p:nvSpPr>
        <p:spPr>
          <a:xfrm>
            <a:off x="757238" y="4241800"/>
            <a:ext cx="385762" cy="384175"/>
          </a:xfrm>
          <a:prstGeom prst="ellipse">
            <a:avLst/>
          </a:prstGeom>
          <a:solidFill>
            <a:schemeClr val="accent1">
              <a:lumMod val="60000"/>
              <a:lumOff val="40000"/>
            </a:schemeClr>
          </a:solidFill>
          <a:ln>
            <a:noFill/>
          </a:ln>
          <a:effectLst/>
        </p:spPr>
        <p:style>
          <a:lnRef idx="1">
            <a:schemeClr val="accent1"/>
          </a:lnRef>
          <a:fillRef idx="3">
            <a:schemeClr val="accent1"/>
          </a:fillRef>
          <a:effectRef idx="2">
            <a:schemeClr val="accent1"/>
          </a:effectRef>
          <a:fontRef idx="minor">
            <a:schemeClr val="lt1"/>
          </a:fontRef>
        </p:style>
        <p:txBody>
          <a:bodyPr wrap="none" lIns="0" tIns="0" rIns="0" bIns="0" anchor="ctr"/>
          <a:lstStyle/>
          <a:p>
            <a:pPr algn="ctr" defTabSz="1219170" eaLnBrk="1" fontAlgn="auto" hangingPunct="1">
              <a:lnSpc>
                <a:spcPct val="89000"/>
              </a:lnSpc>
              <a:spcBef>
                <a:spcPts val="0"/>
              </a:spcBef>
              <a:spcAft>
                <a:spcPts val="0"/>
              </a:spcAft>
              <a:defRPr/>
            </a:pPr>
            <a:r>
              <a:rPr lang="en-US" sz="1600" dirty="0">
                <a:solidFill>
                  <a:prstClr val="white"/>
                </a:solidFill>
              </a:rPr>
              <a:t>01</a:t>
            </a:r>
          </a:p>
        </p:txBody>
      </p:sp>
      <p:sp>
        <p:nvSpPr>
          <p:cNvPr id="62" name="Oval 61">
            <a:extLst>
              <a:ext uri="{FF2B5EF4-FFF2-40B4-BE49-F238E27FC236}">
                <a16:creationId xmlns:a16="http://schemas.microsoft.com/office/drawing/2014/main" id="{B559EC6F-AADC-432C-9A32-E7D5BDDE191D}"/>
              </a:ext>
            </a:extLst>
          </p:cNvPr>
          <p:cNvSpPr/>
          <p:nvPr/>
        </p:nvSpPr>
        <p:spPr>
          <a:xfrm>
            <a:off x="2078038" y="3470275"/>
            <a:ext cx="384175" cy="385763"/>
          </a:xfrm>
          <a:prstGeom prst="ellipse">
            <a:avLst/>
          </a:prstGeom>
          <a:solidFill>
            <a:schemeClr val="accent2">
              <a:lumMod val="60000"/>
              <a:lumOff val="40000"/>
            </a:schemeClr>
          </a:solidFill>
          <a:ln>
            <a:noFill/>
          </a:ln>
          <a:effectLst/>
        </p:spPr>
        <p:style>
          <a:lnRef idx="1">
            <a:schemeClr val="accent1"/>
          </a:lnRef>
          <a:fillRef idx="3">
            <a:schemeClr val="accent1"/>
          </a:fillRef>
          <a:effectRef idx="2">
            <a:schemeClr val="accent1"/>
          </a:effectRef>
          <a:fontRef idx="minor">
            <a:schemeClr val="lt1"/>
          </a:fontRef>
        </p:style>
        <p:txBody>
          <a:bodyPr wrap="none" lIns="0" tIns="0" rIns="0" bIns="0" anchor="ctr"/>
          <a:lstStyle/>
          <a:p>
            <a:pPr algn="ctr" defTabSz="1219170" eaLnBrk="1" fontAlgn="auto" hangingPunct="1">
              <a:lnSpc>
                <a:spcPct val="89000"/>
              </a:lnSpc>
              <a:spcBef>
                <a:spcPts val="0"/>
              </a:spcBef>
              <a:spcAft>
                <a:spcPts val="0"/>
              </a:spcAft>
              <a:defRPr/>
            </a:pPr>
            <a:r>
              <a:rPr lang="en-US" sz="1600" dirty="0">
                <a:solidFill>
                  <a:prstClr val="white"/>
                </a:solidFill>
              </a:rPr>
              <a:t>02</a:t>
            </a:r>
          </a:p>
        </p:txBody>
      </p:sp>
      <p:sp>
        <p:nvSpPr>
          <p:cNvPr id="63" name="Oval 62">
            <a:extLst>
              <a:ext uri="{FF2B5EF4-FFF2-40B4-BE49-F238E27FC236}">
                <a16:creationId xmlns:a16="http://schemas.microsoft.com/office/drawing/2014/main" id="{F4278E6B-B2F3-466D-96FA-6A30793C732B}"/>
              </a:ext>
            </a:extLst>
          </p:cNvPr>
          <p:cNvSpPr/>
          <p:nvPr/>
        </p:nvSpPr>
        <p:spPr>
          <a:xfrm>
            <a:off x="3341688" y="2716213"/>
            <a:ext cx="385762" cy="384175"/>
          </a:xfrm>
          <a:prstGeom prst="ellipse">
            <a:avLst/>
          </a:prstGeom>
          <a:solidFill>
            <a:schemeClr val="accent3">
              <a:lumMod val="60000"/>
              <a:lumOff val="40000"/>
            </a:schemeClr>
          </a:solidFill>
          <a:ln>
            <a:noFill/>
          </a:ln>
          <a:effectLst/>
        </p:spPr>
        <p:style>
          <a:lnRef idx="1">
            <a:schemeClr val="accent1"/>
          </a:lnRef>
          <a:fillRef idx="3">
            <a:schemeClr val="accent1"/>
          </a:fillRef>
          <a:effectRef idx="2">
            <a:schemeClr val="accent1"/>
          </a:effectRef>
          <a:fontRef idx="minor">
            <a:schemeClr val="lt1"/>
          </a:fontRef>
        </p:style>
        <p:txBody>
          <a:bodyPr wrap="none" lIns="0" tIns="0" rIns="0" bIns="0" anchor="ctr"/>
          <a:lstStyle/>
          <a:p>
            <a:pPr algn="ctr" defTabSz="1219170" eaLnBrk="1" fontAlgn="auto" hangingPunct="1">
              <a:lnSpc>
                <a:spcPct val="89000"/>
              </a:lnSpc>
              <a:spcBef>
                <a:spcPts val="0"/>
              </a:spcBef>
              <a:spcAft>
                <a:spcPts val="0"/>
              </a:spcAft>
              <a:defRPr/>
            </a:pPr>
            <a:r>
              <a:rPr lang="en-US" sz="1600" dirty="0">
                <a:solidFill>
                  <a:prstClr val="white"/>
                </a:solidFill>
              </a:rPr>
              <a:t>03</a:t>
            </a:r>
          </a:p>
        </p:txBody>
      </p:sp>
      <p:sp>
        <p:nvSpPr>
          <p:cNvPr id="65" name="Oval 64">
            <a:extLst>
              <a:ext uri="{FF2B5EF4-FFF2-40B4-BE49-F238E27FC236}">
                <a16:creationId xmlns:a16="http://schemas.microsoft.com/office/drawing/2014/main" id="{D0AC4F88-A7A0-4D4F-8FAB-306F2F7296B5}"/>
              </a:ext>
            </a:extLst>
          </p:cNvPr>
          <p:cNvSpPr/>
          <p:nvPr/>
        </p:nvSpPr>
        <p:spPr>
          <a:xfrm>
            <a:off x="5843588" y="1285875"/>
            <a:ext cx="385762" cy="384175"/>
          </a:xfrm>
          <a:prstGeom prst="ellipse">
            <a:avLst/>
          </a:prstGeom>
          <a:solidFill>
            <a:schemeClr val="accent5">
              <a:lumMod val="60000"/>
              <a:lumOff val="40000"/>
            </a:schemeClr>
          </a:solidFill>
          <a:ln>
            <a:noFill/>
          </a:ln>
          <a:effectLst/>
        </p:spPr>
        <p:style>
          <a:lnRef idx="1">
            <a:schemeClr val="accent1"/>
          </a:lnRef>
          <a:fillRef idx="3">
            <a:schemeClr val="accent1"/>
          </a:fillRef>
          <a:effectRef idx="2">
            <a:schemeClr val="accent1"/>
          </a:effectRef>
          <a:fontRef idx="minor">
            <a:schemeClr val="lt1"/>
          </a:fontRef>
        </p:style>
        <p:txBody>
          <a:bodyPr wrap="none" lIns="0" tIns="0" rIns="0" bIns="0" anchor="ctr"/>
          <a:lstStyle/>
          <a:p>
            <a:pPr algn="ctr" defTabSz="1219170" eaLnBrk="1" fontAlgn="auto" hangingPunct="1">
              <a:lnSpc>
                <a:spcPct val="89000"/>
              </a:lnSpc>
              <a:spcBef>
                <a:spcPts val="0"/>
              </a:spcBef>
              <a:spcAft>
                <a:spcPts val="0"/>
              </a:spcAft>
              <a:defRPr/>
            </a:pPr>
            <a:r>
              <a:rPr lang="en-US" sz="1600" dirty="0">
                <a:solidFill>
                  <a:prstClr val="white"/>
                </a:solidFill>
              </a:rPr>
              <a:t>05</a:t>
            </a:r>
          </a:p>
        </p:txBody>
      </p:sp>
      <p:cxnSp>
        <p:nvCxnSpPr>
          <p:cNvPr id="42" name="Straight Arrow Connector 41">
            <a:extLst>
              <a:ext uri="{FF2B5EF4-FFF2-40B4-BE49-F238E27FC236}">
                <a16:creationId xmlns:a16="http://schemas.microsoft.com/office/drawing/2014/main" id="{A8B05B71-5E11-403D-97F8-F7BF7D9C69D6}"/>
              </a:ext>
            </a:extLst>
          </p:cNvPr>
          <p:cNvCxnSpPr/>
          <p:nvPr/>
        </p:nvCxnSpPr>
        <p:spPr>
          <a:xfrm flipV="1">
            <a:off x="1778000" y="4316413"/>
            <a:ext cx="371475" cy="192087"/>
          </a:xfrm>
          <a:prstGeom prst="straightConnector1">
            <a:avLst/>
          </a:prstGeom>
          <a:ln>
            <a:solidFill>
              <a:schemeClr val="tx1">
                <a:alpha val="34000"/>
              </a:schemeClr>
            </a:solidFill>
            <a:headEnd type="none"/>
            <a:tailEnd type="triangle" w="lg" len="lg"/>
          </a:ln>
          <a:effectLst/>
        </p:spPr>
        <p:style>
          <a:lnRef idx="2">
            <a:schemeClr val="accent1"/>
          </a:lnRef>
          <a:fillRef idx="0">
            <a:schemeClr val="accent1"/>
          </a:fillRef>
          <a:effectRef idx="1">
            <a:schemeClr val="accent1"/>
          </a:effectRef>
          <a:fontRef idx="minor">
            <a:schemeClr val="tx1"/>
          </a:fontRef>
        </p:style>
      </p:cxnSp>
      <p:cxnSp>
        <p:nvCxnSpPr>
          <p:cNvPr id="66" name="Straight Arrow Connector 65">
            <a:extLst>
              <a:ext uri="{FF2B5EF4-FFF2-40B4-BE49-F238E27FC236}">
                <a16:creationId xmlns:a16="http://schemas.microsoft.com/office/drawing/2014/main" id="{B690E913-545B-4E58-9C68-7E7445898A08}"/>
              </a:ext>
            </a:extLst>
          </p:cNvPr>
          <p:cNvCxnSpPr/>
          <p:nvPr/>
        </p:nvCxnSpPr>
        <p:spPr>
          <a:xfrm flipV="1">
            <a:off x="3052763" y="3581400"/>
            <a:ext cx="371475" cy="193675"/>
          </a:xfrm>
          <a:prstGeom prst="straightConnector1">
            <a:avLst/>
          </a:prstGeom>
          <a:ln>
            <a:solidFill>
              <a:schemeClr val="tx1">
                <a:alpha val="34000"/>
              </a:schemeClr>
            </a:solidFill>
            <a:headEnd type="none"/>
            <a:tailEnd type="triangle" w="lg" len="lg"/>
          </a:ln>
          <a:effectLst/>
        </p:spPr>
        <p:style>
          <a:lnRef idx="2">
            <a:schemeClr val="accent1"/>
          </a:lnRef>
          <a:fillRef idx="0">
            <a:schemeClr val="accent1"/>
          </a:fillRef>
          <a:effectRef idx="1">
            <a:schemeClr val="accent1"/>
          </a:effectRef>
          <a:fontRef idx="minor">
            <a:schemeClr val="tx1"/>
          </a:fontRef>
        </p:style>
      </p:cxnSp>
      <p:cxnSp>
        <p:nvCxnSpPr>
          <p:cNvPr id="67" name="Straight Arrow Connector 66">
            <a:extLst>
              <a:ext uri="{FF2B5EF4-FFF2-40B4-BE49-F238E27FC236}">
                <a16:creationId xmlns:a16="http://schemas.microsoft.com/office/drawing/2014/main" id="{728CA16E-8A8A-4215-85EA-1E6A91DDFE0C}"/>
              </a:ext>
            </a:extLst>
          </p:cNvPr>
          <p:cNvCxnSpPr/>
          <p:nvPr/>
        </p:nvCxnSpPr>
        <p:spPr>
          <a:xfrm flipV="1">
            <a:off x="4308475" y="2843213"/>
            <a:ext cx="371475" cy="192087"/>
          </a:xfrm>
          <a:prstGeom prst="straightConnector1">
            <a:avLst/>
          </a:prstGeom>
          <a:ln>
            <a:solidFill>
              <a:schemeClr val="tx1">
                <a:alpha val="34000"/>
              </a:schemeClr>
            </a:solidFill>
            <a:headEnd type="none"/>
            <a:tailEnd type="triangle" w="lg" len="lg"/>
          </a:ln>
          <a:effectLst/>
        </p:spPr>
        <p:style>
          <a:lnRef idx="2">
            <a:schemeClr val="accent1"/>
          </a:lnRef>
          <a:fillRef idx="0">
            <a:schemeClr val="accent1"/>
          </a:fillRef>
          <a:effectRef idx="1">
            <a:schemeClr val="accent1"/>
          </a:effectRef>
          <a:fontRef idx="minor">
            <a:schemeClr val="tx1"/>
          </a:fontRef>
        </p:style>
      </p:cxnSp>
      <p:cxnSp>
        <p:nvCxnSpPr>
          <p:cNvPr id="68" name="Straight Arrow Connector 67">
            <a:extLst>
              <a:ext uri="{FF2B5EF4-FFF2-40B4-BE49-F238E27FC236}">
                <a16:creationId xmlns:a16="http://schemas.microsoft.com/office/drawing/2014/main" id="{93D9060E-99A8-4A79-AAAC-1A3D2BDAEB86}"/>
              </a:ext>
            </a:extLst>
          </p:cNvPr>
          <p:cNvCxnSpPr/>
          <p:nvPr/>
        </p:nvCxnSpPr>
        <p:spPr>
          <a:xfrm flipV="1">
            <a:off x="5583238" y="2108200"/>
            <a:ext cx="371475" cy="193675"/>
          </a:xfrm>
          <a:prstGeom prst="straightConnector1">
            <a:avLst/>
          </a:prstGeom>
          <a:ln>
            <a:solidFill>
              <a:schemeClr val="tx1">
                <a:alpha val="34000"/>
              </a:schemeClr>
            </a:solidFill>
            <a:headEnd type="none"/>
            <a:tailEnd type="triangle" w="lg" len="lg"/>
          </a:ln>
          <a:effectLst/>
        </p:spPr>
        <p:style>
          <a:lnRef idx="2">
            <a:schemeClr val="accent1"/>
          </a:lnRef>
          <a:fillRef idx="0">
            <a:schemeClr val="accent1"/>
          </a:fillRef>
          <a:effectRef idx="1">
            <a:schemeClr val="accent1"/>
          </a:effectRef>
          <a:fontRef idx="minor">
            <a:schemeClr val="tx1"/>
          </a:fontRef>
        </p:style>
      </p:cxnSp>
      <p:sp>
        <p:nvSpPr>
          <p:cNvPr id="69" name="Rectangle 68">
            <a:extLst>
              <a:ext uri="{FF2B5EF4-FFF2-40B4-BE49-F238E27FC236}">
                <a16:creationId xmlns:a16="http://schemas.microsoft.com/office/drawing/2014/main" id="{5758287C-37E7-4E46-B802-8B39E0C3AEAA}"/>
              </a:ext>
            </a:extLst>
          </p:cNvPr>
          <p:cNvSpPr>
            <a:spLocks noChangeArrowheads="1"/>
          </p:cNvSpPr>
          <p:nvPr/>
        </p:nvSpPr>
        <p:spPr bwMode="auto">
          <a:xfrm>
            <a:off x="688975" y="546494"/>
            <a:ext cx="4894263" cy="6971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defTabSz="1217613">
              <a:defRPr>
                <a:solidFill>
                  <a:schemeClr val="tx1"/>
                </a:solidFill>
                <a:latin typeface="Arial" panose="020B0604020202020204" pitchFamily="34" charset="0"/>
              </a:defRPr>
            </a:lvl1pPr>
            <a:lvl2pPr marL="742950" indent="-285750" defTabSz="1217613">
              <a:defRPr>
                <a:solidFill>
                  <a:schemeClr val="tx1"/>
                </a:solidFill>
                <a:latin typeface="Arial" panose="020B0604020202020204" pitchFamily="34" charset="0"/>
              </a:defRPr>
            </a:lvl2pPr>
            <a:lvl3pPr marL="1143000" indent="-228600" defTabSz="1217613">
              <a:defRPr>
                <a:solidFill>
                  <a:schemeClr val="tx1"/>
                </a:solidFill>
                <a:latin typeface="Arial" panose="020B0604020202020204" pitchFamily="34" charset="0"/>
              </a:defRPr>
            </a:lvl3pPr>
            <a:lvl4pPr marL="1600200" indent="-228600" defTabSz="1217613">
              <a:defRPr>
                <a:solidFill>
                  <a:schemeClr val="tx1"/>
                </a:solidFill>
                <a:latin typeface="Arial" panose="020B0604020202020204" pitchFamily="34" charset="0"/>
              </a:defRPr>
            </a:lvl4pPr>
            <a:lvl5pPr marL="2057400" indent="-228600" defTabSz="1217613">
              <a:defRPr>
                <a:solidFill>
                  <a:schemeClr val="tx1"/>
                </a:solidFill>
                <a:latin typeface="Arial" panose="020B0604020202020204" pitchFamily="34" charset="0"/>
              </a:defRPr>
            </a:lvl5pPr>
            <a:lvl6pPr marL="2514600" indent="-228600" defTabSz="1217613" eaLnBrk="0" fontAlgn="base" hangingPunct="0">
              <a:spcBef>
                <a:spcPct val="0"/>
              </a:spcBef>
              <a:spcAft>
                <a:spcPct val="0"/>
              </a:spcAft>
              <a:defRPr>
                <a:solidFill>
                  <a:schemeClr val="tx1"/>
                </a:solidFill>
                <a:latin typeface="Arial" panose="020B0604020202020204" pitchFamily="34" charset="0"/>
              </a:defRPr>
            </a:lvl6pPr>
            <a:lvl7pPr marL="2971800" indent="-228600" defTabSz="1217613" eaLnBrk="0" fontAlgn="base" hangingPunct="0">
              <a:spcBef>
                <a:spcPct val="0"/>
              </a:spcBef>
              <a:spcAft>
                <a:spcPct val="0"/>
              </a:spcAft>
              <a:defRPr>
                <a:solidFill>
                  <a:schemeClr val="tx1"/>
                </a:solidFill>
                <a:latin typeface="Arial" panose="020B0604020202020204" pitchFamily="34" charset="0"/>
              </a:defRPr>
            </a:lvl7pPr>
            <a:lvl8pPr marL="3429000" indent="-228600" defTabSz="1217613" eaLnBrk="0" fontAlgn="base" hangingPunct="0">
              <a:spcBef>
                <a:spcPct val="0"/>
              </a:spcBef>
              <a:spcAft>
                <a:spcPct val="0"/>
              </a:spcAft>
              <a:defRPr>
                <a:solidFill>
                  <a:schemeClr val="tx1"/>
                </a:solidFill>
                <a:latin typeface="Arial" panose="020B0604020202020204" pitchFamily="34" charset="0"/>
              </a:defRPr>
            </a:lvl8pPr>
            <a:lvl9pPr marL="3886200" indent="-228600" defTabSz="1217613" eaLnBrk="0" fontAlgn="base" hangingPunct="0">
              <a:spcBef>
                <a:spcPct val="0"/>
              </a:spcBef>
              <a:spcAft>
                <a:spcPct val="0"/>
              </a:spcAft>
              <a:defRPr>
                <a:solidFill>
                  <a:schemeClr val="tx1"/>
                </a:solidFill>
                <a:latin typeface="Arial" panose="020B0604020202020204" pitchFamily="34" charset="0"/>
              </a:defRPr>
            </a:lvl9pPr>
          </a:lstStyle>
          <a:p>
            <a:pPr eaLnBrk="1" hangingPunct="1">
              <a:lnSpc>
                <a:spcPct val="89000"/>
              </a:lnSpc>
            </a:pPr>
            <a:r>
              <a:rPr lang="en-US" altLang="en-US" sz="4400" dirty="0">
                <a:solidFill>
                  <a:srgbClr val="57565A"/>
                </a:solidFill>
                <a:latin typeface="Tw Cen MT Condensed" panose="020B0606020104020203" pitchFamily="34" charset="0"/>
              </a:rPr>
              <a:t>Levels of Leadership</a:t>
            </a:r>
            <a:r>
              <a:rPr lang="en-US" altLang="en-US" sz="4400" baseline="30000" dirty="0">
                <a:solidFill>
                  <a:srgbClr val="57565A"/>
                </a:solidFill>
                <a:latin typeface="Tw Cen MT Condensed" panose="020B0606020104020203" pitchFamily="34" charset="0"/>
              </a:rPr>
              <a:t>1</a:t>
            </a:r>
          </a:p>
        </p:txBody>
      </p:sp>
      <p:sp>
        <p:nvSpPr>
          <p:cNvPr id="8" name="Oval 7">
            <a:extLst>
              <a:ext uri="{FF2B5EF4-FFF2-40B4-BE49-F238E27FC236}">
                <a16:creationId xmlns:a16="http://schemas.microsoft.com/office/drawing/2014/main" id="{713C14F3-BE3D-468F-A4A4-F413262598DF}"/>
              </a:ext>
            </a:extLst>
          </p:cNvPr>
          <p:cNvSpPr>
            <a:spLocks noChangeAspect="1"/>
          </p:cNvSpPr>
          <p:nvPr/>
        </p:nvSpPr>
        <p:spPr>
          <a:xfrm>
            <a:off x="4608513" y="2071688"/>
            <a:ext cx="1019175" cy="1019175"/>
          </a:xfrm>
          <a:prstGeom prst="ellipse">
            <a:avLst/>
          </a:prstGeom>
          <a:solidFill>
            <a:schemeClr val="accent4">
              <a:alpha val="91000"/>
            </a:schemeClr>
          </a:solidFill>
          <a:ln w="9525" cmpd="sng">
            <a:solidFill>
              <a:schemeClr val="accent4"/>
            </a:solid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1219170" eaLnBrk="1" fontAlgn="auto" hangingPunct="1">
              <a:spcBef>
                <a:spcPts val="0"/>
              </a:spcBef>
              <a:spcAft>
                <a:spcPts val="0"/>
              </a:spcAft>
              <a:defRPr/>
            </a:pPr>
            <a:endParaRPr lang="en-US" sz="2400" dirty="0">
              <a:solidFill>
                <a:prstClr val="white"/>
              </a:solidFill>
            </a:endParaRPr>
          </a:p>
        </p:txBody>
      </p:sp>
      <p:sp>
        <p:nvSpPr>
          <p:cNvPr id="64" name="Oval 63">
            <a:extLst>
              <a:ext uri="{FF2B5EF4-FFF2-40B4-BE49-F238E27FC236}">
                <a16:creationId xmlns:a16="http://schemas.microsoft.com/office/drawing/2014/main" id="{ADFB443F-77B3-4793-9E15-B4FB35970997}"/>
              </a:ext>
            </a:extLst>
          </p:cNvPr>
          <p:cNvSpPr/>
          <p:nvPr/>
        </p:nvSpPr>
        <p:spPr>
          <a:xfrm>
            <a:off x="4556125" y="1981200"/>
            <a:ext cx="384175" cy="385763"/>
          </a:xfrm>
          <a:prstGeom prst="ellipse">
            <a:avLst/>
          </a:prstGeom>
          <a:solidFill>
            <a:schemeClr val="accent4">
              <a:lumMod val="60000"/>
              <a:lumOff val="40000"/>
            </a:schemeClr>
          </a:solidFill>
          <a:ln>
            <a:noFill/>
          </a:ln>
          <a:effectLst/>
        </p:spPr>
        <p:style>
          <a:lnRef idx="1">
            <a:schemeClr val="accent1"/>
          </a:lnRef>
          <a:fillRef idx="3">
            <a:schemeClr val="accent1"/>
          </a:fillRef>
          <a:effectRef idx="2">
            <a:schemeClr val="accent1"/>
          </a:effectRef>
          <a:fontRef idx="minor">
            <a:schemeClr val="lt1"/>
          </a:fontRef>
        </p:style>
        <p:txBody>
          <a:bodyPr wrap="none" lIns="0" tIns="0" rIns="0" bIns="0" anchor="ctr"/>
          <a:lstStyle/>
          <a:p>
            <a:pPr algn="ctr" defTabSz="1219170" eaLnBrk="1" fontAlgn="auto" hangingPunct="1">
              <a:lnSpc>
                <a:spcPct val="89000"/>
              </a:lnSpc>
              <a:spcBef>
                <a:spcPts val="0"/>
              </a:spcBef>
              <a:spcAft>
                <a:spcPts val="0"/>
              </a:spcAft>
              <a:defRPr/>
            </a:pPr>
            <a:r>
              <a:rPr lang="en-US" sz="1600" dirty="0">
                <a:solidFill>
                  <a:prstClr val="white"/>
                </a:solidFill>
              </a:rPr>
              <a:t>04</a:t>
            </a:r>
          </a:p>
        </p:txBody>
      </p:sp>
      <p:pic>
        <p:nvPicPr>
          <p:cNvPr id="50198" name="Picture 76" descr="A picture containing clipart&#10;&#10;Description generated with very high confidence">
            <a:extLst>
              <a:ext uri="{FF2B5EF4-FFF2-40B4-BE49-F238E27FC236}">
                <a16:creationId xmlns:a16="http://schemas.microsoft.com/office/drawing/2014/main" id="{D156EE15-CE53-427E-A722-2A66F94AC13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705725" y="158750"/>
            <a:ext cx="1296988" cy="530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0199" name="TextBox 2">
            <a:extLst>
              <a:ext uri="{FF2B5EF4-FFF2-40B4-BE49-F238E27FC236}">
                <a16:creationId xmlns:a16="http://schemas.microsoft.com/office/drawing/2014/main" id="{59B52A7E-0F43-4D04-A121-FF0A70F1819F}"/>
              </a:ext>
            </a:extLst>
          </p:cNvPr>
          <p:cNvSpPr txBox="1">
            <a:spLocks noChangeArrowheads="1"/>
          </p:cNvSpPr>
          <p:nvPr/>
        </p:nvSpPr>
        <p:spPr bwMode="auto">
          <a:xfrm>
            <a:off x="704850" y="5935901"/>
            <a:ext cx="6181725"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baseline="30000" dirty="0"/>
              <a:t>1</a:t>
            </a:r>
            <a:r>
              <a:rPr lang="en-US" altLang="en-US" dirty="0"/>
              <a:t> </a:t>
            </a:r>
            <a:r>
              <a:rPr lang="en-US" altLang="en-US" i="1" dirty="0"/>
              <a:t>Developing the Leader Within You</a:t>
            </a:r>
            <a:r>
              <a:rPr lang="en-US" altLang="en-US" dirty="0"/>
              <a:t>, John C. Maxwell</a:t>
            </a:r>
          </a:p>
        </p:txBody>
      </p:sp>
      <p:pic>
        <p:nvPicPr>
          <p:cNvPr id="50200" name="Picture 3">
            <a:extLst>
              <a:ext uri="{FF2B5EF4-FFF2-40B4-BE49-F238E27FC236}">
                <a16:creationId xmlns:a16="http://schemas.microsoft.com/office/drawing/2014/main" id="{F4356594-3BBB-4154-BBB5-653AB07065EB}"/>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l="13219" t="13043" r="11597" b="18246"/>
          <a:stretch/>
        </p:blipFill>
        <p:spPr bwMode="auto">
          <a:xfrm>
            <a:off x="6102264" y="3577198"/>
            <a:ext cx="2560637" cy="23402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ustDataLst>
      <p:tags r:id="rId1"/>
    </p:custDataLst>
    <p:extLst>
      <p:ext uri="{BB962C8B-B14F-4D97-AF65-F5344CB8AC3E}">
        <p14:creationId xmlns:p14="http://schemas.microsoft.com/office/powerpoint/2010/main" val="4675431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withEffect">
                                  <p:stCondLst>
                                    <p:cond delay="0"/>
                                  </p:stCondLst>
                                  <p:childTnLst>
                                    <p:set>
                                      <p:cBhvr>
                                        <p:cTn id="6" dur="1" fill="hold">
                                          <p:stCondLst>
                                            <p:cond delay="0"/>
                                          </p:stCondLst>
                                        </p:cTn>
                                        <p:tgtEl>
                                          <p:spTgt spid="61"/>
                                        </p:tgtEl>
                                        <p:attrNameLst>
                                          <p:attrName>style.visibility</p:attrName>
                                        </p:attrNameLst>
                                      </p:cBhvr>
                                      <p:to>
                                        <p:strVal val="visible"/>
                                      </p:to>
                                    </p:set>
                                    <p:animEffect transition="in" filter="fade">
                                      <p:cBhvr>
                                        <p:cTn id="7" dur="250"/>
                                        <p:tgtEl>
                                          <p:spTgt spid="61"/>
                                        </p:tgtEl>
                                      </p:cBhvr>
                                    </p:animEffect>
                                  </p:childTnLst>
                                </p:cTn>
                              </p:par>
                              <p:par>
                                <p:cTn id="8" presetID="10" presetClass="entr" presetSubtype="0" fill="hold" grpId="0" nodeType="withEffect">
                                  <p:stCondLst>
                                    <p:cond delay="250"/>
                                  </p:stCondLst>
                                  <p:childTnLst>
                                    <p:set>
                                      <p:cBhvr>
                                        <p:cTn id="9" dur="1" fill="hold">
                                          <p:stCondLst>
                                            <p:cond delay="0"/>
                                          </p:stCondLst>
                                        </p:cTn>
                                        <p:tgtEl>
                                          <p:spTgt spid="52"/>
                                        </p:tgtEl>
                                        <p:attrNameLst>
                                          <p:attrName>style.visibility</p:attrName>
                                        </p:attrNameLst>
                                      </p:cBhvr>
                                      <p:to>
                                        <p:strVal val="visible"/>
                                      </p:to>
                                    </p:set>
                                    <p:animEffect transition="in" filter="fade">
                                      <p:cBhvr>
                                        <p:cTn id="10" dur="250"/>
                                        <p:tgtEl>
                                          <p:spTgt spid="52"/>
                                        </p:tgtEl>
                                      </p:cBhvr>
                                    </p:animEffect>
                                  </p:childTnLst>
                                </p:cTn>
                              </p:par>
                              <p:par>
                                <p:cTn id="11" presetID="22" presetClass="entr" presetSubtype="8" fill="hold" nodeType="withEffect">
                                  <p:stCondLst>
                                    <p:cond delay="500"/>
                                  </p:stCondLst>
                                  <p:childTnLst>
                                    <p:set>
                                      <p:cBhvr>
                                        <p:cTn id="12" dur="1" fill="hold">
                                          <p:stCondLst>
                                            <p:cond delay="0"/>
                                          </p:stCondLst>
                                        </p:cTn>
                                        <p:tgtEl>
                                          <p:spTgt spid="42"/>
                                        </p:tgtEl>
                                        <p:attrNameLst>
                                          <p:attrName>style.visibility</p:attrName>
                                        </p:attrNameLst>
                                      </p:cBhvr>
                                      <p:to>
                                        <p:strVal val="visible"/>
                                      </p:to>
                                    </p:set>
                                    <p:animEffect transition="in" filter="wipe(left)">
                                      <p:cBhvr>
                                        <p:cTn id="13" dur="250"/>
                                        <p:tgtEl>
                                          <p:spTgt spid="42"/>
                                        </p:tgtEl>
                                      </p:cBhvr>
                                    </p:animEffect>
                                  </p:childTnLst>
                                </p:cTn>
                              </p:par>
                              <p:par>
                                <p:cTn id="14" presetID="10" presetClass="entr" presetSubtype="0" fill="hold" grpId="0" nodeType="withEffect">
                                  <p:stCondLst>
                                    <p:cond delay="500"/>
                                  </p:stCondLst>
                                  <p:childTnLst>
                                    <p:set>
                                      <p:cBhvr>
                                        <p:cTn id="15" dur="1" fill="hold">
                                          <p:stCondLst>
                                            <p:cond delay="0"/>
                                          </p:stCondLst>
                                        </p:cTn>
                                        <p:tgtEl>
                                          <p:spTgt spid="62"/>
                                        </p:tgtEl>
                                        <p:attrNameLst>
                                          <p:attrName>style.visibility</p:attrName>
                                        </p:attrNameLst>
                                      </p:cBhvr>
                                      <p:to>
                                        <p:strVal val="visible"/>
                                      </p:to>
                                    </p:set>
                                    <p:animEffect transition="in" filter="fade">
                                      <p:cBhvr>
                                        <p:cTn id="16" dur="250"/>
                                        <p:tgtEl>
                                          <p:spTgt spid="62"/>
                                        </p:tgtEl>
                                      </p:cBhvr>
                                    </p:animEffect>
                                  </p:childTnLst>
                                </p:cTn>
                              </p:par>
                              <p:par>
                                <p:cTn id="17" presetID="10" presetClass="entr" presetSubtype="0" fill="hold" grpId="0" nodeType="withEffect">
                                  <p:stCondLst>
                                    <p:cond delay="750"/>
                                  </p:stCondLst>
                                  <p:childTnLst>
                                    <p:set>
                                      <p:cBhvr>
                                        <p:cTn id="18" dur="1" fill="hold">
                                          <p:stCondLst>
                                            <p:cond delay="0"/>
                                          </p:stCondLst>
                                        </p:cTn>
                                        <p:tgtEl>
                                          <p:spTgt spid="57"/>
                                        </p:tgtEl>
                                        <p:attrNameLst>
                                          <p:attrName>style.visibility</p:attrName>
                                        </p:attrNameLst>
                                      </p:cBhvr>
                                      <p:to>
                                        <p:strVal val="visible"/>
                                      </p:to>
                                    </p:set>
                                    <p:animEffect transition="in" filter="fade">
                                      <p:cBhvr>
                                        <p:cTn id="19" dur="250"/>
                                        <p:tgtEl>
                                          <p:spTgt spid="57"/>
                                        </p:tgtEl>
                                      </p:cBhvr>
                                    </p:animEffect>
                                  </p:childTnLst>
                                </p:cTn>
                              </p:par>
                              <p:par>
                                <p:cTn id="20" presetID="22" presetClass="entr" presetSubtype="8" fill="hold" nodeType="withEffect">
                                  <p:stCondLst>
                                    <p:cond delay="1000"/>
                                  </p:stCondLst>
                                  <p:childTnLst>
                                    <p:set>
                                      <p:cBhvr>
                                        <p:cTn id="21" dur="1" fill="hold">
                                          <p:stCondLst>
                                            <p:cond delay="0"/>
                                          </p:stCondLst>
                                        </p:cTn>
                                        <p:tgtEl>
                                          <p:spTgt spid="66"/>
                                        </p:tgtEl>
                                        <p:attrNameLst>
                                          <p:attrName>style.visibility</p:attrName>
                                        </p:attrNameLst>
                                      </p:cBhvr>
                                      <p:to>
                                        <p:strVal val="visible"/>
                                      </p:to>
                                    </p:set>
                                    <p:animEffect transition="in" filter="wipe(left)">
                                      <p:cBhvr>
                                        <p:cTn id="22" dur="250"/>
                                        <p:tgtEl>
                                          <p:spTgt spid="66"/>
                                        </p:tgtEl>
                                      </p:cBhvr>
                                    </p:animEffect>
                                  </p:childTnLst>
                                </p:cTn>
                              </p:par>
                              <p:par>
                                <p:cTn id="23" presetID="10" presetClass="entr" presetSubtype="0" fill="hold" grpId="0" nodeType="withEffect">
                                  <p:stCondLst>
                                    <p:cond delay="1250"/>
                                  </p:stCondLst>
                                  <p:childTnLst>
                                    <p:set>
                                      <p:cBhvr>
                                        <p:cTn id="24" dur="1" fill="hold">
                                          <p:stCondLst>
                                            <p:cond delay="0"/>
                                          </p:stCondLst>
                                        </p:cTn>
                                        <p:tgtEl>
                                          <p:spTgt spid="63"/>
                                        </p:tgtEl>
                                        <p:attrNameLst>
                                          <p:attrName>style.visibility</p:attrName>
                                        </p:attrNameLst>
                                      </p:cBhvr>
                                      <p:to>
                                        <p:strVal val="visible"/>
                                      </p:to>
                                    </p:set>
                                    <p:animEffect transition="in" filter="fade">
                                      <p:cBhvr>
                                        <p:cTn id="25" dur="250"/>
                                        <p:tgtEl>
                                          <p:spTgt spid="63"/>
                                        </p:tgtEl>
                                      </p:cBhvr>
                                    </p:animEffect>
                                  </p:childTnLst>
                                </p:cTn>
                              </p:par>
                              <p:par>
                                <p:cTn id="26" presetID="10" presetClass="entr" presetSubtype="0" fill="hold" grpId="0" nodeType="withEffect">
                                  <p:stCondLst>
                                    <p:cond delay="1500"/>
                                  </p:stCondLst>
                                  <p:childTnLst>
                                    <p:set>
                                      <p:cBhvr>
                                        <p:cTn id="27" dur="1" fill="hold">
                                          <p:stCondLst>
                                            <p:cond delay="0"/>
                                          </p:stCondLst>
                                        </p:cTn>
                                        <p:tgtEl>
                                          <p:spTgt spid="58"/>
                                        </p:tgtEl>
                                        <p:attrNameLst>
                                          <p:attrName>style.visibility</p:attrName>
                                        </p:attrNameLst>
                                      </p:cBhvr>
                                      <p:to>
                                        <p:strVal val="visible"/>
                                      </p:to>
                                    </p:set>
                                    <p:animEffect transition="in" filter="fade">
                                      <p:cBhvr>
                                        <p:cTn id="28" dur="250"/>
                                        <p:tgtEl>
                                          <p:spTgt spid="58"/>
                                        </p:tgtEl>
                                      </p:cBhvr>
                                    </p:animEffect>
                                  </p:childTnLst>
                                </p:cTn>
                              </p:par>
                              <p:par>
                                <p:cTn id="29" presetID="22" presetClass="entr" presetSubtype="8" fill="hold" nodeType="withEffect">
                                  <p:stCondLst>
                                    <p:cond delay="1750"/>
                                  </p:stCondLst>
                                  <p:childTnLst>
                                    <p:set>
                                      <p:cBhvr>
                                        <p:cTn id="30" dur="1" fill="hold">
                                          <p:stCondLst>
                                            <p:cond delay="0"/>
                                          </p:stCondLst>
                                        </p:cTn>
                                        <p:tgtEl>
                                          <p:spTgt spid="67"/>
                                        </p:tgtEl>
                                        <p:attrNameLst>
                                          <p:attrName>style.visibility</p:attrName>
                                        </p:attrNameLst>
                                      </p:cBhvr>
                                      <p:to>
                                        <p:strVal val="visible"/>
                                      </p:to>
                                    </p:set>
                                    <p:animEffect transition="in" filter="wipe(left)">
                                      <p:cBhvr>
                                        <p:cTn id="31" dur="250"/>
                                        <p:tgtEl>
                                          <p:spTgt spid="67"/>
                                        </p:tgtEl>
                                      </p:cBhvr>
                                    </p:animEffect>
                                  </p:childTnLst>
                                </p:cTn>
                              </p:par>
                              <p:par>
                                <p:cTn id="32" presetID="10" presetClass="entr" presetSubtype="0" fill="hold" grpId="0" nodeType="withEffect">
                                  <p:stCondLst>
                                    <p:cond delay="2000"/>
                                  </p:stCondLst>
                                  <p:childTnLst>
                                    <p:set>
                                      <p:cBhvr>
                                        <p:cTn id="33" dur="1" fill="hold">
                                          <p:stCondLst>
                                            <p:cond delay="0"/>
                                          </p:stCondLst>
                                        </p:cTn>
                                        <p:tgtEl>
                                          <p:spTgt spid="64"/>
                                        </p:tgtEl>
                                        <p:attrNameLst>
                                          <p:attrName>style.visibility</p:attrName>
                                        </p:attrNameLst>
                                      </p:cBhvr>
                                      <p:to>
                                        <p:strVal val="visible"/>
                                      </p:to>
                                    </p:set>
                                    <p:animEffect transition="in" filter="fade">
                                      <p:cBhvr>
                                        <p:cTn id="34" dur="250"/>
                                        <p:tgtEl>
                                          <p:spTgt spid="64"/>
                                        </p:tgtEl>
                                      </p:cBhvr>
                                    </p:animEffect>
                                  </p:childTnLst>
                                </p:cTn>
                              </p:par>
                              <p:par>
                                <p:cTn id="35" presetID="10" presetClass="entr" presetSubtype="0" fill="hold" grpId="0" nodeType="withEffect">
                                  <p:stCondLst>
                                    <p:cond delay="2250"/>
                                  </p:stCondLst>
                                  <p:childTnLst>
                                    <p:set>
                                      <p:cBhvr>
                                        <p:cTn id="36" dur="1" fill="hold">
                                          <p:stCondLst>
                                            <p:cond delay="0"/>
                                          </p:stCondLst>
                                        </p:cTn>
                                        <p:tgtEl>
                                          <p:spTgt spid="59"/>
                                        </p:tgtEl>
                                        <p:attrNameLst>
                                          <p:attrName>style.visibility</p:attrName>
                                        </p:attrNameLst>
                                      </p:cBhvr>
                                      <p:to>
                                        <p:strVal val="visible"/>
                                      </p:to>
                                    </p:set>
                                    <p:animEffect transition="in" filter="fade">
                                      <p:cBhvr>
                                        <p:cTn id="37" dur="250"/>
                                        <p:tgtEl>
                                          <p:spTgt spid="59"/>
                                        </p:tgtEl>
                                      </p:cBhvr>
                                    </p:animEffect>
                                  </p:childTnLst>
                                </p:cTn>
                              </p:par>
                              <p:par>
                                <p:cTn id="38" presetID="22" presetClass="entr" presetSubtype="8" fill="hold" nodeType="withEffect">
                                  <p:stCondLst>
                                    <p:cond delay="2500"/>
                                  </p:stCondLst>
                                  <p:childTnLst>
                                    <p:set>
                                      <p:cBhvr>
                                        <p:cTn id="39" dur="1" fill="hold">
                                          <p:stCondLst>
                                            <p:cond delay="0"/>
                                          </p:stCondLst>
                                        </p:cTn>
                                        <p:tgtEl>
                                          <p:spTgt spid="68"/>
                                        </p:tgtEl>
                                        <p:attrNameLst>
                                          <p:attrName>style.visibility</p:attrName>
                                        </p:attrNameLst>
                                      </p:cBhvr>
                                      <p:to>
                                        <p:strVal val="visible"/>
                                      </p:to>
                                    </p:set>
                                    <p:animEffect transition="in" filter="wipe(left)">
                                      <p:cBhvr>
                                        <p:cTn id="40" dur="250"/>
                                        <p:tgtEl>
                                          <p:spTgt spid="68"/>
                                        </p:tgtEl>
                                      </p:cBhvr>
                                    </p:animEffect>
                                  </p:childTnLst>
                                </p:cTn>
                              </p:par>
                              <p:par>
                                <p:cTn id="41" presetID="10" presetClass="entr" presetSubtype="0" fill="hold" grpId="0" nodeType="withEffect">
                                  <p:stCondLst>
                                    <p:cond delay="2750"/>
                                  </p:stCondLst>
                                  <p:childTnLst>
                                    <p:set>
                                      <p:cBhvr>
                                        <p:cTn id="42" dur="1" fill="hold">
                                          <p:stCondLst>
                                            <p:cond delay="0"/>
                                          </p:stCondLst>
                                        </p:cTn>
                                        <p:tgtEl>
                                          <p:spTgt spid="65"/>
                                        </p:tgtEl>
                                        <p:attrNameLst>
                                          <p:attrName>style.visibility</p:attrName>
                                        </p:attrNameLst>
                                      </p:cBhvr>
                                      <p:to>
                                        <p:strVal val="visible"/>
                                      </p:to>
                                    </p:set>
                                    <p:animEffect transition="in" filter="fade">
                                      <p:cBhvr>
                                        <p:cTn id="43" dur="250"/>
                                        <p:tgtEl>
                                          <p:spTgt spid="65"/>
                                        </p:tgtEl>
                                      </p:cBhvr>
                                    </p:animEffect>
                                  </p:childTnLst>
                                </p:cTn>
                              </p:par>
                              <p:par>
                                <p:cTn id="44" presetID="10" presetClass="entr" presetSubtype="0" fill="hold" grpId="0" nodeType="withEffect">
                                  <p:stCondLst>
                                    <p:cond delay="3000"/>
                                  </p:stCondLst>
                                  <p:childTnLst>
                                    <p:set>
                                      <p:cBhvr>
                                        <p:cTn id="45" dur="1" fill="hold">
                                          <p:stCondLst>
                                            <p:cond delay="0"/>
                                          </p:stCondLst>
                                        </p:cTn>
                                        <p:tgtEl>
                                          <p:spTgt spid="60"/>
                                        </p:tgtEl>
                                        <p:attrNameLst>
                                          <p:attrName>style.visibility</p:attrName>
                                        </p:attrNameLst>
                                      </p:cBhvr>
                                      <p:to>
                                        <p:strVal val="visible"/>
                                      </p:to>
                                    </p:set>
                                    <p:animEffect transition="in" filter="fade">
                                      <p:cBhvr>
                                        <p:cTn id="46" dur="250"/>
                                        <p:tgtEl>
                                          <p:spTgt spid="60"/>
                                        </p:tgtEl>
                                      </p:cBhvr>
                                    </p:animEffect>
                                  </p:childTnLst>
                                </p:cTn>
                              </p:par>
                              <p:par>
                                <p:cTn id="47" presetID="10" presetClass="entr" presetSubtype="0" fill="hold" grpId="0" nodeType="withEffect">
                                  <p:stCondLst>
                                    <p:cond delay="3000"/>
                                  </p:stCondLst>
                                  <p:childTnLst>
                                    <p:set>
                                      <p:cBhvr>
                                        <p:cTn id="48" dur="1" fill="hold">
                                          <p:stCondLst>
                                            <p:cond delay="0"/>
                                          </p:stCondLst>
                                        </p:cTn>
                                        <p:tgtEl>
                                          <p:spTgt spid="69"/>
                                        </p:tgtEl>
                                        <p:attrNameLst>
                                          <p:attrName>style.visibility</p:attrName>
                                        </p:attrNameLst>
                                      </p:cBhvr>
                                      <p:to>
                                        <p:strVal val="visible"/>
                                      </p:to>
                                    </p:set>
                                    <p:animEffect transition="in" filter="fade">
                                      <p:cBhvr>
                                        <p:cTn id="49" dur="250"/>
                                        <p:tgtEl>
                                          <p:spTgt spid="6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 grpId="0"/>
      <p:bldP spid="57" grpId="0"/>
      <p:bldP spid="58" grpId="0"/>
      <p:bldP spid="59" grpId="0"/>
      <p:bldP spid="60" grpId="0"/>
      <p:bldP spid="61" grpId="0" animBg="1"/>
      <p:bldP spid="62" grpId="0" animBg="1"/>
      <p:bldP spid="63" grpId="0" animBg="1"/>
      <p:bldP spid="65" grpId="0" animBg="1"/>
      <p:bldP spid="69" grpId="0"/>
      <p:bldP spid="64" grpId="0" animBg="1"/>
    </p:bldLst>
  </p:timing>
</p:sld>
</file>

<file path=ppt/tags/tag1.xml><?xml version="1.0" encoding="utf-8"?>
<p:tagLst xmlns:a="http://schemas.openxmlformats.org/drawingml/2006/main" xmlns:r="http://schemas.openxmlformats.org/officeDocument/2006/relationships" xmlns:p="http://schemas.openxmlformats.org/presentationml/2006/main">
  <p:tag name="KPI_SLIDE_COUNT" val="60"/>
  <p:tag name="KPI_PID" val="c2abfdb4-c2ca-482b-800b-afa82177ee24"/>
  <p:tag name="KPI_VERSION" val="2.5.17188.1"/>
  <p:tag name="KPIRECOVERYID" val="625d574c-f2d4-401b-b4d6-e4fda160da45"/>
  <p:tag name="KPI_STORAGE" val="&lt;keypoint&quot;&quot;&lt;transceivers&quot;&quot;&lt;t(@id:1@tt:KeypointMiniBase@n:Transceiver 2)&quot;&quot;&lt;f(@id:c)&quot;1&quot;&gt;&lt;f(@id:comType)&quot;Usb&quot;&gt;&lt;f(@id:com)&quot;7B085A&quot;&gt;&lt;f(@id:bl)&quot;Normal&quot;&gt;&lt;f(@id:dm)&quot;false&quot;&gt;&lt;f(@id:dp)&quot;false&quot;&gt;&lt;f(@id:kMin)&quot;1&quot;&gt;&lt;f(@id:kMax)&quot;100&quot;&gt;&lt;f(@id:pt)&quot;Off&quot;&gt;&lt;f(@id:pl)&quot;EuMax&quot;&gt;&lt;f(@id:rs)&quot;false&quot;&gt;&lt;f(@id:rr)&quot;false&quot;&gt;&lt;f(@id:sr)&quot;true&quot;&gt;&lt;f(@id:ss)&quot;true&quot;&gt;&lt;f(@id:wa)&quot;Off&quot;&gt;&gt;&gt;&gt;"/>
</p:tagLst>
</file>

<file path=ppt/tags/tag10.xml><?xml version="1.0" encoding="utf-8"?>
<p:tagLst xmlns:a="http://schemas.openxmlformats.org/drawingml/2006/main" xmlns:r="http://schemas.openxmlformats.org/officeDocument/2006/relationships" xmlns:p="http://schemas.openxmlformats.org/presentationml/2006/main">
  <p:tag name="KPI_HAS_CHART" val="false"/>
</p:tagLst>
</file>

<file path=ppt/tags/tag11.xml><?xml version="1.0" encoding="utf-8"?>
<p:tagLst xmlns:a="http://schemas.openxmlformats.org/drawingml/2006/main" xmlns:r="http://schemas.openxmlformats.org/officeDocument/2006/relationships" xmlns:p="http://schemas.openxmlformats.org/presentationml/2006/main">
  <p:tag name="KPI_HAS_CHART" val="false"/>
</p:tagLst>
</file>

<file path=ppt/tags/tag12.xml><?xml version="1.0" encoding="utf-8"?>
<p:tagLst xmlns:a="http://schemas.openxmlformats.org/drawingml/2006/main" xmlns:r="http://schemas.openxmlformats.org/officeDocument/2006/relationships" xmlns:p="http://schemas.openxmlformats.org/presentationml/2006/main">
  <p:tag name="KPI_HAS_CHART" val="false"/>
</p:tagLst>
</file>

<file path=ppt/tags/tag13.xml><?xml version="1.0" encoding="utf-8"?>
<p:tagLst xmlns:a="http://schemas.openxmlformats.org/drawingml/2006/main" xmlns:r="http://schemas.openxmlformats.org/officeDocument/2006/relationships" xmlns:p="http://schemas.openxmlformats.org/presentationml/2006/main">
  <p:tag name="KPI_HAS_CHART" val="false"/>
</p:tagLst>
</file>

<file path=ppt/tags/tag14.xml><?xml version="1.0" encoding="utf-8"?>
<p:tagLst xmlns:a="http://schemas.openxmlformats.org/drawingml/2006/main" xmlns:r="http://schemas.openxmlformats.org/officeDocument/2006/relationships" xmlns:p="http://schemas.openxmlformats.org/presentationml/2006/main">
  <p:tag name="KPI_HAS_CHART" val="false"/>
</p:tagLst>
</file>

<file path=ppt/tags/tag15.xml><?xml version="1.0" encoding="utf-8"?>
<p:tagLst xmlns:a="http://schemas.openxmlformats.org/drawingml/2006/main" xmlns:r="http://schemas.openxmlformats.org/officeDocument/2006/relationships" xmlns:p="http://schemas.openxmlformats.org/presentationml/2006/main">
  <p:tag name="KPI_HAS_CHART" val="false"/>
</p:tagLst>
</file>

<file path=ppt/tags/tag16.xml><?xml version="1.0" encoding="utf-8"?>
<p:tagLst xmlns:a="http://schemas.openxmlformats.org/drawingml/2006/main" xmlns:r="http://schemas.openxmlformats.org/officeDocument/2006/relationships" xmlns:p="http://schemas.openxmlformats.org/presentationml/2006/main">
  <p:tag name="KPI_HAS_CHART" val="false"/>
</p:tagLst>
</file>

<file path=ppt/tags/tag17.xml><?xml version="1.0" encoding="utf-8"?>
<p:tagLst xmlns:a="http://schemas.openxmlformats.org/drawingml/2006/main" xmlns:r="http://schemas.openxmlformats.org/officeDocument/2006/relationships" xmlns:p="http://schemas.openxmlformats.org/presentationml/2006/main">
  <p:tag name="KPI_HAS_CHART" val="false"/>
</p:tagLst>
</file>

<file path=ppt/tags/tag18.xml><?xml version="1.0" encoding="utf-8"?>
<p:tagLst xmlns:a="http://schemas.openxmlformats.org/drawingml/2006/main" xmlns:r="http://schemas.openxmlformats.org/officeDocument/2006/relationships" xmlns:p="http://schemas.openxmlformats.org/presentationml/2006/main">
  <p:tag name="KPI_HAS_CHART" val="false"/>
</p:tagLst>
</file>

<file path=ppt/tags/tag19.xml><?xml version="1.0" encoding="utf-8"?>
<p:tagLst xmlns:a="http://schemas.openxmlformats.org/drawingml/2006/main" xmlns:r="http://schemas.openxmlformats.org/officeDocument/2006/relationships" xmlns:p="http://schemas.openxmlformats.org/presentationml/2006/main">
  <p:tag name="KPI_HAS_CHART" val="false"/>
</p:tagLst>
</file>

<file path=ppt/tags/tag2.xml><?xml version="1.0" encoding="utf-8"?>
<p:tagLst xmlns:a="http://schemas.openxmlformats.org/drawingml/2006/main" xmlns:r="http://schemas.openxmlformats.org/officeDocument/2006/relationships" xmlns:p="http://schemas.openxmlformats.org/presentationml/2006/main">
  <p:tag name="KPI_HAS_CHART" val="false"/>
</p:tagLst>
</file>

<file path=ppt/tags/tag20.xml><?xml version="1.0" encoding="utf-8"?>
<p:tagLst xmlns:a="http://schemas.openxmlformats.org/drawingml/2006/main" xmlns:r="http://schemas.openxmlformats.org/officeDocument/2006/relationships" xmlns:p="http://schemas.openxmlformats.org/presentationml/2006/main">
  <p:tag name="KPI_HAS_CHART" val="false"/>
</p:tagLst>
</file>

<file path=ppt/tags/tag21.xml><?xml version="1.0" encoding="utf-8"?>
<p:tagLst xmlns:a="http://schemas.openxmlformats.org/drawingml/2006/main" xmlns:r="http://schemas.openxmlformats.org/officeDocument/2006/relationships" xmlns:p="http://schemas.openxmlformats.org/presentationml/2006/main">
  <p:tag name="KPI_HAS_CHART" val="false"/>
</p:tagLst>
</file>

<file path=ppt/tags/tag22.xml><?xml version="1.0" encoding="utf-8"?>
<p:tagLst xmlns:a="http://schemas.openxmlformats.org/drawingml/2006/main" xmlns:r="http://schemas.openxmlformats.org/officeDocument/2006/relationships" xmlns:p="http://schemas.openxmlformats.org/presentationml/2006/main">
  <p:tag name="KPI_HAS_CHART" val="false"/>
</p:tagLst>
</file>

<file path=ppt/tags/tag23.xml><?xml version="1.0" encoding="utf-8"?>
<p:tagLst xmlns:a="http://schemas.openxmlformats.org/drawingml/2006/main" xmlns:r="http://schemas.openxmlformats.org/officeDocument/2006/relationships" xmlns:p="http://schemas.openxmlformats.org/presentationml/2006/main">
  <p:tag name="KPI_HAS_CHART" val="false"/>
</p:tagLst>
</file>

<file path=ppt/tags/tag24.xml><?xml version="1.0" encoding="utf-8"?>
<p:tagLst xmlns:a="http://schemas.openxmlformats.org/drawingml/2006/main" xmlns:r="http://schemas.openxmlformats.org/officeDocument/2006/relationships" xmlns:p="http://schemas.openxmlformats.org/presentationml/2006/main">
  <p:tag name="KPI_HAS_CHART" val="false"/>
</p:tagLst>
</file>

<file path=ppt/tags/tag25.xml><?xml version="1.0" encoding="utf-8"?>
<p:tagLst xmlns:a="http://schemas.openxmlformats.org/drawingml/2006/main" xmlns:r="http://schemas.openxmlformats.org/officeDocument/2006/relationships" xmlns:p="http://schemas.openxmlformats.org/presentationml/2006/main">
  <p:tag name="KPI_HAS_CHART" val="false"/>
</p:tagLst>
</file>

<file path=ppt/tags/tag26.xml><?xml version="1.0" encoding="utf-8"?>
<p:tagLst xmlns:a="http://schemas.openxmlformats.org/drawingml/2006/main" xmlns:r="http://schemas.openxmlformats.org/officeDocument/2006/relationships" xmlns:p="http://schemas.openxmlformats.org/presentationml/2006/main">
  <p:tag name="KPI_HAS_CHART" val="false"/>
</p:tagLst>
</file>

<file path=ppt/tags/tag27.xml><?xml version="1.0" encoding="utf-8"?>
<p:tagLst xmlns:a="http://schemas.openxmlformats.org/drawingml/2006/main" xmlns:r="http://schemas.openxmlformats.org/officeDocument/2006/relationships" xmlns:p="http://schemas.openxmlformats.org/presentationml/2006/main">
  <p:tag name="KPI_HAS_CHART" val="false"/>
</p:tagLst>
</file>

<file path=ppt/tags/tag28.xml><?xml version="1.0" encoding="utf-8"?>
<p:tagLst xmlns:a="http://schemas.openxmlformats.org/drawingml/2006/main" xmlns:r="http://schemas.openxmlformats.org/officeDocument/2006/relationships" xmlns:p="http://schemas.openxmlformats.org/presentationml/2006/main">
  <p:tag name="KPI_HAS_CHART" val="false"/>
</p:tagLst>
</file>

<file path=ppt/tags/tag29.xml><?xml version="1.0" encoding="utf-8"?>
<p:tagLst xmlns:a="http://schemas.openxmlformats.org/drawingml/2006/main" xmlns:r="http://schemas.openxmlformats.org/officeDocument/2006/relationships" xmlns:p="http://schemas.openxmlformats.org/presentationml/2006/main">
  <p:tag name="KPI_HAS_CHART" val="false"/>
</p:tagLst>
</file>

<file path=ppt/tags/tag3.xml><?xml version="1.0" encoding="utf-8"?>
<p:tagLst xmlns:a="http://schemas.openxmlformats.org/drawingml/2006/main" xmlns:r="http://schemas.openxmlformats.org/officeDocument/2006/relationships" xmlns:p="http://schemas.openxmlformats.org/presentationml/2006/main">
  <p:tag name="KPI_HAS_CHART" val="false"/>
</p:tagLst>
</file>

<file path=ppt/tags/tag30.xml><?xml version="1.0" encoding="utf-8"?>
<p:tagLst xmlns:a="http://schemas.openxmlformats.org/drawingml/2006/main" xmlns:r="http://schemas.openxmlformats.org/officeDocument/2006/relationships" xmlns:p="http://schemas.openxmlformats.org/presentationml/2006/main">
  <p:tag name="KPI_HAS_CHART" val="false"/>
</p:tagLst>
</file>

<file path=ppt/tags/tag31.xml><?xml version="1.0" encoding="utf-8"?>
<p:tagLst xmlns:a="http://schemas.openxmlformats.org/drawingml/2006/main" xmlns:r="http://schemas.openxmlformats.org/officeDocument/2006/relationships" xmlns:p="http://schemas.openxmlformats.org/presentationml/2006/main">
  <p:tag name="KPI_HAS_CHART" val="false"/>
</p:tagLst>
</file>

<file path=ppt/tags/tag32.xml><?xml version="1.0" encoding="utf-8"?>
<p:tagLst xmlns:a="http://schemas.openxmlformats.org/drawingml/2006/main" xmlns:r="http://schemas.openxmlformats.org/officeDocument/2006/relationships" xmlns:p="http://schemas.openxmlformats.org/presentationml/2006/main">
  <p:tag name="KPI_HAS_CHART" val="false"/>
</p:tagLst>
</file>

<file path=ppt/tags/tag33.xml><?xml version="1.0" encoding="utf-8"?>
<p:tagLst xmlns:a="http://schemas.openxmlformats.org/drawingml/2006/main" xmlns:r="http://schemas.openxmlformats.org/officeDocument/2006/relationships" xmlns:p="http://schemas.openxmlformats.org/presentationml/2006/main">
  <p:tag name="KPI_HAS_CHART" val="false"/>
</p:tagLst>
</file>

<file path=ppt/tags/tag34.xml><?xml version="1.0" encoding="utf-8"?>
<p:tagLst xmlns:a="http://schemas.openxmlformats.org/drawingml/2006/main" xmlns:r="http://schemas.openxmlformats.org/officeDocument/2006/relationships" xmlns:p="http://schemas.openxmlformats.org/presentationml/2006/main">
  <p:tag name="KPI_HAS_CHART" val="false"/>
</p:tagLst>
</file>

<file path=ppt/tags/tag35.xml><?xml version="1.0" encoding="utf-8"?>
<p:tagLst xmlns:a="http://schemas.openxmlformats.org/drawingml/2006/main" xmlns:r="http://schemas.openxmlformats.org/officeDocument/2006/relationships" xmlns:p="http://schemas.openxmlformats.org/presentationml/2006/main">
  <p:tag name="KPI_HAS_CHART" val="false"/>
</p:tagLst>
</file>

<file path=ppt/tags/tag4.xml><?xml version="1.0" encoding="utf-8"?>
<p:tagLst xmlns:a="http://schemas.openxmlformats.org/drawingml/2006/main" xmlns:r="http://schemas.openxmlformats.org/officeDocument/2006/relationships" xmlns:p="http://schemas.openxmlformats.org/presentationml/2006/main">
  <p:tag name="KPI_HAS_CHART" val="false"/>
</p:tagLst>
</file>

<file path=ppt/tags/tag5.xml><?xml version="1.0" encoding="utf-8"?>
<p:tagLst xmlns:a="http://schemas.openxmlformats.org/drawingml/2006/main" xmlns:r="http://schemas.openxmlformats.org/officeDocument/2006/relationships" xmlns:p="http://schemas.openxmlformats.org/presentationml/2006/main">
  <p:tag name="KPI_HAS_CHART" val="false"/>
</p:tagLst>
</file>

<file path=ppt/tags/tag6.xml><?xml version="1.0" encoding="utf-8"?>
<p:tagLst xmlns:a="http://schemas.openxmlformats.org/drawingml/2006/main" xmlns:r="http://schemas.openxmlformats.org/officeDocument/2006/relationships" xmlns:p="http://schemas.openxmlformats.org/presentationml/2006/main">
  <p:tag name="KPI_HAS_CHART" val="false"/>
</p:tagLst>
</file>

<file path=ppt/tags/tag7.xml><?xml version="1.0" encoding="utf-8"?>
<p:tagLst xmlns:a="http://schemas.openxmlformats.org/drawingml/2006/main" xmlns:r="http://schemas.openxmlformats.org/officeDocument/2006/relationships" xmlns:p="http://schemas.openxmlformats.org/presentationml/2006/main">
  <p:tag name="KPI_HAS_CHART" val="false"/>
</p:tagLst>
</file>

<file path=ppt/tags/tag8.xml><?xml version="1.0" encoding="utf-8"?>
<p:tagLst xmlns:a="http://schemas.openxmlformats.org/drawingml/2006/main" xmlns:r="http://schemas.openxmlformats.org/officeDocument/2006/relationships" xmlns:p="http://schemas.openxmlformats.org/presentationml/2006/main">
  <p:tag name="KPI_HAS_CHART" val="false"/>
</p:tagLst>
</file>

<file path=ppt/tags/tag9.xml><?xml version="1.0" encoding="utf-8"?>
<p:tagLst xmlns:a="http://schemas.openxmlformats.org/drawingml/2006/main" xmlns:r="http://schemas.openxmlformats.org/officeDocument/2006/relationships" xmlns:p="http://schemas.openxmlformats.org/presentationml/2006/main">
  <p:tag name="KPI_HAS_CHART" val="false"/>
</p:tagLst>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_rels/theme2.xml.rels><?xml version="1.0" encoding="UTF-8" standalone="yes"?>
<Relationships xmlns="http://schemas.openxmlformats.org/package/2006/relationships"><Relationship Id="rId1" Type="http://schemas.openxmlformats.org/officeDocument/2006/relationships/image" Target="../media/image1.jpeg"/></Relationships>
</file>

<file path=ppt/theme/_rels/theme3.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ntegral">
  <a:themeElements>
    <a:clrScheme name="Integral">
      <a:dk1>
        <a:sysClr val="windowText" lastClr="000000"/>
      </a:dk1>
      <a:lt1>
        <a:sysClr val="window" lastClr="FFFFFF"/>
      </a:lt1>
      <a:dk2>
        <a:srgbClr val="335B74"/>
      </a:dk2>
      <a:lt2>
        <a:srgbClr val="DFE3E5"/>
      </a:lt2>
      <a:accent1>
        <a:srgbClr val="1CADE4"/>
      </a:accent1>
      <a:accent2>
        <a:srgbClr val="2683C6"/>
      </a:accent2>
      <a:accent3>
        <a:srgbClr val="27CED7"/>
      </a:accent3>
      <a:accent4>
        <a:srgbClr val="42BA97"/>
      </a:accent4>
      <a:accent5>
        <a:srgbClr val="3E8853"/>
      </a:accent5>
      <a:accent6>
        <a:srgbClr val="62A39F"/>
      </a:accent6>
      <a:hlink>
        <a:srgbClr val="6B9F25"/>
      </a:hlink>
      <a:folHlink>
        <a:srgbClr val="B26B0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ntegral">
      <a:fillStyleLst>
        <a:solidFill>
          <a:schemeClr val="phClr"/>
        </a:solidFill>
        <a:gradFill rotWithShape="1">
          <a:gsLst>
            <a:gs pos="0">
              <a:schemeClr val="phClr">
                <a:tint val="83000"/>
                <a:satMod val="100000"/>
                <a:lumMod val="100000"/>
              </a:schemeClr>
            </a:gs>
            <a:gs pos="100000">
              <a:schemeClr val="phClr">
                <a:tint val="61000"/>
                <a:satMod val="150000"/>
                <a:lumMod val="100000"/>
              </a:schemeClr>
            </a:gs>
          </a:gsLst>
          <a:path path="circle">
            <a:fillToRect l="100000" t="100000" r="100000" b="100000"/>
          </a:path>
        </a:gradFill>
        <a:gradFill rotWithShape="1">
          <a:gsLst>
            <a:gs pos="0">
              <a:schemeClr val="phClr">
                <a:tint val="100000"/>
                <a:shade val="85000"/>
                <a:satMod val="100000"/>
                <a:lumMod val="100000"/>
              </a:schemeClr>
            </a:gs>
            <a:gs pos="100000">
              <a:schemeClr val="phClr">
                <a:tint val="90000"/>
                <a:shade val="100000"/>
                <a:satMod val="150000"/>
                <a:lumMod val="100000"/>
              </a:schemeClr>
            </a:gs>
          </a:gsLst>
          <a:path path="circle">
            <a:fillToRect l="100000" t="100000" r="100000" b="100000"/>
          </a:path>
        </a:gradFill>
      </a:fillStyleLst>
      <a:lnStyleLst>
        <a:ln w="9525" cap="flat" cmpd="sng" algn="ctr">
          <a:solidFill>
            <a:schemeClr val="phClr"/>
          </a:solidFill>
          <a:prstDash val="solid"/>
        </a:ln>
        <a:ln w="15875"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outerShdw blurRad="50800" dist="12700" dir="5400000" algn="ctr" rotWithShape="0">
              <a:srgbClr val="000000">
                <a:alpha val="50000"/>
              </a:srgbClr>
            </a:outerShdw>
          </a:effectLst>
        </a:effectStyle>
        <a:effectStyle>
          <a:effectLst>
            <a:outerShdw blurRad="76200" dist="25400" dir="5400000" algn="ctr" rotWithShape="0">
              <a:srgbClr val="000000">
                <a:alpha val="60000"/>
              </a:srgbClr>
            </a:outerShdw>
          </a:effectLst>
          <a:scene3d>
            <a:camera prst="orthographicFront">
              <a:rot lat="0" lon="0" rev="0"/>
            </a:camera>
            <a:lightRig rig="flat" dir="t">
              <a:rot lat="0" lon="0" rev="3600000"/>
            </a:lightRig>
          </a:scene3d>
          <a:sp3d contourW="12700" prstMaterial="flat">
            <a:bevelT w="38100" h="44450" prst="angle"/>
            <a:contourClr>
              <a:schemeClr val="phClr">
                <a:shade val="35000"/>
                <a:satMod val="160000"/>
              </a:schemeClr>
            </a:contourClr>
          </a:sp3d>
        </a:effectStyle>
      </a:effectStyleLst>
      <a:bgFillStyleLst>
        <a:solidFill>
          <a:schemeClr val="phClr"/>
        </a:solidFill>
        <a:solidFill>
          <a:schemeClr val="phClr">
            <a:tint val="95000"/>
            <a:shade val="85000"/>
            <a:satMod val="125000"/>
          </a:schemeClr>
        </a:solidFill>
        <a:blipFill rotWithShape="1">
          <a:blip xmlns:r="http://schemas.openxmlformats.org/officeDocument/2006/relationships" r:embed="rId1">
            <a:duotone>
              <a:schemeClr val="phClr">
                <a:tint val="95000"/>
                <a:shade val="74000"/>
                <a:satMod val="230000"/>
              </a:schemeClr>
              <a:schemeClr val="phClr">
                <a:tint val="92000"/>
                <a:shade val="69000"/>
                <a:satMod val="250000"/>
              </a:schemeClr>
            </a:duotone>
          </a:blip>
          <a:tile tx="0" ty="0" sx="40000" sy="40000" flip="none" algn="tl"/>
        </a:blipFill>
      </a:bgFillStyleLst>
    </a:fmtScheme>
  </a:themeElements>
  <a:objectDefaults/>
  <a:extraClrSchemeLst/>
  <a:extLst>
    <a:ext uri="{05A4C25C-085E-4340-85A3-A5531E510DB2}">
      <thm15:themeFamily xmlns:thm15="http://schemas.microsoft.com/office/thememl/2012/main" name="Integral" id="{3577F8C9-A904-41D8-97D2-FD898F53F20E}" vid="{682D6EBE-8D36-4FF2-9DB3-F3D8D7B6715D}"/>
    </a:ext>
  </a:extLst>
</a:theme>
</file>

<file path=ppt/theme/theme2.xml><?xml version="1.0" encoding="utf-8"?>
<a:theme xmlns:a="http://schemas.openxmlformats.org/drawingml/2006/main" name="1_Integral">
  <a:themeElements>
    <a:clrScheme name="Integral">
      <a:dk1>
        <a:sysClr val="windowText" lastClr="000000"/>
      </a:dk1>
      <a:lt1>
        <a:sysClr val="window" lastClr="FFFFFF"/>
      </a:lt1>
      <a:dk2>
        <a:srgbClr val="335B74"/>
      </a:dk2>
      <a:lt2>
        <a:srgbClr val="DFE3E5"/>
      </a:lt2>
      <a:accent1>
        <a:srgbClr val="1CADE4"/>
      </a:accent1>
      <a:accent2>
        <a:srgbClr val="2683C6"/>
      </a:accent2>
      <a:accent3>
        <a:srgbClr val="27CED7"/>
      </a:accent3>
      <a:accent4>
        <a:srgbClr val="42BA97"/>
      </a:accent4>
      <a:accent5>
        <a:srgbClr val="3E8853"/>
      </a:accent5>
      <a:accent6>
        <a:srgbClr val="62A39F"/>
      </a:accent6>
      <a:hlink>
        <a:srgbClr val="6B9F25"/>
      </a:hlink>
      <a:folHlink>
        <a:srgbClr val="B26B0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ntegral">
      <a:fillStyleLst>
        <a:solidFill>
          <a:schemeClr val="phClr"/>
        </a:solidFill>
        <a:gradFill rotWithShape="1">
          <a:gsLst>
            <a:gs pos="0">
              <a:schemeClr val="phClr">
                <a:tint val="83000"/>
                <a:satMod val="100000"/>
                <a:lumMod val="100000"/>
              </a:schemeClr>
            </a:gs>
            <a:gs pos="100000">
              <a:schemeClr val="phClr">
                <a:tint val="61000"/>
                <a:satMod val="150000"/>
                <a:lumMod val="100000"/>
              </a:schemeClr>
            </a:gs>
          </a:gsLst>
          <a:path path="circle">
            <a:fillToRect l="100000" t="100000" r="100000" b="100000"/>
          </a:path>
        </a:gradFill>
        <a:gradFill rotWithShape="1">
          <a:gsLst>
            <a:gs pos="0">
              <a:schemeClr val="phClr">
                <a:tint val="100000"/>
                <a:shade val="85000"/>
                <a:satMod val="100000"/>
                <a:lumMod val="100000"/>
              </a:schemeClr>
            </a:gs>
            <a:gs pos="100000">
              <a:schemeClr val="phClr">
                <a:tint val="90000"/>
                <a:shade val="100000"/>
                <a:satMod val="150000"/>
                <a:lumMod val="100000"/>
              </a:schemeClr>
            </a:gs>
          </a:gsLst>
          <a:path path="circle">
            <a:fillToRect l="100000" t="100000" r="100000" b="100000"/>
          </a:path>
        </a:gradFill>
      </a:fillStyleLst>
      <a:lnStyleLst>
        <a:ln w="9525" cap="flat" cmpd="sng" algn="ctr">
          <a:solidFill>
            <a:schemeClr val="phClr"/>
          </a:solidFill>
          <a:prstDash val="solid"/>
        </a:ln>
        <a:ln w="15875"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outerShdw blurRad="50800" dist="12700" dir="5400000" algn="ctr" rotWithShape="0">
              <a:srgbClr val="000000">
                <a:alpha val="50000"/>
              </a:srgbClr>
            </a:outerShdw>
          </a:effectLst>
        </a:effectStyle>
        <a:effectStyle>
          <a:effectLst>
            <a:outerShdw blurRad="76200" dist="25400" dir="5400000" algn="ctr" rotWithShape="0">
              <a:srgbClr val="000000">
                <a:alpha val="60000"/>
              </a:srgbClr>
            </a:outerShdw>
          </a:effectLst>
          <a:scene3d>
            <a:camera prst="orthographicFront">
              <a:rot lat="0" lon="0" rev="0"/>
            </a:camera>
            <a:lightRig rig="flat" dir="t">
              <a:rot lat="0" lon="0" rev="3600000"/>
            </a:lightRig>
          </a:scene3d>
          <a:sp3d contourW="12700" prstMaterial="flat">
            <a:bevelT w="38100" h="44450" prst="angle"/>
            <a:contourClr>
              <a:schemeClr val="phClr">
                <a:shade val="35000"/>
                <a:satMod val="160000"/>
              </a:schemeClr>
            </a:contourClr>
          </a:sp3d>
        </a:effectStyle>
      </a:effectStyleLst>
      <a:bgFillStyleLst>
        <a:solidFill>
          <a:schemeClr val="phClr"/>
        </a:solidFill>
        <a:solidFill>
          <a:schemeClr val="phClr">
            <a:tint val="95000"/>
            <a:shade val="85000"/>
            <a:satMod val="125000"/>
          </a:schemeClr>
        </a:solidFill>
        <a:blipFill rotWithShape="1">
          <a:blip xmlns:r="http://schemas.openxmlformats.org/officeDocument/2006/relationships" r:embed="rId1">
            <a:duotone>
              <a:schemeClr val="phClr">
                <a:tint val="95000"/>
                <a:shade val="74000"/>
                <a:satMod val="230000"/>
              </a:schemeClr>
              <a:schemeClr val="phClr">
                <a:tint val="92000"/>
                <a:shade val="69000"/>
                <a:satMod val="250000"/>
              </a:schemeClr>
            </a:duotone>
          </a:blip>
          <a:tile tx="0" ty="0" sx="40000" sy="40000" flip="none" algn="tl"/>
        </a:blipFill>
      </a:bgFillStyleLst>
    </a:fmtScheme>
  </a:themeElements>
  <a:objectDefaults/>
  <a:extraClrSchemeLst/>
  <a:extLst>
    <a:ext uri="{05A4C25C-085E-4340-85A3-A5531E510DB2}">
      <thm15:themeFamily xmlns:thm15="http://schemas.microsoft.com/office/thememl/2012/main" name="Integral" id="{3577F8C9-A904-41D8-97D2-FD898F53F20E}" vid="{682D6EBE-8D36-4FF2-9DB3-F3D8D7B6715D}"/>
    </a:ext>
  </a:extLst>
</a:theme>
</file>

<file path=ppt/theme/theme3.xml><?xml version="1.0" encoding="utf-8"?>
<a:theme xmlns:a="http://schemas.openxmlformats.org/drawingml/2006/main" name="2_Integral">
  <a:themeElements>
    <a:clrScheme name="Integral">
      <a:dk1>
        <a:sysClr val="windowText" lastClr="000000"/>
      </a:dk1>
      <a:lt1>
        <a:sysClr val="window" lastClr="FFFFFF"/>
      </a:lt1>
      <a:dk2>
        <a:srgbClr val="335B74"/>
      </a:dk2>
      <a:lt2>
        <a:srgbClr val="DFE3E5"/>
      </a:lt2>
      <a:accent1>
        <a:srgbClr val="1CADE4"/>
      </a:accent1>
      <a:accent2>
        <a:srgbClr val="2683C6"/>
      </a:accent2>
      <a:accent3>
        <a:srgbClr val="27CED7"/>
      </a:accent3>
      <a:accent4>
        <a:srgbClr val="42BA97"/>
      </a:accent4>
      <a:accent5>
        <a:srgbClr val="3E8853"/>
      </a:accent5>
      <a:accent6>
        <a:srgbClr val="62A39F"/>
      </a:accent6>
      <a:hlink>
        <a:srgbClr val="6B9F25"/>
      </a:hlink>
      <a:folHlink>
        <a:srgbClr val="B26B02"/>
      </a:folHlink>
    </a:clrScheme>
    <a:fontScheme name="Integral">
      <a:majorFont>
        <a:latin typeface="Tw Cen MT Condensed" panose="020B0606020104020203"/>
        <a:ea typeface=""/>
        <a:cs typeface=""/>
        <a:font script="Grek" typeface="Calibri"/>
        <a:font script="Cyrl" typeface="Calibri"/>
        <a:font script="Jpan" typeface="メイリオ"/>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w Cen MT" panose="020B0602020104020603"/>
        <a:ea typeface=""/>
        <a:cs typeface=""/>
        <a:font script="Grek" typeface="Calibri"/>
        <a:font script="Cyrl" typeface="Calibri"/>
        <a:font script="Jpan" typeface="メイリオ"/>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Integral">
      <a:fillStyleLst>
        <a:solidFill>
          <a:schemeClr val="phClr"/>
        </a:solidFill>
        <a:gradFill rotWithShape="1">
          <a:gsLst>
            <a:gs pos="0">
              <a:schemeClr val="phClr">
                <a:tint val="83000"/>
                <a:satMod val="100000"/>
                <a:lumMod val="100000"/>
              </a:schemeClr>
            </a:gs>
            <a:gs pos="100000">
              <a:schemeClr val="phClr">
                <a:tint val="61000"/>
                <a:satMod val="150000"/>
                <a:lumMod val="100000"/>
              </a:schemeClr>
            </a:gs>
          </a:gsLst>
          <a:path path="circle">
            <a:fillToRect l="100000" t="100000" r="100000" b="100000"/>
          </a:path>
        </a:gradFill>
        <a:gradFill rotWithShape="1">
          <a:gsLst>
            <a:gs pos="0">
              <a:schemeClr val="phClr">
                <a:tint val="100000"/>
                <a:shade val="85000"/>
                <a:satMod val="100000"/>
                <a:lumMod val="100000"/>
              </a:schemeClr>
            </a:gs>
            <a:gs pos="100000">
              <a:schemeClr val="phClr">
                <a:tint val="90000"/>
                <a:shade val="100000"/>
                <a:satMod val="150000"/>
                <a:lumMod val="100000"/>
              </a:schemeClr>
            </a:gs>
          </a:gsLst>
          <a:path path="circle">
            <a:fillToRect l="100000" t="100000" r="100000" b="100000"/>
          </a:path>
        </a:gradFill>
      </a:fillStyleLst>
      <a:lnStyleLst>
        <a:ln w="9525" cap="flat" cmpd="sng" algn="ctr">
          <a:solidFill>
            <a:schemeClr val="phClr"/>
          </a:solidFill>
          <a:prstDash val="solid"/>
        </a:ln>
        <a:ln w="15875"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outerShdw blurRad="50800" dist="12700" dir="5400000" algn="ctr" rotWithShape="0">
              <a:srgbClr val="000000">
                <a:alpha val="50000"/>
              </a:srgbClr>
            </a:outerShdw>
          </a:effectLst>
        </a:effectStyle>
        <a:effectStyle>
          <a:effectLst>
            <a:outerShdw blurRad="76200" dist="25400" dir="5400000" algn="ctr" rotWithShape="0">
              <a:srgbClr val="000000">
                <a:alpha val="60000"/>
              </a:srgbClr>
            </a:outerShdw>
          </a:effectLst>
          <a:scene3d>
            <a:camera prst="orthographicFront">
              <a:rot lat="0" lon="0" rev="0"/>
            </a:camera>
            <a:lightRig rig="flat" dir="t">
              <a:rot lat="0" lon="0" rev="3600000"/>
            </a:lightRig>
          </a:scene3d>
          <a:sp3d contourW="12700" prstMaterial="flat">
            <a:bevelT w="38100" h="44450" prst="angle"/>
            <a:contourClr>
              <a:schemeClr val="phClr">
                <a:shade val="35000"/>
                <a:satMod val="160000"/>
              </a:schemeClr>
            </a:contourClr>
          </a:sp3d>
        </a:effectStyle>
      </a:effectStyleLst>
      <a:bgFillStyleLst>
        <a:solidFill>
          <a:schemeClr val="phClr"/>
        </a:solidFill>
        <a:solidFill>
          <a:schemeClr val="phClr">
            <a:tint val="95000"/>
            <a:shade val="85000"/>
            <a:satMod val="125000"/>
          </a:schemeClr>
        </a:solidFill>
        <a:blipFill rotWithShape="1">
          <a:blip xmlns:r="http://schemas.openxmlformats.org/officeDocument/2006/relationships" r:embed="rId1">
            <a:duotone>
              <a:schemeClr val="phClr">
                <a:tint val="95000"/>
                <a:shade val="74000"/>
                <a:satMod val="230000"/>
              </a:schemeClr>
              <a:schemeClr val="phClr">
                <a:tint val="92000"/>
                <a:shade val="69000"/>
                <a:satMod val="250000"/>
              </a:schemeClr>
            </a:duotone>
          </a:blip>
          <a:tile tx="0" ty="0" sx="40000" sy="40000" flip="none" algn="tl"/>
        </a:blipFill>
      </a:bgFillStyleLst>
    </a:fmtScheme>
  </a:themeElements>
  <a:objectDefaults/>
  <a:extraClrSchemeLst/>
  <a:extLst>
    <a:ext uri="{05A4C25C-085E-4340-85A3-A5531E510DB2}">
      <thm15:themeFamily xmlns:thm15="http://schemas.microsoft.com/office/thememl/2012/main" name="Integral" id="{3577F8C9-A904-41D8-97D2-FD898F53F20E}" vid="{682D6EBE-8D36-4FF2-9DB3-F3D8D7B6715D}"/>
    </a:ext>
  </a:ext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CC82F0C9C9EAFA48B44C6831177EFDF1" ma:contentTypeVersion="17" ma:contentTypeDescription="Create a new document." ma:contentTypeScope="" ma:versionID="901db9805a3c470066a79cc6c5d4b1ae">
  <xsd:schema xmlns:xsd="http://www.w3.org/2001/XMLSchema" xmlns:xs="http://www.w3.org/2001/XMLSchema" xmlns:p="http://schemas.microsoft.com/office/2006/metadata/properties" xmlns:ns2="6b3cbda1-078e-4ef8-b4d0-84f06101e6ca" xmlns:ns3="56972acc-e063-4521-83f1-0a76b58fde66" targetNamespace="http://schemas.microsoft.com/office/2006/metadata/properties" ma:root="true" ma:fieldsID="ded8c11a61f599ffe1f1a63fe07bfe72" ns2:_="" ns3:_="">
    <xsd:import namespace="6b3cbda1-078e-4ef8-b4d0-84f06101e6ca"/>
    <xsd:import namespace="56972acc-e063-4521-83f1-0a76b58fde66"/>
    <xsd:element name="properties">
      <xsd:complexType>
        <xsd:sequence>
          <xsd:element name="documentManagement">
            <xsd:complexType>
              <xsd:all>
                <xsd:element ref="ns2:SharedWithUsers" minOccurs="0"/>
                <xsd:element ref="ns2:SharingHintHash" minOccurs="0"/>
                <xsd:element ref="ns2:SharedWithDetails" minOccurs="0"/>
                <xsd:element ref="ns2:LastSharedByUser" minOccurs="0"/>
                <xsd:element ref="ns2:LastSharedByTime" minOccurs="0"/>
                <xsd:element ref="ns3:MediaServiceMetadata" minOccurs="0"/>
                <xsd:element ref="ns3:MediaServiceFastMetadata" minOccurs="0"/>
                <xsd:element ref="ns3:MediaServiceDateTaken" minOccurs="0"/>
                <xsd:element ref="ns3:MediaServiceEventHashCode" minOccurs="0"/>
                <xsd:element ref="ns3:MediaServiceGenerationTime" minOccurs="0"/>
                <xsd:element ref="ns3:MediaServiceAutoKeyPoints" minOccurs="0"/>
                <xsd:element ref="ns3:MediaServiceKeyPoints" minOccurs="0"/>
                <xsd:element ref="ns3:MediaServiceAutoTags" minOccurs="0"/>
                <xsd:element ref="ns3:MediaServiceLocation" minOccurs="0"/>
                <xsd:element ref="ns3:MediaServiceOCR" minOccurs="0"/>
                <xsd:element ref="ns3: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6b3cbda1-078e-4ef8-b4d0-84f06101e6ca"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ingHintHash" ma:index="9" nillable="true" ma:displayName="Sharing Hint Hash" ma:internalName="SharingHintHash" ma:readOnly="true">
      <xsd:simpleType>
        <xsd:restriction base="dms:Text"/>
      </xsd:simpleType>
    </xsd:element>
    <xsd:element name="SharedWithDetails" ma:index="10" nillable="true" ma:displayName="Shared With Details" ma:internalName="SharedWithDetails" ma:readOnly="true">
      <xsd:simpleType>
        <xsd:restriction base="dms:Note">
          <xsd:maxLength value="255"/>
        </xsd:restriction>
      </xsd:simpleType>
    </xsd:element>
    <xsd:element name="LastSharedByUser" ma:index="11" nillable="true" ma:displayName="Last Shared By User" ma:description="" ma:internalName="LastSharedByUser" ma:readOnly="true">
      <xsd:simpleType>
        <xsd:restriction base="dms:Note">
          <xsd:maxLength value="255"/>
        </xsd:restriction>
      </xsd:simpleType>
    </xsd:element>
    <xsd:element name="LastSharedByTime" ma:index="12" nillable="true" ma:displayName="Last Shared By Time" ma:description="" ma:internalName="LastSharedByTime" ma:readOnly="true">
      <xsd:simpleType>
        <xsd:restriction base="dms:DateTime"/>
      </xsd:simpleType>
    </xsd:element>
  </xsd:schema>
  <xsd:schema xmlns:xsd="http://www.w3.org/2001/XMLSchema" xmlns:xs="http://www.w3.org/2001/XMLSchema" xmlns:dms="http://schemas.microsoft.com/office/2006/documentManagement/types" xmlns:pc="http://schemas.microsoft.com/office/infopath/2007/PartnerControls" targetNamespace="56972acc-e063-4521-83f1-0a76b58fde66" elementFormDefault="qualified">
    <xsd:import namespace="http://schemas.microsoft.com/office/2006/documentManagement/types"/>
    <xsd:import namespace="http://schemas.microsoft.com/office/infopath/2007/PartnerControls"/>
    <xsd:element name="MediaServiceMetadata" ma:index="13" nillable="true" ma:displayName="MediaServiceMetadata" ma:description="" ma:hidden="true" ma:internalName="MediaServiceMetadata" ma:readOnly="true">
      <xsd:simpleType>
        <xsd:restriction base="dms:Note"/>
      </xsd:simpleType>
    </xsd:element>
    <xsd:element name="MediaServiceFastMetadata" ma:index="14" nillable="true" ma:displayName="MediaServiceFastMetadata" ma:description="" ma:hidden="true" ma:internalName="MediaServiceFastMetadata" ma:readOnly="true">
      <xsd:simpleType>
        <xsd:restriction base="dms:Note"/>
      </xsd:simpleType>
    </xsd:element>
    <xsd:element name="MediaServiceDateTaken" ma:index="15" nillable="true" ma:displayName="MediaServiceDateTaken" ma:hidden="true" ma:internalName="MediaServiceDateTaken"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element name="MediaServiceAutoTags" ma:index="20" nillable="true" ma:displayName="Tags" ma:internalName="MediaServiceAutoTags" ma:readOnly="true">
      <xsd:simpleType>
        <xsd:restriction base="dms:Text"/>
      </xsd:simpleType>
    </xsd:element>
    <xsd:element name="MediaServiceLocation" ma:index="21" nillable="true" ma:displayName="Location" ma:internalName="MediaServiceLocation" ma:readOnly="true">
      <xsd:simpleType>
        <xsd:restriction base="dms:Text"/>
      </xsd:simpleType>
    </xsd:element>
    <xsd:element name="MediaServiceOCR" ma:index="22" nillable="true" ma:displayName="Extracted Text" ma:internalName="MediaServiceOCR" ma:readOnly="true">
      <xsd:simpleType>
        <xsd:restriction base="dms:Note">
          <xsd:maxLength value="255"/>
        </xsd:restriction>
      </xsd:simpleType>
    </xsd:element>
    <xsd:element name="MediaLengthInSeconds" ma:index="23" nillable="true" ma:displayName="Length (seconds)" ma:internalName="MediaLengthInSeconds" ma:readOnly="tru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LongProperties xmlns="http://schemas.microsoft.com/office/2006/metadata/longProperties"/>
</file>

<file path=customXml/item4.xml><?xml version="1.0" encoding="utf-8"?>
<p:properties xmlns:p="http://schemas.microsoft.com/office/2006/metadata/properties" xmlns:xsi="http://www.w3.org/2001/XMLSchema-instance" xmlns:pc="http://schemas.microsoft.com/office/infopath/2007/PartnerControls">
  <documentManagement>
    <SharedWithUsers xmlns="6b3cbda1-078e-4ef8-b4d0-84f06101e6ca">
      <UserInfo>
        <DisplayName>Dianne Grote Adams</DisplayName>
        <AccountId>4357</AccountId>
        <AccountType/>
      </UserInfo>
      <UserInfo>
        <DisplayName>Rob O. Adams</DisplayName>
        <AccountId>22</AccountId>
        <AccountType/>
      </UserInfo>
    </SharedWithUsers>
  </documentManagement>
</p:properties>
</file>

<file path=customXml/itemProps1.xml><?xml version="1.0" encoding="utf-8"?>
<ds:datastoreItem xmlns:ds="http://schemas.openxmlformats.org/officeDocument/2006/customXml" ds:itemID="{045D1A64-DF56-45D1-88AC-ACC21404D0C2}">
  <ds:schemaRefs>
    <ds:schemaRef ds:uri="http://schemas.microsoft.com/sharepoint/v3/contenttype/forms"/>
  </ds:schemaRefs>
</ds:datastoreItem>
</file>

<file path=customXml/itemProps2.xml><?xml version="1.0" encoding="utf-8"?>
<ds:datastoreItem xmlns:ds="http://schemas.openxmlformats.org/officeDocument/2006/customXml" ds:itemID="{71EE2A95-2A38-4424-BA8A-B6E9E308D356}">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6b3cbda1-078e-4ef8-b4d0-84f06101e6ca"/>
    <ds:schemaRef ds:uri="56972acc-e063-4521-83f1-0a76b58fde66"/>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DE4F5B66-E5B7-4A88-AA8F-33667ABC191E}">
  <ds:schemaRefs>
    <ds:schemaRef ds:uri="http://schemas.microsoft.com/office/2006/metadata/longProperties"/>
  </ds:schemaRefs>
</ds:datastoreItem>
</file>

<file path=customXml/itemProps4.xml><?xml version="1.0" encoding="utf-8"?>
<ds:datastoreItem xmlns:ds="http://schemas.openxmlformats.org/officeDocument/2006/customXml" ds:itemID="{B91BD8CD-9773-47C1-ABA0-D481814DEB41}">
  <ds:schemaRefs>
    <ds:schemaRef ds:uri="http://schemas.microsoft.com/office/2006/documentManagement/types"/>
    <ds:schemaRef ds:uri="http://purl.org/dc/terms/"/>
    <ds:schemaRef ds:uri="http://purl.org/dc/elements/1.1/"/>
    <ds:schemaRef ds:uri="http://purl.org/dc/dcmitype/"/>
    <ds:schemaRef ds:uri="56972acc-e063-4521-83f1-0a76b58fde66"/>
    <ds:schemaRef ds:uri="http://www.w3.org/XML/1998/namespace"/>
    <ds:schemaRef ds:uri="http://schemas.microsoft.com/office/2006/metadata/properties"/>
    <ds:schemaRef ds:uri="http://schemas.microsoft.com/office/infopath/2007/PartnerControls"/>
    <ds:schemaRef ds:uri="http://schemas.openxmlformats.org/package/2006/metadata/core-properties"/>
    <ds:schemaRef ds:uri="6b3cbda1-078e-4ef8-b4d0-84f06101e6ca"/>
  </ds:schemaRefs>
</ds:datastoreItem>
</file>

<file path=docProps/app.xml><?xml version="1.0" encoding="utf-8"?>
<Properties xmlns="http://schemas.openxmlformats.org/officeDocument/2006/extended-properties" xmlns:vt="http://schemas.openxmlformats.org/officeDocument/2006/docPropsVTypes">
  <TotalTime>306</TotalTime>
  <Words>5629</Words>
  <Application>Microsoft Office PowerPoint</Application>
  <PresentationFormat>On-screen Show (4:3)</PresentationFormat>
  <Paragraphs>364</Paragraphs>
  <Slides>38</Slides>
  <Notes>36</Notes>
  <HiddenSlides>0</HiddenSlides>
  <MMClips>0</MMClips>
  <ScaleCrop>false</ScaleCrop>
  <HeadingPairs>
    <vt:vector size="6" baseType="variant">
      <vt:variant>
        <vt:lpstr>Fonts Used</vt:lpstr>
      </vt:variant>
      <vt:variant>
        <vt:i4>12</vt:i4>
      </vt:variant>
      <vt:variant>
        <vt:lpstr>Theme</vt:lpstr>
      </vt:variant>
      <vt:variant>
        <vt:i4>3</vt:i4>
      </vt:variant>
      <vt:variant>
        <vt:lpstr>Slide Titles</vt:lpstr>
      </vt:variant>
      <vt:variant>
        <vt:i4>38</vt:i4>
      </vt:variant>
    </vt:vector>
  </HeadingPairs>
  <TitlesOfParts>
    <vt:vector size="53" baseType="lpstr">
      <vt:lpstr>Arial</vt:lpstr>
      <vt:lpstr>Arial Rounded MT Bold</vt:lpstr>
      <vt:lpstr>Calibri</vt:lpstr>
      <vt:lpstr>Calibri Light</vt:lpstr>
      <vt:lpstr>Open Sans</vt:lpstr>
      <vt:lpstr>Open Sans Light</vt:lpstr>
      <vt:lpstr>Times New Roman</vt:lpstr>
      <vt:lpstr>Tw Cen MT</vt:lpstr>
      <vt:lpstr>Tw Cen MT Condensed</vt:lpstr>
      <vt:lpstr>Verdana</vt:lpstr>
      <vt:lpstr>Wingdings</vt:lpstr>
      <vt:lpstr>Wingdings 3</vt:lpstr>
      <vt:lpstr>Integral</vt:lpstr>
      <vt:lpstr>1_Integral</vt:lpstr>
      <vt:lpstr>2_Integral</vt:lpstr>
      <vt:lpstr>Leadership as safety champions</vt:lpstr>
      <vt:lpstr>Why Are We Here?</vt:lpstr>
      <vt:lpstr>HSE Champions</vt:lpstr>
      <vt:lpstr>Paul O'Neill CEO of Alcoa It’s All About Safety</vt:lpstr>
      <vt:lpstr>What is a Leader?</vt:lpstr>
      <vt:lpstr>(Safety) Leader Defined</vt:lpstr>
      <vt:lpstr>How Leaders Succeed</vt:lpstr>
      <vt:lpstr>PowerPoint Presentation</vt:lpstr>
      <vt:lpstr>PowerPoint Presentation</vt:lpstr>
      <vt:lpstr>How Leaders Get it Done</vt:lpstr>
      <vt:lpstr>How Leaders Succeed</vt:lpstr>
      <vt:lpstr>What is Culture?</vt:lpstr>
      <vt:lpstr>PowerPoint Presentation</vt:lpstr>
      <vt:lpstr>PowerPoint Presentation</vt:lpstr>
      <vt:lpstr>What is Safety?</vt:lpstr>
      <vt:lpstr>PowerPoint Presentation</vt:lpstr>
      <vt:lpstr>PowerPoint Presentation</vt:lpstr>
      <vt:lpstr>Safety Culture</vt:lpstr>
      <vt:lpstr>Barriers to a Strong Safety Culture</vt:lpstr>
      <vt:lpstr>PowerPoint Presentation</vt:lpstr>
      <vt:lpstr>OSHA Perspective</vt:lpstr>
      <vt:lpstr>Good Leadership Linked with Healthy Workers</vt:lpstr>
      <vt:lpstr>You cannot sell(influence) anything until you, yourself are sold</vt:lpstr>
      <vt:lpstr>VISION</vt:lpstr>
      <vt:lpstr>Leadership Skills </vt:lpstr>
      <vt:lpstr>Goals</vt:lpstr>
      <vt:lpstr>Tools</vt:lpstr>
      <vt:lpstr>Feedback and Coaching</vt:lpstr>
      <vt:lpstr>Effective Feedback and Coaching What Else is Critical?</vt:lpstr>
      <vt:lpstr>Hold Accountable</vt:lpstr>
      <vt:lpstr>Employee Engagement</vt:lpstr>
      <vt:lpstr>Colin Powell</vt:lpstr>
      <vt:lpstr>What Else is Critical?</vt:lpstr>
      <vt:lpstr>Common Sense</vt:lpstr>
      <vt:lpstr>Positive Safety Culture</vt:lpstr>
      <vt:lpstr>Conclusion</vt:lpstr>
      <vt:lpstr>Your Action Item for Leadership Development</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EHS Leadership</dc:title>
  <dc:creator>Lora Dunfee</dc:creator>
  <cp:lastModifiedBy>Dianne Grote Adams</cp:lastModifiedBy>
  <cp:revision>6</cp:revision>
  <cp:lastPrinted>2022-10-04T12:50:35Z</cp:lastPrinted>
  <dcterms:created xsi:type="dcterms:W3CDTF">2020-02-28T18:44:21Z</dcterms:created>
  <dcterms:modified xsi:type="dcterms:W3CDTF">2022-10-17T19:58:03Z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0x010100CC82F0C9C9EAFA48B44C6831177EFDF1</vt:lpwstr>
  </property>
</Properties>
</file>